
<file path=[Content_Types].xml><?xml version="1.0" encoding="utf-8"?>
<Types xmlns="http://schemas.openxmlformats.org/package/2006/content-types">
  <Default Extension="png" ContentType="image/png"/>
  <Default Extension="aac" ContentType="audio/aac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</p:sldMasterIdLst>
  <p:sldIdLst>
    <p:sldId id="258" r:id="rId4"/>
    <p:sldId id="286" r:id="rId5"/>
    <p:sldId id="264" r:id="rId6"/>
    <p:sldId id="266" r:id="rId7"/>
    <p:sldId id="277" r:id="rId8"/>
    <p:sldId id="279" r:id="rId9"/>
    <p:sldId id="278" r:id="rId10"/>
    <p:sldId id="285" r:id="rId11"/>
    <p:sldId id="287" r:id="rId12"/>
    <p:sldId id="288" r:id="rId13"/>
    <p:sldId id="280" r:id="rId14"/>
    <p:sldId id="282" r:id="rId15"/>
    <p:sldId id="283" r:id="rId16"/>
    <p:sldId id="284" r:id="rId17"/>
    <p:sldId id="267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 Laptop" initials="DL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52FA"/>
    <a:srgbClr val="8439F3"/>
    <a:srgbClr val="FF00FF"/>
    <a:srgbClr val="006600"/>
    <a:srgbClr val="7E6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65" d="100"/>
          <a:sy n="65" d="100"/>
        </p:scale>
        <p:origin x="8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2CC8F3-C08D-49DC-BB85-857817A53A68}" type="doc">
      <dgm:prSet loTypeId="urn:microsoft.com/office/officeart/2005/8/layout/radial1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375608B-8ED7-4DFF-A97F-6B5F88E4CFBB}">
      <dgm:prSet phldrT="[Text]" phldr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00FF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D9AAE0-C784-451A-965A-0DD658F2C98D}" type="parTrans" cxnId="{365059D3-CFCB-4561-B9A1-93F8C005C7F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22BD00-E46B-4694-AE48-E095A2D7A211}" type="sibTrans" cxnId="{365059D3-CFCB-4561-B9A1-93F8C005C7F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384459-26D1-4E31-90C9-8926806A3C78}">
      <dgm:prSet custT="1"/>
      <dgm:spPr/>
      <dgm:t>
        <a:bodyPr/>
        <a:lstStyle/>
        <a:p>
          <a:r>
            <a:rPr lang="bn-BD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</a:p>
        <a:p>
          <a:r>
            <a:rPr lang="bn-BD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শ্যামা,চিত্রাঙ্গদা</a:t>
          </a:r>
          <a:endParaRPr lang="en-US" sz="20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F3DFE4-2ED1-4549-B31C-135B9E356A4D}" type="parTrans" cxnId="{E5BEEC05-D6ED-4F83-9538-C043F0C55A3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668A2B-0483-4C05-A99A-DD299C70EE1E}" type="sibTrans" cxnId="{E5BEEC05-D6ED-4F83-9538-C043F0C55A3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A64D3A-4A14-4931-B8AD-54FE4C548DBE}">
      <dgm:prSet phldrT="[Text]" custT="1"/>
      <dgm:spPr/>
      <dgm:t>
        <a:bodyPr/>
        <a:lstStyle/>
        <a:p>
          <a:r>
            <a:rPr lang="bn-BD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</a:p>
        <a:p>
          <a:r>
            <a:rPr lang="bn-BD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১৮৬১</a:t>
          </a:r>
          <a:endParaRPr lang="en-US" sz="20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E850E7-053F-4E5C-86A7-718C173DFF0D}" type="sibTrans" cxnId="{82D01A1A-52E1-4B81-ABD2-FEDB2057D144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DDEC7A-248E-48F4-BC79-2B9A294C3D4D}" type="parTrans" cxnId="{82D01A1A-52E1-4B81-ABD2-FEDB2057D144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22E3FE-C90E-4F08-98D9-56EAA066E68C}">
      <dgm:prSet phldrT="[Text]" custT="1"/>
      <dgm:spPr/>
      <dgm:t>
        <a:bodyPr/>
        <a:lstStyle/>
        <a:p>
          <a:r>
            <a:rPr lang="bn-BD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</a:p>
        <a:p>
          <a:r>
            <a:rPr lang="bn-BD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১৯৪১</a:t>
          </a:r>
          <a:endParaRPr lang="en-US" sz="20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29C784-399C-4BDF-A165-6FD929812C43}" type="sibTrans" cxnId="{B76394E7-6825-47A8-ADBA-C32B2647805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9A85B1-D692-4B1C-B1B2-08089DDD1671}" type="parTrans" cxnId="{B76394E7-6825-47A8-ADBA-C32B2647805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AFC341-4277-4767-8817-7BA3CDEEF5F4}">
      <dgm:prSet custT="1"/>
      <dgm:spPr/>
      <dgm:t>
        <a:bodyPr/>
        <a:lstStyle/>
        <a:p>
          <a:r>
            <a:rPr lang="bn-BD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নোবেল</a:t>
          </a:r>
        </a:p>
        <a:p>
          <a:r>
            <a:rPr lang="bn-BD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</a:p>
        <a:p>
          <a:r>
            <a:rPr lang="bn-BD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১৯১৩</a:t>
          </a:r>
          <a:endParaRPr lang="en-US" sz="20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531F11-59F0-4FE8-B25E-9436A6530862}" type="sibTrans" cxnId="{0E65CFAF-3E88-4D20-AB04-9E4A30959AD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1F71E7-E64A-4313-8507-7806655DF90D}" type="parTrans" cxnId="{0E65CFAF-3E88-4D20-AB04-9E4A30959AD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24BBAE-00C3-4ECB-AFEC-9AE4DB904D23}">
      <dgm:prSet custT="1"/>
      <dgm:spPr/>
      <dgm:t>
        <a:bodyPr/>
        <a:lstStyle/>
        <a:p>
          <a:r>
            <a:rPr lang="bn-BD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উপন্যাসঃ</a:t>
          </a:r>
        </a:p>
        <a:p>
          <a:r>
            <a:rPr lang="bn-BD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ঘরে বাইরে </a:t>
          </a:r>
        </a:p>
        <a:p>
          <a:r>
            <a:rPr lang="bn-BD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চোখের বালি</a:t>
          </a:r>
          <a:endParaRPr lang="en-US" sz="20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D6B5B1-0692-4F76-8875-01205712638A}" type="parTrans" cxnId="{FC054918-71FB-4FFF-8373-BE0BFCA5F52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3A4E41-2A10-49E9-80E0-26BE52D14C4B}" type="sibTrans" cxnId="{FC054918-71FB-4FFF-8373-BE0BFCA5F52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986BD5-F143-4137-8DFF-49486A6D480D}">
      <dgm:prSet custT="1"/>
      <dgm:spPr/>
      <dgm:t>
        <a:bodyPr/>
        <a:lstStyle/>
        <a:p>
          <a:r>
            <a:rPr lang="bn-BD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কাব্যগ্রন্থ</a:t>
          </a:r>
        </a:p>
        <a:p>
          <a:r>
            <a:rPr lang="bn-BD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বলাকা</a:t>
          </a:r>
        </a:p>
        <a:p>
          <a:r>
            <a:rPr lang="bn-BD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সোনার তরী,সেজুতি</a:t>
          </a:r>
          <a:endParaRPr lang="en-US" sz="20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0FE5B9-B262-487B-9A40-95DD7B6F538F}" type="parTrans" cxnId="{AED2BCDF-D895-48C1-8987-592FC09F25D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BEE6FD-0578-4811-A985-36BC03BDF173}" type="sibTrans" cxnId="{AED2BCDF-D895-48C1-8987-592FC09F25D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FDA52F-C568-4824-96B6-7FBB5BBF43BB}" type="pres">
      <dgm:prSet presAssocID="{9F2CC8F3-C08D-49DC-BB85-857817A53A6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4B26A4-4639-49BB-BB51-9845770AAF82}" type="pres">
      <dgm:prSet presAssocID="{E375608B-8ED7-4DFF-A97F-6B5F88E4CFBB}" presName="centerShape" presStyleLbl="node0" presStyleIdx="0" presStyleCnt="1"/>
      <dgm:spPr/>
      <dgm:t>
        <a:bodyPr/>
        <a:lstStyle/>
        <a:p>
          <a:endParaRPr lang="en-US"/>
        </a:p>
      </dgm:t>
    </dgm:pt>
    <dgm:pt modelId="{AC5DA8EF-CD0A-4EBA-9026-FB36808049E8}" type="pres">
      <dgm:prSet presAssocID="{8FDDEC7A-248E-48F4-BC79-2B9A294C3D4D}" presName="Name9" presStyleLbl="parChTrans1D2" presStyleIdx="0" presStyleCnt="6"/>
      <dgm:spPr/>
      <dgm:t>
        <a:bodyPr/>
        <a:lstStyle/>
        <a:p>
          <a:endParaRPr lang="en-US"/>
        </a:p>
      </dgm:t>
    </dgm:pt>
    <dgm:pt modelId="{6EAC0BF3-1F38-4A42-AC58-03FAD39355EA}" type="pres">
      <dgm:prSet presAssocID="{8FDDEC7A-248E-48F4-BC79-2B9A294C3D4D}" presName="connTx" presStyleLbl="parChTrans1D2" presStyleIdx="0" presStyleCnt="6"/>
      <dgm:spPr/>
      <dgm:t>
        <a:bodyPr/>
        <a:lstStyle/>
        <a:p>
          <a:endParaRPr lang="en-US"/>
        </a:p>
      </dgm:t>
    </dgm:pt>
    <dgm:pt modelId="{729362EA-1A06-4892-90EB-8E1C6C7EFEA7}" type="pres">
      <dgm:prSet presAssocID="{63A64D3A-4A14-4931-B8AD-54FE4C548DBE}" presName="node" presStyleLbl="node1" presStyleIdx="0" presStyleCnt="6" custScaleX="123465" custScaleY="106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E0F43-65C2-4328-A52F-1DE47CC45D34}" type="pres">
      <dgm:prSet presAssocID="{E99A85B1-D692-4B1C-B1B2-08089DDD1671}" presName="Name9" presStyleLbl="parChTrans1D2" presStyleIdx="1" presStyleCnt="6"/>
      <dgm:spPr/>
      <dgm:t>
        <a:bodyPr/>
        <a:lstStyle/>
        <a:p>
          <a:endParaRPr lang="en-US"/>
        </a:p>
      </dgm:t>
    </dgm:pt>
    <dgm:pt modelId="{4160C47F-014A-4228-9B39-7141BB0A91A9}" type="pres">
      <dgm:prSet presAssocID="{E99A85B1-D692-4B1C-B1B2-08089DDD1671}" presName="connTx" presStyleLbl="parChTrans1D2" presStyleIdx="1" presStyleCnt="6"/>
      <dgm:spPr/>
      <dgm:t>
        <a:bodyPr/>
        <a:lstStyle/>
        <a:p>
          <a:endParaRPr lang="en-US"/>
        </a:p>
      </dgm:t>
    </dgm:pt>
    <dgm:pt modelId="{5F4A21A7-00C6-428D-B3FE-3AD121F38DD1}" type="pres">
      <dgm:prSet presAssocID="{F022E3FE-C90E-4F08-98D9-56EAA066E68C}" presName="node" presStyleLbl="node1" presStyleIdx="1" presStyleCnt="6" custScaleX="123465" custScaleY="106125" custRadScaleRad="110451" custRadScaleInc="9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E8448-8309-4F9A-B256-D51BBD9FDCDA}" type="pres">
      <dgm:prSet presAssocID="{251F71E7-E64A-4313-8507-7806655DF90D}" presName="Name9" presStyleLbl="parChTrans1D2" presStyleIdx="2" presStyleCnt="6"/>
      <dgm:spPr/>
      <dgm:t>
        <a:bodyPr/>
        <a:lstStyle/>
        <a:p>
          <a:endParaRPr lang="en-US"/>
        </a:p>
      </dgm:t>
    </dgm:pt>
    <dgm:pt modelId="{1EFE0E81-11B3-401B-A5C9-41A5AED69570}" type="pres">
      <dgm:prSet presAssocID="{251F71E7-E64A-4313-8507-7806655DF90D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D6A8E44-B83B-4985-AC35-33B46390AE5E}" type="pres">
      <dgm:prSet presAssocID="{19AFC341-4277-4767-8817-7BA3CDEEF5F4}" presName="node" presStyleLbl="node1" presStyleIdx="2" presStyleCnt="6" custScaleX="123465" custScaleY="106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0B5D4-5353-4C83-B046-81405FC6A4FF}" type="pres">
      <dgm:prSet presAssocID="{82F3DFE4-2ED1-4549-B31C-135B9E356A4D}" presName="Name9" presStyleLbl="parChTrans1D2" presStyleIdx="3" presStyleCnt="6"/>
      <dgm:spPr/>
      <dgm:t>
        <a:bodyPr/>
        <a:lstStyle/>
        <a:p>
          <a:endParaRPr lang="en-US"/>
        </a:p>
      </dgm:t>
    </dgm:pt>
    <dgm:pt modelId="{239C19E1-E669-4246-96AD-572ADE47EC32}" type="pres">
      <dgm:prSet presAssocID="{82F3DFE4-2ED1-4549-B31C-135B9E356A4D}" presName="connTx" presStyleLbl="parChTrans1D2" presStyleIdx="3" presStyleCnt="6"/>
      <dgm:spPr/>
      <dgm:t>
        <a:bodyPr/>
        <a:lstStyle/>
        <a:p>
          <a:endParaRPr lang="en-US"/>
        </a:p>
      </dgm:t>
    </dgm:pt>
    <dgm:pt modelId="{0D3C13D2-7051-44EF-827F-8929EBD431F8}" type="pres">
      <dgm:prSet presAssocID="{37384459-26D1-4E31-90C9-8926806A3C78}" presName="node" presStyleLbl="node1" presStyleIdx="3" presStyleCnt="6" custScaleX="123465" custScaleY="106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8CBDE-7BB8-4E40-83E2-0BE1E54F74F5}" type="pres">
      <dgm:prSet presAssocID="{7FD6B5B1-0692-4F76-8875-01205712638A}" presName="Name9" presStyleLbl="parChTrans1D2" presStyleIdx="4" presStyleCnt="6"/>
      <dgm:spPr/>
      <dgm:t>
        <a:bodyPr/>
        <a:lstStyle/>
        <a:p>
          <a:endParaRPr lang="en-US"/>
        </a:p>
      </dgm:t>
    </dgm:pt>
    <dgm:pt modelId="{AD6A0BB3-F54D-4DAF-B783-FCBD123E5BB8}" type="pres">
      <dgm:prSet presAssocID="{7FD6B5B1-0692-4F76-8875-01205712638A}" presName="connTx" presStyleLbl="parChTrans1D2" presStyleIdx="4" presStyleCnt="6"/>
      <dgm:spPr/>
      <dgm:t>
        <a:bodyPr/>
        <a:lstStyle/>
        <a:p>
          <a:endParaRPr lang="en-US"/>
        </a:p>
      </dgm:t>
    </dgm:pt>
    <dgm:pt modelId="{921CA360-6FD0-4901-9A65-AFC0FDBA63B8}" type="pres">
      <dgm:prSet presAssocID="{E124BBAE-00C3-4ECB-AFEC-9AE4DB904D23}" presName="node" presStyleLbl="node1" presStyleIdx="4" presStyleCnt="6" custScaleX="123465" custScaleY="106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64016-1B25-4196-8D46-60164508B50F}" type="pres">
      <dgm:prSet presAssocID="{F10FE5B9-B262-487B-9A40-95DD7B6F538F}" presName="Name9" presStyleLbl="parChTrans1D2" presStyleIdx="5" presStyleCnt="6"/>
      <dgm:spPr/>
      <dgm:t>
        <a:bodyPr/>
        <a:lstStyle/>
        <a:p>
          <a:endParaRPr lang="en-US"/>
        </a:p>
      </dgm:t>
    </dgm:pt>
    <dgm:pt modelId="{8BE07FBF-92DD-4DD9-B308-7374D109BFCC}" type="pres">
      <dgm:prSet presAssocID="{F10FE5B9-B262-487B-9A40-95DD7B6F538F}" presName="connTx" presStyleLbl="parChTrans1D2" presStyleIdx="5" presStyleCnt="6"/>
      <dgm:spPr/>
      <dgm:t>
        <a:bodyPr/>
        <a:lstStyle/>
        <a:p>
          <a:endParaRPr lang="en-US"/>
        </a:p>
      </dgm:t>
    </dgm:pt>
    <dgm:pt modelId="{7615F554-FFCB-42D0-ABAB-519FF5CD6317}" type="pres">
      <dgm:prSet presAssocID="{E0986BD5-F143-4137-8DFF-49486A6D480D}" presName="node" presStyleLbl="node1" presStyleIdx="5" presStyleCnt="6" custScaleX="126591" custScaleY="106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1FE4B0-3BBE-4A85-835B-31C0526BFEEB}" type="presOf" srcId="{F022E3FE-C90E-4F08-98D9-56EAA066E68C}" destId="{5F4A21A7-00C6-428D-B3FE-3AD121F38DD1}" srcOrd="0" destOrd="0" presId="urn:microsoft.com/office/officeart/2005/8/layout/radial1"/>
    <dgm:cxn modelId="{380F6AAC-B173-4790-96BF-3C7BE9BDF89B}" type="presOf" srcId="{7FD6B5B1-0692-4F76-8875-01205712638A}" destId="{7E58CBDE-7BB8-4E40-83E2-0BE1E54F74F5}" srcOrd="0" destOrd="0" presId="urn:microsoft.com/office/officeart/2005/8/layout/radial1"/>
    <dgm:cxn modelId="{63F80011-C1A4-4749-A5BF-43453D2FBF41}" type="presOf" srcId="{E99A85B1-D692-4B1C-B1B2-08089DDD1671}" destId="{FC6E0F43-65C2-4328-A52F-1DE47CC45D34}" srcOrd="0" destOrd="0" presId="urn:microsoft.com/office/officeart/2005/8/layout/radial1"/>
    <dgm:cxn modelId="{DB982B9E-9593-4256-939C-9A2C98CF0958}" type="presOf" srcId="{8FDDEC7A-248E-48F4-BC79-2B9A294C3D4D}" destId="{AC5DA8EF-CD0A-4EBA-9026-FB36808049E8}" srcOrd="0" destOrd="0" presId="urn:microsoft.com/office/officeart/2005/8/layout/radial1"/>
    <dgm:cxn modelId="{C36B3B08-E300-41B8-BABA-B627AB4B966A}" type="presOf" srcId="{E375608B-8ED7-4DFF-A97F-6B5F88E4CFBB}" destId="{064B26A4-4639-49BB-BB51-9845770AAF82}" srcOrd="0" destOrd="0" presId="urn:microsoft.com/office/officeart/2005/8/layout/radial1"/>
    <dgm:cxn modelId="{365059D3-CFCB-4561-B9A1-93F8C005C7FD}" srcId="{9F2CC8F3-C08D-49DC-BB85-857817A53A68}" destId="{E375608B-8ED7-4DFF-A97F-6B5F88E4CFBB}" srcOrd="0" destOrd="0" parTransId="{7ED9AAE0-C784-451A-965A-0DD658F2C98D}" sibTransId="{2A22BD00-E46B-4694-AE48-E095A2D7A211}"/>
    <dgm:cxn modelId="{CB64663C-3BE3-4A04-B4C3-DD73DA1D17B0}" type="presOf" srcId="{7FD6B5B1-0692-4F76-8875-01205712638A}" destId="{AD6A0BB3-F54D-4DAF-B783-FCBD123E5BB8}" srcOrd="1" destOrd="0" presId="urn:microsoft.com/office/officeart/2005/8/layout/radial1"/>
    <dgm:cxn modelId="{E5BEEC05-D6ED-4F83-9538-C043F0C55A3B}" srcId="{E375608B-8ED7-4DFF-A97F-6B5F88E4CFBB}" destId="{37384459-26D1-4E31-90C9-8926806A3C78}" srcOrd="3" destOrd="0" parTransId="{82F3DFE4-2ED1-4549-B31C-135B9E356A4D}" sibTransId="{1B668A2B-0483-4C05-A99A-DD299C70EE1E}"/>
    <dgm:cxn modelId="{03E5A761-D9A0-4B58-B9E7-E767B395B2F6}" type="presOf" srcId="{8FDDEC7A-248E-48F4-BC79-2B9A294C3D4D}" destId="{6EAC0BF3-1F38-4A42-AC58-03FAD39355EA}" srcOrd="1" destOrd="0" presId="urn:microsoft.com/office/officeart/2005/8/layout/radial1"/>
    <dgm:cxn modelId="{0E65CFAF-3E88-4D20-AB04-9E4A30959ADD}" srcId="{E375608B-8ED7-4DFF-A97F-6B5F88E4CFBB}" destId="{19AFC341-4277-4767-8817-7BA3CDEEF5F4}" srcOrd="2" destOrd="0" parTransId="{251F71E7-E64A-4313-8507-7806655DF90D}" sibTransId="{36531F11-59F0-4FE8-B25E-9436A6530862}"/>
    <dgm:cxn modelId="{F091B320-EF33-4785-81BE-8C954E208A94}" type="presOf" srcId="{251F71E7-E64A-4313-8507-7806655DF90D}" destId="{1EFE0E81-11B3-401B-A5C9-41A5AED69570}" srcOrd="1" destOrd="0" presId="urn:microsoft.com/office/officeart/2005/8/layout/radial1"/>
    <dgm:cxn modelId="{9E3E4632-D227-46A5-9079-B3961F396BB6}" type="presOf" srcId="{82F3DFE4-2ED1-4549-B31C-135B9E356A4D}" destId="{47F0B5D4-5353-4C83-B046-81405FC6A4FF}" srcOrd="0" destOrd="0" presId="urn:microsoft.com/office/officeart/2005/8/layout/radial1"/>
    <dgm:cxn modelId="{CBC5F256-D816-48B8-B599-F8DB1F291F8F}" type="presOf" srcId="{9F2CC8F3-C08D-49DC-BB85-857817A53A68}" destId="{42FDA52F-C568-4824-96B6-7FBB5BBF43BB}" srcOrd="0" destOrd="0" presId="urn:microsoft.com/office/officeart/2005/8/layout/radial1"/>
    <dgm:cxn modelId="{76A071F5-7E5C-4648-AFC5-962BF17D2C38}" type="presOf" srcId="{63A64D3A-4A14-4931-B8AD-54FE4C548DBE}" destId="{729362EA-1A06-4892-90EB-8E1C6C7EFEA7}" srcOrd="0" destOrd="0" presId="urn:microsoft.com/office/officeart/2005/8/layout/radial1"/>
    <dgm:cxn modelId="{4527184D-6597-4042-97C6-6A2B059D8A1E}" type="presOf" srcId="{19AFC341-4277-4767-8817-7BA3CDEEF5F4}" destId="{7D6A8E44-B83B-4985-AC35-33B46390AE5E}" srcOrd="0" destOrd="0" presId="urn:microsoft.com/office/officeart/2005/8/layout/radial1"/>
    <dgm:cxn modelId="{F8357AE6-C0F9-4978-A485-AC48C1639991}" type="presOf" srcId="{F10FE5B9-B262-487B-9A40-95DD7B6F538F}" destId="{EE364016-1B25-4196-8D46-60164508B50F}" srcOrd="0" destOrd="0" presId="urn:microsoft.com/office/officeart/2005/8/layout/radial1"/>
    <dgm:cxn modelId="{949BB685-FB07-4243-8BD2-797AE04EECF8}" type="presOf" srcId="{E99A85B1-D692-4B1C-B1B2-08089DDD1671}" destId="{4160C47F-014A-4228-9B39-7141BB0A91A9}" srcOrd="1" destOrd="0" presId="urn:microsoft.com/office/officeart/2005/8/layout/radial1"/>
    <dgm:cxn modelId="{82D01A1A-52E1-4B81-ABD2-FEDB2057D144}" srcId="{E375608B-8ED7-4DFF-A97F-6B5F88E4CFBB}" destId="{63A64D3A-4A14-4931-B8AD-54FE4C548DBE}" srcOrd="0" destOrd="0" parTransId="{8FDDEC7A-248E-48F4-BC79-2B9A294C3D4D}" sibTransId="{C4E850E7-053F-4E5C-86A7-718C173DFF0D}"/>
    <dgm:cxn modelId="{7F623599-FD07-4ECE-A087-2493CCED8D55}" type="presOf" srcId="{251F71E7-E64A-4313-8507-7806655DF90D}" destId="{31EE8448-8309-4F9A-B256-D51BBD9FDCDA}" srcOrd="0" destOrd="0" presId="urn:microsoft.com/office/officeart/2005/8/layout/radial1"/>
    <dgm:cxn modelId="{AED2BCDF-D895-48C1-8987-592FC09F25DB}" srcId="{E375608B-8ED7-4DFF-A97F-6B5F88E4CFBB}" destId="{E0986BD5-F143-4137-8DFF-49486A6D480D}" srcOrd="5" destOrd="0" parTransId="{F10FE5B9-B262-487B-9A40-95DD7B6F538F}" sibTransId="{97BEE6FD-0578-4811-A985-36BC03BDF173}"/>
    <dgm:cxn modelId="{954C5992-7654-4F46-A814-F0BE51B8A545}" type="presOf" srcId="{F10FE5B9-B262-487B-9A40-95DD7B6F538F}" destId="{8BE07FBF-92DD-4DD9-B308-7374D109BFCC}" srcOrd="1" destOrd="0" presId="urn:microsoft.com/office/officeart/2005/8/layout/radial1"/>
    <dgm:cxn modelId="{861388B1-F978-43DA-B334-973869BA6EC5}" type="presOf" srcId="{82F3DFE4-2ED1-4549-B31C-135B9E356A4D}" destId="{239C19E1-E669-4246-96AD-572ADE47EC32}" srcOrd="1" destOrd="0" presId="urn:microsoft.com/office/officeart/2005/8/layout/radial1"/>
    <dgm:cxn modelId="{4F1CE032-52E2-405D-97A4-B490E444BB38}" type="presOf" srcId="{37384459-26D1-4E31-90C9-8926806A3C78}" destId="{0D3C13D2-7051-44EF-827F-8929EBD431F8}" srcOrd="0" destOrd="0" presId="urn:microsoft.com/office/officeart/2005/8/layout/radial1"/>
    <dgm:cxn modelId="{B76394E7-6825-47A8-ADBA-C32B2647805B}" srcId="{E375608B-8ED7-4DFF-A97F-6B5F88E4CFBB}" destId="{F022E3FE-C90E-4F08-98D9-56EAA066E68C}" srcOrd="1" destOrd="0" parTransId="{E99A85B1-D692-4B1C-B1B2-08089DDD1671}" sibTransId="{B729C784-399C-4BDF-A165-6FD929812C43}"/>
    <dgm:cxn modelId="{FC054918-71FB-4FFF-8373-BE0BFCA5F521}" srcId="{E375608B-8ED7-4DFF-A97F-6B5F88E4CFBB}" destId="{E124BBAE-00C3-4ECB-AFEC-9AE4DB904D23}" srcOrd="4" destOrd="0" parTransId="{7FD6B5B1-0692-4F76-8875-01205712638A}" sibTransId="{E53A4E41-2A10-49E9-80E0-26BE52D14C4B}"/>
    <dgm:cxn modelId="{F72F84F1-894B-4A0A-A77E-97A3A400BD53}" type="presOf" srcId="{E0986BD5-F143-4137-8DFF-49486A6D480D}" destId="{7615F554-FFCB-42D0-ABAB-519FF5CD6317}" srcOrd="0" destOrd="0" presId="urn:microsoft.com/office/officeart/2005/8/layout/radial1"/>
    <dgm:cxn modelId="{F9B74617-EB32-48DA-9111-6762FF261669}" type="presOf" srcId="{E124BBAE-00C3-4ECB-AFEC-9AE4DB904D23}" destId="{921CA360-6FD0-4901-9A65-AFC0FDBA63B8}" srcOrd="0" destOrd="0" presId="urn:microsoft.com/office/officeart/2005/8/layout/radial1"/>
    <dgm:cxn modelId="{D0EAA6C9-FBA2-4261-A75D-20FA62472A6B}" type="presParOf" srcId="{42FDA52F-C568-4824-96B6-7FBB5BBF43BB}" destId="{064B26A4-4639-49BB-BB51-9845770AAF82}" srcOrd="0" destOrd="0" presId="urn:microsoft.com/office/officeart/2005/8/layout/radial1"/>
    <dgm:cxn modelId="{D0A493D9-BB74-48B0-8404-9284ABFB08B7}" type="presParOf" srcId="{42FDA52F-C568-4824-96B6-7FBB5BBF43BB}" destId="{AC5DA8EF-CD0A-4EBA-9026-FB36808049E8}" srcOrd="1" destOrd="0" presId="urn:microsoft.com/office/officeart/2005/8/layout/radial1"/>
    <dgm:cxn modelId="{9E6031C9-84B7-4625-AD02-1D2CBD8ECB93}" type="presParOf" srcId="{AC5DA8EF-CD0A-4EBA-9026-FB36808049E8}" destId="{6EAC0BF3-1F38-4A42-AC58-03FAD39355EA}" srcOrd="0" destOrd="0" presId="urn:microsoft.com/office/officeart/2005/8/layout/radial1"/>
    <dgm:cxn modelId="{42C4CB7D-87F2-40BD-BC6E-2866781AF2B6}" type="presParOf" srcId="{42FDA52F-C568-4824-96B6-7FBB5BBF43BB}" destId="{729362EA-1A06-4892-90EB-8E1C6C7EFEA7}" srcOrd="2" destOrd="0" presId="urn:microsoft.com/office/officeart/2005/8/layout/radial1"/>
    <dgm:cxn modelId="{A040E66D-FD12-4D6F-8A74-9EB182EFDA42}" type="presParOf" srcId="{42FDA52F-C568-4824-96B6-7FBB5BBF43BB}" destId="{FC6E0F43-65C2-4328-A52F-1DE47CC45D34}" srcOrd="3" destOrd="0" presId="urn:microsoft.com/office/officeart/2005/8/layout/radial1"/>
    <dgm:cxn modelId="{2D1BD53E-9580-4749-9CAE-2CA926AE23A2}" type="presParOf" srcId="{FC6E0F43-65C2-4328-A52F-1DE47CC45D34}" destId="{4160C47F-014A-4228-9B39-7141BB0A91A9}" srcOrd="0" destOrd="0" presId="urn:microsoft.com/office/officeart/2005/8/layout/radial1"/>
    <dgm:cxn modelId="{64C7F12E-6731-4975-A044-291F3CAF7D26}" type="presParOf" srcId="{42FDA52F-C568-4824-96B6-7FBB5BBF43BB}" destId="{5F4A21A7-00C6-428D-B3FE-3AD121F38DD1}" srcOrd="4" destOrd="0" presId="urn:microsoft.com/office/officeart/2005/8/layout/radial1"/>
    <dgm:cxn modelId="{11B6CF81-5B6C-4889-93D6-1AFB4B757AE3}" type="presParOf" srcId="{42FDA52F-C568-4824-96B6-7FBB5BBF43BB}" destId="{31EE8448-8309-4F9A-B256-D51BBD9FDCDA}" srcOrd="5" destOrd="0" presId="urn:microsoft.com/office/officeart/2005/8/layout/radial1"/>
    <dgm:cxn modelId="{D1DD0147-1355-4894-9230-62464C4034A2}" type="presParOf" srcId="{31EE8448-8309-4F9A-B256-D51BBD9FDCDA}" destId="{1EFE0E81-11B3-401B-A5C9-41A5AED69570}" srcOrd="0" destOrd="0" presId="urn:microsoft.com/office/officeart/2005/8/layout/radial1"/>
    <dgm:cxn modelId="{7C97D777-9B55-4BF1-AB50-E3DB490D416A}" type="presParOf" srcId="{42FDA52F-C568-4824-96B6-7FBB5BBF43BB}" destId="{7D6A8E44-B83B-4985-AC35-33B46390AE5E}" srcOrd="6" destOrd="0" presId="urn:microsoft.com/office/officeart/2005/8/layout/radial1"/>
    <dgm:cxn modelId="{56E34EE9-1752-4BB7-9198-B8BD9F27069F}" type="presParOf" srcId="{42FDA52F-C568-4824-96B6-7FBB5BBF43BB}" destId="{47F0B5D4-5353-4C83-B046-81405FC6A4FF}" srcOrd="7" destOrd="0" presId="urn:microsoft.com/office/officeart/2005/8/layout/radial1"/>
    <dgm:cxn modelId="{4C80FEE5-1EC8-44D3-8C9A-A8F7F8BBFEC8}" type="presParOf" srcId="{47F0B5D4-5353-4C83-B046-81405FC6A4FF}" destId="{239C19E1-E669-4246-96AD-572ADE47EC32}" srcOrd="0" destOrd="0" presId="urn:microsoft.com/office/officeart/2005/8/layout/radial1"/>
    <dgm:cxn modelId="{23DD67C9-D5EE-43B0-BB56-A09E51228E0C}" type="presParOf" srcId="{42FDA52F-C568-4824-96B6-7FBB5BBF43BB}" destId="{0D3C13D2-7051-44EF-827F-8929EBD431F8}" srcOrd="8" destOrd="0" presId="urn:microsoft.com/office/officeart/2005/8/layout/radial1"/>
    <dgm:cxn modelId="{0835D08E-C8A1-4663-96EB-8A58823F7BE3}" type="presParOf" srcId="{42FDA52F-C568-4824-96B6-7FBB5BBF43BB}" destId="{7E58CBDE-7BB8-4E40-83E2-0BE1E54F74F5}" srcOrd="9" destOrd="0" presId="urn:microsoft.com/office/officeart/2005/8/layout/radial1"/>
    <dgm:cxn modelId="{9652B637-D000-4C9D-92A8-E7851B37346A}" type="presParOf" srcId="{7E58CBDE-7BB8-4E40-83E2-0BE1E54F74F5}" destId="{AD6A0BB3-F54D-4DAF-B783-FCBD123E5BB8}" srcOrd="0" destOrd="0" presId="urn:microsoft.com/office/officeart/2005/8/layout/radial1"/>
    <dgm:cxn modelId="{3EEE6EB3-3F59-46F5-9784-6A6042AEA8EB}" type="presParOf" srcId="{42FDA52F-C568-4824-96B6-7FBB5BBF43BB}" destId="{921CA360-6FD0-4901-9A65-AFC0FDBA63B8}" srcOrd="10" destOrd="0" presId="urn:microsoft.com/office/officeart/2005/8/layout/radial1"/>
    <dgm:cxn modelId="{695E3998-F31C-40D0-B2E4-714D4A951F87}" type="presParOf" srcId="{42FDA52F-C568-4824-96B6-7FBB5BBF43BB}" destId="{EE364016-1B25-4196-8D46-60164508B50F}" srcOrd="11" destOrd="0" presId="urn:microsoft.com/office/officeart/2005/8/layout/radial1"/>
    <dgm:cxn modelId="{2445C581-EB88-4F82-89E2-EB17B22C2BC1}" type="presParOf" srcId="{EE364016-1B25-4196-8D46-60164508B50F}" destId="{8BE07FBF-92DD-4DD9-B308-7374D109BFCC}" srcOrd="0" destOrd="0" presId="urn:microsoft.com/office/officeart/2005/8/layout/radial1"/>
    <dgm:cxn modelId="{EE326024-FD72-4386-94D8-1E994A5201EF}" type="presParOf" srcId="{42FDA52F-C568-4824-96B6-7FBB5BBF43BB}" destId="{7615F554-FFCB-42D0-ABAB-519FF5CD631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B26A4-4639-49BB-BB51-9845770AAF82}">
      <dsp:nvSpPr>
        <dsp:cNvPr id="0" name=""/>
        <dsp:cNvSpPr/>
      </dsp:nvSpPr>
      <dsp:spPr>
        <a:xfrm>
          <a:off x="3470986" y="1963737"/>
          <a:ext cx="1491191" cy="1491191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00FF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89366" y="2182117"/>
        <a:ext cx="1054431" cy="1054431"/>
      </dsp:txXfrm>
    </dsp:sp>
    <dsp:sp modelId="{AC5DA8EF-CD0A-4EBA-9026-FB36808049E8}">
      <dsp:nvSpPr>
        <dsp:cNvPr id="0" name=""/>
        <dsp:cNvSpPr/>
      </dsp:nvSpPr>
      <dsp:spPr>
        <a:xfrm rot="16200000">
          <a:off x="4013840" y="1745037"/>
          <a:ext cx="405483" cy="31916"/>
        </a:xfrm>
        <a:custGeom>
          <a:avLst/>
          <a:gdLst/>
          <a:ahLst/>
          <a:cxnLst/>
          <a:rect l="0" t="0" r="0" b="0"/>
          <a:pathLst>
            <a:path>
              <a:moveTo>
                <a:pt x="0" y="15958"/>
              </a:moveTo>
              <a:lnTo>
                <a:pt x="405483" y="1595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06445" y="1750858"/>
        <a:ext cx="20274" cy="20274"/>
      </dsp:txXfrm>
    </dsp:sp>
    <dsp:sp modelId="{729362EA-1A06-4892-90EB-8E1C6C7EFEA7}">
      <dsp:nvSpPr>
        <dsp:cNvPr id="0" name=""/>
        <dsp:cNvSpPr/>
      </dsp:nvSpPr>
      <dsp:spPr>
        <a:xfrm>
          <a:off x="3296032" y="-24273"/>
          <a:ext cx="1841100" cy="15825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১৮৬১</a:t>
          </a:r>
          <a:endParaRPr lang="en-US" sz="20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5655" y="207483"/>
        <a:ext cx="1301854" cy="1119015"/>
      </dsp:txXfrm>
    </dsp:sp>
    <dsp:sp modelId="{FC6E0F43-65C2-4328-A52F-1DE47CC45D34}">
      <dsp:nvSpPr>
        <dsp:cNvPr id="0" name=""/>
        <dsp:cNvSpPr/>
      </dsp:nvSpPr>
      <dsp:spPr>
        <a:xfrm rot="19972152">
          <a:off x="4852011" y="2236790"/>
          <a:ext cx="511267" cy="31916"/>
        </a:xfrm>
        <a:custGeom>
          <a:avLst/>
          <a:gdLst/>
          <a:ahLst/>
          <a:cxnLst/>
          <a:rect l="0" t="0" r="0" b="0"/>
          <a:pathLst>
            <a:path>
              <a:moveTo>
                <a:pt x="0" y="15958"/>
              </a:moveTo>
              <a:lnTo>
                <a:pt x="511267" y="1595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94863" y="2239967"/>
        <a:ext cx="25563" cy="25563"/>
      </dsp:txXfrm>
    </dsp:sp>
    <dsp:sp modelId="{5F4A21A7-00C6-428D-B3FE-3AD121F38DD1}">
      <dsp:nvSpPr>
        <dsp:cNvPr id="0" name=""/>
        <dsp:cNvSpPr/>
      </dsp:nvSpPr>
      <dsp:spPr>
        <a:xfrm>
          <a:off x="5205313" y="939745"/>
          <a:ext cx="1841100" cy="1582527"/>
        </a:xfrm>
        <a:prstGeom prst="ellipse">
          <a:avLst/>
        </a:prstGeom>
        <a:solidFill>
          <a:schemeClr val="accent4">
            <a:hueOff val="431803"/>
            <a:satOff val="-7095"/>
            <a:lumOff val="-1333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১৯৪১</a:t>
          </a:r>
          <a:endParaRPr lang="en-US" sz="20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74936" y="1171501"/>
        <a:ext cx="1301854" cy="1119015"/>
      </dsp:txXfrm>
    </dsp:sp>
    <dsp:sp modelId="{31EE8448-8309-4F9A-B256-D51BBD9FDCDA}">
      <dsp:nvSpPr>
        <dsp:cNvPr id="0" name=""/>
        <dsp:cNvSpPr/>
      </dsp:nvSpPr>
      <dsp:spPr>
        <a:xfrm rot="1800000">
          <a:off x="4841229" y="3144763"/>
          <a:ext cx="314360" cy="31916"/>
        </a:xfrm>
        <a:custGeom>
          <a:avLst/>
          <a:gdLst/>
          <a:ahLst/>
          <a:cxnLst/>
          <a:rect l="0" t="0" r="0" b="0"/>
          <a:pathLst>
            <a:path>
              <a:moveTo>
                <a:pt x="0" y="15958"/>
              </a:moveTo>
              <a:lnTo>
                <a:pt x="314360" y="1595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90550" y="3152862"/>
        <a:ext cx="15718" cy="15718"/>
      </dsp:txXfrm>
    </dsp:sp>
    <dsp:sp modelId="{7D6A8E44-B83B-4985-AC35-33B46390AE5E}">
      <dsp:nvSpPr>
        <dsp:cNvPr id="0" name=""/>
        <dsp:cNvSpPr/>
      </dsp:nvSpPr>
      <dsp:spPr>
        <a:xfrm>
          <a:off x="4978151" y="2889241"/>
          <a:ext cx="1841100" cy="1582527"/>
        </a:xfrm>
        <a:prstGeom prst="ellipse">
          <a:avLst/>
        </a:prstGeom>
        <a:solidFill>
          <a:schemeClr val="accent4">
            <a:hueOff val="863606"/>
            <a:satOff val="-14190"/>
            <a:lumOff val="-2666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নোবেল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১৯১৩</a:t>
          </a:r>
          <a:endParaRPr lang="en-US" sz="20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47774" y="3120997"/>
        <a:ext cx="1301854" cy="1119015"/>
      </dsp:txXfrm>
    </dsp:sp>
    <dsp:sp modelId="{47F0B5D4-5353-4C83-B046-81405FC6A4FF}">
      <dsp:nvSpPr>
        <dsp:cNvPr id="0" name=""/>
        <dsp:cNvSpPr/>
      </dsp:nvSpPr>
      <dsp:spPr>
        <a:xfrm rot="5400000">
          <a:off x="4013840" y="3641712"/>
          <a:ext cx="405483" cy="31916"/>
        </a:xfrm>
        <a:custGeom>
          <a:avLst/>
          <a:gdLst/>
          <a:ahLst/>
          <a:cxnLst/>
          <a:rect l="0" t="0" r="0" b="0"/>
          <a:pathLst>
            <a:path>
              <a:moveTo>
                <a:pt x="0" y="15958"/>
              </a:moveTo>
              <a:lnTo>
                <a:pt x="405483" y="1595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06445" y="3647534"/>
        <a:ext cx="20274" cy="20274"/>
      </dsp:txXfrm>
    </dsp:sp>
    <dsp:sp modelId="{0D3C13D2-7051-44EF-827F-8929EBD431F8}">
      <dsp:nvSpPr>
        <dsp:cNvPr id="0" name=""/>
        <dsp:cNvSpPr/>
      </dsp:nvSpPr>
      <dsp:spPr>
        <a:xfrm>
          <a:off x="3296032" y="3860412"/>
          <a:ext cx="1841100" cy="1582527"/>
        </a:xfrm>
        <a:prstGeom prst="ellipse">
          <a:avLst/>
        </a:prstGeom>
        <a:solidFill>
          <a:schemeClr val="accent4">
            <a:hueOff val="1295409"/>
            <a:satOff val="-21284"/>
            <a:lumOff val="-400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শ্যামা,চিত্রাঙ্গদা</a:t>
          </a:r>
          <a:endParaRPr lang="en-US" sz="20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5655" y="4092168"/>
        <a:ext cx="1301854" cy="1119015"/>
      </dsp:txXfrm>
    </dsp:sp>
    <dsp:sp modelId="{7E58CBDE-7BB8-4E40-83E2-0BE1E54F74F5}">
      <dsp:nvSpPr>
        <dsp:cNvPr id="0" name=""/>
        <dsp:cNvSpPr/>
      </dsp:nvSpPr>
      <dsp:spPr>
        <a:xfrm rot="9000000">
          <a:off x="3277575" y="3144763"/>
          <a:ext cx="314360" cy="31916"/>
        </a:xfrm>
        <a:custGeom>
          <a:avLst/>
          <a:gdLst/>
          <a:ahLst/>
          <a:cxnLst/>
          <a:rect l="0" t="0" r="0" b="0"/>
          <a:pathLst>
            <a:path>
              <a:moveTo>
                <a:pt x="0" y="15958"/>
              </a:moveTo>
              <a:lnTo>
                <a:pt x="314360" y="1595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426896" y="3152862"/>
        <a:ext cx="15718" cy="15718"/>
      </dsp:txXfrm>
    </dsp:sp>
    <dsp:sp modelId="{921CA360-6FD0-4901-9A65-AFC0FDBA63B8}">
      <dsp:nvSpPr>
        <dsp:cNvPr id="0" name=""/>
        <dsp:cNvSpPr/>
      </dsp:nvSpPr>
      <dsp:spPr>
        <a:xfrm>
          <a:off x="1613914" y="2889241"/>
          <a:ext cx="1841100" cy="1582527"/>
        </a:xfrm>
        <a:prstGeom prst="ellipse">
          <a:avLst/>
        </a:prstGeom>
        <a:solidFill>
          <a:schemeClr val="accent4">
            <a:hueOff val="1727212"/>
            <a:satOff val="-28379"/>
            <a:lumOff val="-5333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উপন্যাসঃ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ঘরে বাইরে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চোখের বালি</a:t>
          </a:r>
          <a:endParaRPr lang="en-US" sz="20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83537" y="3120997"/>
        <a:ext cx="1301854" cy="1119015"/>
      </dsp:txXfrm>
    </dsp:sp>
    <dsp:sp modelId="{EE364016-1B25-4196-8D46-60164508B50F}">
      <dsp:nvSpPr>
        <dsp:cNvPr id="0" name=""/>
        <dsp:cNvSpPr/>
      </dsp:nvSpPr>
      <dsp:spPr>
        <a:xfrm rot="12600000">
          <a:off x="3291770" y="2245790"/>
          <a:ext cx="299145" cy="31916"/>
        </a:xfrm>
        <a:custGeom>
          <a:avLst/>
          <a:gdLst/>
          <a:ahLst/>
          <a:cxnLst/>
          <a:rect l="0" t="0" r="0" b="0"/>
          <a:pathLst>
            <a:path>
              <a:moveTo>
                <a:pt x="0" y="15958"/>
              </a:moveTo>
              <a:lnTo>
                <a:pt x="299145" y="1595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433865" y="2254270"/>
        <a:ext cx="14957" cy="14957"/>
      </dsp:txXfrm>
    </dsp:sp>
    <dsp:sp modelId="{7615F554-FFCB-42D0-ABAB-519FF5CD6317}">
      <dsp:nvSpPr>
        <dsp:cNvPr id="0" name=""/>
        <dsp:cNvSpPr/>
      </dsp:nvSpPr>
      <dsp:spPr>
        <a:xfrm>
          <a:off x="1590606" y="946898"/>
          <a:ext cx="1887714" cy="1582527"/>
        </a:xfrm>
        <a:prstGeom prst="ellipse">
          <a:avLst/>
        </a:prstGeom>
        <a:solidFill>
          <a:schemeClr val="accent4">
            <a:hueOff val="2159015"/>
            <a:satOff val="-35474"/>
            <a:lumOff val="-6666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কাব্যগ্রন্থ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বলাকা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সোনার তরী,সেজুতি</a:t>
          </a:r>
          <a:endParaRPr lang="en-US" sz="20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67055" y="1178654"/>
        <a:ext cx="1334816" cy="1119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01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0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71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076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7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220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356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545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878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473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10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590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57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656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279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21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738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5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37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76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63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8051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65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286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696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47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693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84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05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512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153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2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5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540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20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0772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154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24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2499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7503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83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7129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30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1239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3999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76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69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6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47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6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3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6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566630-5293-447B-B267-D156AD83C0C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B98331-C79C-41BA-863B-AA2217CCA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1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aac"/><Relationship Id="rId1" Type="http://schemas.openxmlformats.org/officeDocument/2006/relationships/audio" Target="NULL" TargetMode="Externa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4" y="396214"/>
            <a:ext cx="11169313" cy="5916096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501444" y="427704"/>
            <a:ext cx="11169313" cy="9438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7200" b="1" dirty="0" err="1" smtClean="0">
                <a:ln>
                  <a:solidFill>
                    <a:srgbClr val="FF00FF"/>
                  </a:solidFill>
                </a:ln>
                <a:solidFill>
                  <a:srgbClr val="00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7200" b="1" dirty="0" smtClean="0">
                <a:ln>
                  <a:solidFill>
                    <a:srgbClr val="FF00FF"/>
                  </a:solidFill>
                </a:ln>
                <a:solidFill>
                  <a:srgbClr val="00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rgbClr val="FF00FF"/>
                  </a:solidFill>
                </a:ln>
                <a:solidFill>
                  <a:srgbClr val="00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 smtClean="0">
                <a:ln>
                  <a:solidFill>
                    <a:srgbClr val="FF00FF"/>
                  </a:solidFill>
                </a:ln>
                <a:solidFill>
                  <a:srgbClr val="00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rgbClr val="FF00FF"/>
                  </a:solidFill>
                </a:ln>
                <a:solidFill>
                  <a:srgbClr val="00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ln>
                  <a:solidFill>
                    <a:srgbClr val="FF00FF"/>
                  </a:solidFill>
                </a:ln>
                <a:solidFill>
                  <a:srgbClr val="00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rgbClr val="FF00FF"/>
                  </a:solidFill>
                </a:ln>
                <a:solidFill>
                  <a:srgbClr val="00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b="1" dirty="0">
              <a:ln>
                <a:solidFill>
                  <a:srgbClr val="FF00FF"/>
                </a:solidFill>
              </a:ln>
              <a:solidFill>
                <a:srgbClr val="0066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34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5 -0.01343 L 0.96627 -0.00509 " pathEditMode="relative" rAng="0" ptsTypes="AA">
                                      <p:cBhvr>
                                        <p:cTn id="10" dur="5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86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4" y="603147"/>
            <a:ext cx="5374871" cy="4219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1" y="624325"/>
            <a:ext cx="5374871" cy="4213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12973" y="5147187"/>
            <a:ext cx="5374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কহে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বাপু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বাগানখানা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বিঘে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দিঘে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হইবে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টানা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029" y="5147187"/>
            <a:ext cx="4917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আঁখি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ক্ষণকাল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রহিলেন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মৌনভাবে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কহিলেন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64" y="566596"/>
            <a:ext cx="5695950" cy="4286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031" y="542899"/>
            <a:ext cx="5660386" cy="4279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212450" y="5140759"/>
            <a:ext cx="4917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দেড়ে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হইনু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ডিক্রি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মিথ্যে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দেনার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7700" y="5110635"/>
            <a:ext cx="4917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ভূরি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ভূরি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হস্ত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কাঙালের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9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6" grpId="0" build="p"/>
      <p:bldP spid="9" grpId="0" build="p"/>
      <p:bldP spid="9" grpId="1" build="allAtOnce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649524" y="942013"/>
            <a:ext cx="2511188" cy="92804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49524" y="2676661"/>
            <a:ext cx="2511188" cy="7895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তীর্থস্থান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649524" y="4323699"/>
            <a:ext cx="2388358" cy="10235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পাহাড়,পর্বত</a:t>
            </a:r>
            <a:endParaRPr lang="en-US" sz="2800" b="1" dirty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42" y="4260082"/>
            <a:ext cx="2588361" cy="16392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ight Arrow Callout 7"/>
          <p:cNvSpPr/>
          <p:nvPr/>
        </p:nvSpPr>
        <p:spPr>
          <a:xfrm>
            <a:off x="770213" y="1162814"/>
            <a:ext cx="2680910" cy="825910"/>
          </a:xfrm>
          <a:prstGeom prst="rightArrowCallout">
            <a:avLst>
              <a:gd name="adj1" fmla="val 32143"/>
              <a:gd name="adj2" fmla="val 39286"/>
              <a:gd name="adj3" fmla="val 25000"/>
              <a:gd name="adj4" fmla="val 72129"/>
            </a:avLst>
          </a:prstGeom>
          <a:gradFill>
            <a:gsLst>
              <a:gs pos="0">
                <a:schemeClr val="accent5">
                  <a:tint val="60000"/>
                  <a:lumMod val="110000"/>
                </a:schemeClr>
              </a:gs>
              <a:gs pos="75000">
                <a:srgbClr val="DAE044"/>
              </a:gs>
              <a:gs pos="50000">
                <a:srgbClr val="FFFF00"/>
              </a:gs>
              <a:gs pos="100000">
                <a:schemeClr val="accent5">
                  <a:tint val="82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পাণি</a:t>
            </a:r>
          </a:p>
        </p:txBody>
      </p:sp>
      <p:sp>
        <p:nvSpPr>
          <p:cNvPr id="15" name="Right Arrow Callout 14"/>
          <p:cNvSpPr/>
          <p:nvPr/>
        </p:nvSpPr>
        <p:spPr>
          <a:xfrm>
            <a:off x="789020" y="2702282"/>
            <a:ext cx="2680910" cy="825910"/>
          </a:xfrm>
          <a:prstGeom prst="rightArrowCallout">
            <a:avLst>
              <a:gd name="adj1" fmla="val 32143"/>
              <a:gd name="adj2" fmla="val 39286"/>
              <a:gd name="adj3" fmla="val 25000"/>
              <a:gd name="adj4" fmla="val 72129"/>
            </a:avLst>
          </a:prstGeom>
          <a:gradFill flip="none" rotWithShape="1">
            <a:gsLst>
              <a:gs pos="70500">
                <a:srgbClr val="F767DB"/>
              </a:gs>
              <a:gs pos="29000">
                <a:srgbClr val="FF00FF"/>
              </a:gs>
              <a:gs pos="53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ধাম</a:t>
            </a:r>
            <a:endParaRPr lang="bn-BD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Callout 17"/>
          <p:cNvSpPr/>
          <p:nvPr/>
        </p:nvSpPr>
        <p:spPr>
          <a:xfrm>
            <a:off x="789020" y="4289578"/>
            <a:ext cx="2680910" cy="825910"/>
          </a:xfrm>
          <a:prstGeom prst="rightArrowCallout">
            <a:avLst>
              <a:gd name="adj1" fmla="val 32143"/>
              <a:gd name="adj2" fmla="val 39286"/>
              <a:gd name="adj3" fmla="val 25000"/>
              <a:gd name="adj4" fmla="val 72129"/>
            </a:avLst>
          </a:prstGeom>
          <a:gradFill flip="none" rotWithShape="1">
            <a:gsLst>
              <a:gs pos="22000">
                <a:srgbClr val="8439F3"/>
              </a:gs>
              <a:gs pos="6000">
                <a:srgbClr val="B894E8"/>
              </a:gs>
              <a:gs pos="87000">
                <a:schemeClr val="accent5">
                  <a:lumMod val="20000"/>
                  <a:lumOff val="8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ভূধর</a:t>
            </a:r>
            <a:endParaRPr lang="bn-BD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500" r="90000">
                        <a14:foregroundMark x1="27344" y1="41750" x2="34688" y2="39250"/>
                        <a14:backgroundMark x1="10938" y1="70000" x2="35156" y2="64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210" r="27738" b="30014"/>
          <a:stretch/>
        </p:blipFill>
        <p:spPr>
          <a:xfrm>
            <a:off x="4586748" y="945299"/>
            <a:ext cx="2728451" cy="9247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86" b="93571" l="2222" r="100000">
                        <a14:foregroundMark x1="18889" y1="44643" x2="13889" y2="88571"/>
                        <a14:foregroundMark x1="11667" y1="43929" x2="0" y2="70714"/>
                        <a14:foregroundMark x1="12778" y1="88571" x2="97778" y2="89286"/>
                        <a14:foregroundMark x1="1111" y1="88571" x2="21667" y2="88929"/>
                        <a14:foregroundMark x1="38333" y1="91071" x2="90000" y2="90000"/>
                        <a14:foregroundMark x1="61667" y1="22143" x2="62222" y2="38929"/>
                        <a14:foregroundMark x1="50000" y1="8571" x2="50556" y2="11786"/>
                        <a14:foregroundMark x1="52222" y1="12500" x2="52222" y2="12500"/>
                        <a14:foregroundMark x1="48889" y1="10714" x2="48889" y2="11429"/>
                        <a14:backgroundMark x1="23333" y1="18214" x2="0" y2="31786"/>
                        <a14:backgroundMark x1="81111" y1="23214" x2="82778" y2="45000"/>
                        <a14:backgroundMark x1="63889" y1="23571" x2="65000" y2="32857"/>
                        <a14:backgroundMark x1="63333" y1="32857" x2="64444" y2="37143"/>
                        <a14:backgroundMark x1="18333" y1="40000" x2="20000" y2="50714"/>
                        <a14:backgroundMark x1="6667" y1="50000" x2="556" y2="6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6" t="4793" r="8368" b="25575"/>
          <a:stretch/>
        </p:blipFill>
        <p:spPr>
          <a:xfrm>
            <a:off x="4682596" y="2150952"/>
            <a:ext cx="2588360" cy="18054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99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7" grpId="0" animBg="1"/>
      <p:bldP spid="8" grpId="0" animBg="1"/>
      <p:bldP spid="1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5689" y="781665"/>
            <a:ext cx="11061289" cy="5279921"/>
          </a:xfrm>
          <a:prstGeom prst="round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বিঘা জমি কবিতায় যে সমস্ত বিষয় ফু্টে উঠেছে তা হলোঃ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ওই সময়কার জমিদারদের জুলুম ও নির্যাতনের চিত্র দেখা যায়,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গরীবের প্রতি ধনীদের শোষন লাঞ্ছনার চিত্র,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উপেন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চরিত্রের মধ্য দিয়ে দেশের প্রতি ভালবাসার প্রকাশ পেয়েছে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লোভ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কখনও শেষ হয় না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কবিতাটিতে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 বাংলার প্রতিচ্ছবি ফুটে উঠেছে।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56534" y="840657"/>
            <a:ext cx="6155141" cy="98484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bn-BD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2671" y="2139395"/>
            <a:ext cx="10692581" cy="357571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উপেনের মধ্যে স্বদেশের প্রতি যে ভালবাসা লক্ষ করা যায় তা উল্লেখ কর।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8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47666" y="796412"/>
            <a:ext cx="6346209" cy="114156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8549" y="2156346"/>
            <a:ext cx="9307773" cy="388961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বিঘা জমি কবিতার কবি কে?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 প্রধান চরিত্রের নাম কী 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কাঙাল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ভুরি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ভুরি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পাণি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উপনের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50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97098" y="797735"/>
            <a:ext cx="5609230" cy="94257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06129" y="2047164"/>
            <a:ext cx="10323870" cy="3889612"/>
          </a:xfrm>
          <a:prstGeom prst="round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harpenSoften amount="5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হস্ত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কাঙালের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–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উক্তিটির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87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1" y="634181"/>
            <a:ext cx="10958053" cy="561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3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106129" y="655336"/>
            <a:ext cx="4353656" cy="5399932"/>
          </a:xfrm>
          <a:prstGeom prst="frame">
            <a:avLst>
              <a:gd name="adj1" fmla="val 2241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9706" y="1066801"/>
            <a:ext cx="2803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4" y="-30639"/>
            <a:ext cx="12098295" cy="550256"/>
          </a:xfrm>
        </p:spPr>
      </p:pic>
      <p:grpSp>
        <p:nvGrpSpPr>
          <p:cNvPr id="6" name="Group 5"/>
          <p:cNvGrpSpPr/>
          <p:nvPr/>
        </p:nvGrpSpPr>
        <p:grpSpPr>
          <a:xfrm>
            <a:off x="-44244" y="-14741"/>
            <a:ext cx="12236243" cy="6872741"/>
            <a:chOff x="-44244" y="-11269"/>
            <a:chExt cx="12236243" cy="6670345"/>
          </a:xfrm>
        </p:grpSpPr>
        <p:pic>
          <p:nvPicPr>
            <p:cNvPr id="12" name="Content Placeholder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224967"/>
              <a:ext cx="12191998" cy="434109"/>
            </a:xfrm>
            <a:prstGeom prst="rect">
              <a:avLst/>
            </a:prstGeom>
          </p:spPr>
        </p:pic>
        <p:pic>
          <p:nvPicPr>
            <p:cNvPr id="13" name="Content Placeholder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816554" y="2761041"/>
              <a:ext cx="6250930" cy="706310"/>
            </a:xfrm>
            <a:prstGeom prst="rect">
              <a:avLst/>
            </a:prstGeom>
          </p:spPr>
        </p:pic>
      </p:grpSp>
      <p:pic>
        <p:nvPicPr>
          <p:cNvPr id="14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58930" y="3091402"/>
            <a:ext cx="6101675" cy="7152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35842" y="3803941"/>
            <a:ext cx="36068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মুমিনুল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হক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বামৈ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400" b="1" dirty="0">
                <a:latin typeface="NikoshBAN" pitchFamily="2" charset="0"/>
                <a:cs typeface="NikoshBAN" pitchFamily="2" charset="0"/>
              </a:rPr>
              <a:t>Email-mominulhabi@gmail.com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০১৯১৪০২১০৫৫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6681318" y="560438"/>
            <a:ext cx="4296246" cy="5560142"/>
          </a:xfrm>
          <a:prstGeom prst="frame">
            <a:avLst>
              <a:gd name="adj1" fmla="val 2241"/>
            </a:avLst>
          </a:prstGeom>
          <a:solidFill>
            <a:schemeClr val="tx1"/>
          </a:solidFill>
          <a:ln w="3175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78219" y="702913"/>
            <a:ext cx="2372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1475" y="4552289"/>
            <a:ext cx="2734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৮ম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পদ্যাংশ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19" y="1682980"/>
            <a:ext cx="1851230" cy="1873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742" y="1452401"/>
            <a:ext cx="2255059" cy="29244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168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7"/>
          <a:stretch/>
        </p:blipFill>
        <p:spPr>
          <a:xfrm>
            <a:off x="545691" y="486697"/>
            <a:ext cx="11090786" cy="58372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006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017887" y="5834768"/>
            <a:ext cx="2606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জমিদার বাড়ী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98153" y="5835380"/>
            <a:ext cx="193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চাষী ভাই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2796" b="5591"/>
          <a:stretch/>
        </p:blipFill>
        <p:spPr>
          <a:xfrm>
            <a:off x="447369" y="610061"/>
            <a:ext cx="5643714" cy="51619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0"/>
          <a:stretch/>
        </p:blipFill>
        <p:spPr>
          <a:xfrm flipH="1">
            <a:off x="6458470" y="556606"/>
            <a:ext cx="5163257" cy="52153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5867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4054" y="771242"/>
            <a:ext cx="6934888" cy="20238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94164" y="2773286"/>
            <a:ext cx="5604388" cy="84773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বিঘা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endParaRPr lang="en-US" sz="5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253315" y="3322711"/>
            <a:ext cx="4321277" cy="12492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57636" y="615890"/>
            <a:ext cx="5900928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4215" y="1651819"/>
            <a:ext cx="10877266" cy="461624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 উচ্চারণে আবৃত্তি করতে পারবে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নতুন অর্থ বলতে পারবে,বাক্য গঠন করতে পারবে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 বলতে পারবে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5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1552687940"/>
              </p:ext>
            </p:extLst>
          </p:nvPr>
        </p:nvGraphicFramePr>
        <p:xfrm>
          <a:off x="1751779" y="719666"/>
          <a:ext cx="840985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 rot="19981026">
            <a:off x="398196" y="1280108"/>
            <a:ext cx="4055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54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6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064B26A4-4639-49BB-BB51-9845770AA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>
                                            <p:graphicEl>
                                              <a:dgm id="{064B26A4-4639-49BB-BB51-9845770AA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AC5DA8EF-CD0A-4EBA-9026-FB3680804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>
                                            <p:graphicEl>
                                              <a:dgm id="{AC5DA8EF-CD0A-4EBA-9026-FB3680804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729362EA-1A06-4892-90EB-8E1C6C7EF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>
                                            <p:graphicEl>
                                              <a:dgm id="{729362EA-1A06-4892-90EB-8E1C6C7EF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FC6E0F43-65C2-4328-A52F-1DE47CC45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">
                                            <p:graphicEl>
                                              <a:dgm id="{FC6E0F43-65C2-4328-A52F-1DE47CC45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5F4A21A7-00C6-428D-B3FE-3AD121F38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9">
                                            <p:graphicEl>
                                              <a:dgm id="{5F4A21A7-00C6-428D-B3FE-3AD121F38D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31EE8448-8309-4F9A-B256-D51BBD9FD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9">
                                            <p:graphicEl>
                                              <a:dgm id="{31EE8448-8309-4F9A-B256-D51BBD9FD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7D6A8E44-B83B-4985-AC35-33B46390A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9">
                                            <p:graphicEl>
                                              <a:dgm id="{7D6A8E44-B83B-4985-AC35-33B46390A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47F0B5D4-5353-4C83-B046-81405FC6A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9">
                                            <p:graphicEl>
                                              <a:dgm id="{47F0B5D4-5353-4C83-B046-81405FC6A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0D3C13D2-7051-44EF-827F-8929EBD43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9">
                                            <p:graphicEl>
                                              <a:dgm id="{0D3C13D2-7051-44EF-827F-8929EBD43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7E58CBDE-7BB8-4E40-83E2-0BE1E54F7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9">
                                            <p:graphicEl>
                                              <a:dgm id="{7E58CBDE-7BB8-4E40-83E2-0BE1E54F7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921CA360-6FD0-4901-9A65-AFC0FDBA6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9">
                                            <p:graphicEl>
                                              <a:dgm id="{921CA360-6FD0-4901-9A65-AFC0FDBA6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EE364016-1B25-4196-8D46-60164508B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9">
                                            <p:graphicEl>
                                              <a:dgm id="{EE364016-1B25-4196-8D46-60164508B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7615F554-FFCB-42D0-ABAB-519FF5CD6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9">
                                            <p:graphicEl>
                                              <a:dgm id="{7615F554-FFCB-42D0-ABAB-519FF5CD6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Sub>
          <a:bldDgm bld="one"/>
        </p:bldSub>
      </p:bldGraphic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ui bigha jomi-দুই বিঘা জমি-রবীন্দ্রনাথ ঠাকুর -- Shunyo_শূন্য_शून्य --_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262"/>
                </p14:media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66968" y="1947914"/>
            <a:ext cx="3303638" cy="2727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4445" y="838236"/>
            <a:ext cx="9261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53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463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0" y="626690"/>
            <a:ext cx="4925962" cy="40190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11" y="626690"/>
            <a:ext cx="5345205" cy="40190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70130" y="5058697"/>
            <a:ext cx="4925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বিঘে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ভুঁই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বাবু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বলিলেন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বুঝেছ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লইব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9768" y="5043948"/>
            <a:ext cx="5111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কহিলাম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ভূস্বামী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মোর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বড়ো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জোর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মরিবার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ঠাঁই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6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1588</TotalTime>
  <Words>356</Words>
  <Application>Microsoft Office PowerPoint</Application>
  <PresentationFormat>Widescreen</PresentationFormat>
  <Paragraphs>73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Garamond</vt:lpstr>
      <vt:lpstr>NikoshBAN</vt:lpstr>
      <vt:lpstr>Wingdings</vt:lpstr>
      <vt:lpstr>Organic</vt:lpstr>
      <vt:lpstr>1_Organic</vt:lpstr>
      <vt:lpstr>2_Organic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Mominul</cp:lastModifiedBy>
  <cp:revision>184</cp:revision>
  <dcterms:created xsi:type="dcterms:W3CDTF">2015-01-14T12:18:19Z</dcterms:created>
  <dcterms:modified xsi:type="dcterms:W3CDTF">2020-07-12T19:29:21Z</dcterms:modified>
</cp:coreProperties>
</file>