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3" r:id="rId5"/>
    <p:sldId id="272" r:id="rId6"/>
    <p:sldId id="273" r:id="rId7"/>
    <p:sldId id="271" r:id="rId8"/>
    <p:sldId id="274" r:id="rId9"/>
    <p:sldId id="260" r:id="rId10"/>
    <p:sldId id="261" r:id="rId11"/>
    <p:sldId id="270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7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83E58-CC01-4AB9-B4C5-C0741A3AF86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E767-208B-40DE-90C1-2CC6D67703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0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E767-208B-40DE-90C1-2CC6D67703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-&#2478;&#2503;&#2439;&#2482;&#2435;uttamhalder83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4572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NIZAM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5875993" cy="4853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72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829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…..</a:t>
            </a:r>
          </a:p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১।বাণিজ্যিক ব্যাংকের সংজ্ঞা বলতে পারবে।</a:t>
            </a:r>
          </a:p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২।বানিজ্যিক ব্যাংকের উদ্দেশ্য বর্ণনা</a:t>
            </a:r>
          </a:p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৩।সরকারি ওবেসরকারি ব্যাংকগুলোর নাম </a:t>
            </a:r>
          </a:p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49725" y="3124200"/>
          <a:ext cx="8445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843840" imgH="607680" progId="Package">
                  <p:embed/>
                </p:oleObj>
              </mc:Choice>
              <mc:Fallback>
                <p:oleObj name="Packager Shell Object" showAsIcon="1" r:id="rId3" imgW="843840" imgH="6076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3124200"/>
                        <a:ext cx="84455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বাণিজ্যিক ব্যাংক একটি মুনাফাভিত্তিক আর্থিক প্রতিষ্ঠান, যা অর্থের লেনদেন ও আদান-প্রদানের মাধ্যমে মুনাফা অর্জন করে থাকে।</a:t>
            </a:r>
          </a:p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তাই বলা যায় ,মুনাফা অর্জনের উদ্দেশ্য যে প্রতিষ্ঠান অর্থ ও অর্থের মূল্য পরিমাপযোগ্য বা সেবা লেনদেন করে থাকে ,এ রকম প্রতিষ্ঠান কে বাণিজ্যিক ব্যাংক বলা হয় 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বাণিজ্যিক ব্যাংকের উদ্দেশ্যঃ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			১।মুনাফা অর্জন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			২।জনকল্যান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   ৩।মূলধন গঠন  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৪।বিনিময়ের মাধ্যম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৫।সম্পদের সুষম বণ্টন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    ৬।কর্মসংস্থান সৃষ্টি 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				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6002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66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194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বাণিজ্যিক ব্যাংক একটি মুনাফাভিত্তিক আর্থিক প্রতিষ্ঠান-এর আলোকে পাঁচটি বাক্য লিখ।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১)বানিজ্যিক ব্যাংক কাকে বলে?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২)কয়েকটি সরকারি ব্যাংক ও কয়েকটি বেসরকারি ব্যাংকের নাম বল।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৩) বানিজ্যিক ব্যাংকের  উদ্দেশ্যগুলো কি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BD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“ব্যাংক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সেবামূলক </a:t>
            </a:r>
            <a:r>
              <a:rPr lang="bn-BD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প্রতিষ্ঠান”- এ সম্পর্কে পাঁচটি বাক্য লিখ।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5867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 flipV="1">
            <a:off x="2743200" y="5562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70836"/>
            <a:ext cx="4419600" cy="4830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THANK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YOU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883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 হালদার </a:t>
            </a:r>
          </a:p>
          <a:p>
            <a:pPr lvl="0"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lvl="0"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বুড়িরডাংগা মাধ্যমিক বিদ্যালয়, </a:t>
            </a:r>
          </a:p>
          <a:p>
            <a:pPr lvl="0"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মোংলা,বাগেরহাট। </a:t>
            </a:r>
          </a:p>
          <a:p>
            <a:pPr lvl="0"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আলাপন-০১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১১-১৬২৬৩৮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ই-মেইলঃ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  <a:hlinkClick r:id="rId3"/>
              </a:rPr>
              <a:t>uttamhalder83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@gmail.com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953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– দশম শ্রেণি</a:t>
            </a:r>
            <a:endParaRPr lang="en-US" sz="60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62200"/>
            <a:ext cx="79248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বিষয়ঃফিন্যান্স অ্যান্ড </a:t>
            </a:r>
            <a:r>
              <a:rPr lang="bn-BD" sz="6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ব্যাংকিং </a:t>
            </a:r>
            <a:r>
              <a:rPr lang="bn-BD" sz="6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295400"/>
            <a:ext cx="7342909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401573" cy="416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83" y="628310"/>
            <a:ext cx="6669417" cy="424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594601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800"/>
            <a:ext cx="6434476" cy="352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66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পাঠ শিরোনামঃ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0574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বানিজ্যিক ব্যাংকের সংজ্ঞা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উদ্দেশ্য ও বৈশিষ্ঠ্য ।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176</Words>
  <Application>Microsoft Office PowerPoint</Application>
  <PresentationFormat>On-screen Show (4:3)</PresentationFormat>
  <Paragraphs>42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পরীক্ষা,ব্রাহ্মণ,অঞ্জন,বিজ্ঞ,ব্যঞ্জন,ব</dc:title>
  <dc:creator>NIZAM</dc:creator>
  <cp:lastModifiedBy>DOEL</cp:lastModifiedBy>
  <cp:revision>116</cp:revision>
  <dcterms:created xsi:type="dcterms:W3CDTF">2006-08-16T00:00:00Z</dcterms:created>
  <dcterms:modified xsi:type="dcterms:W3CDTF">2020-07-13T17:37:04Z</dcterms:modified>
</cp:coreProperties>
</file>