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73" r:id="rId8"/>
    <p:sldId id="265" r:id="rId9"/>
    <p:sldId id="266" r:id="rId10"/>
    <p:sldId id="267" r:id="rId11"/>
    <p:sldId id="269" r:id="rId12"/>
    <p:sldId id="274" r:id="rId13"/>
    <p:sldId id="272" r:id="rId14"/>
    <p:sldId id="270" r:id="rId15"/>
    <p:sldId id="264" r:id="rId16"/>
    <p:sldId id="262" r:id="rId17"/>
    <p:sldId id="26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g"/><Relationship Id="rId7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wmf"/><Relationship Id="rId5" Type="http://schemas.openxmlformats.org/officeDocument/2006/relationships/image" Target="../media/image51.gi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OOL\Desktop\Billal\picture....downlowd\bank-3d-icon-215942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t="9347" r="1774" b="15394"/>
          <a:stretch/>
        </p:blipFill>
        <p:spPr bwMode="auto">
          <a:xfrm>
            <a:off x="685800" y="76200"/>
            <a:ext cx="7772399" cy="6464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1" y="2209800"/>
            <a:ext cx="8211257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n-IN" sz="23900" b="1" dirty="0">
                <a:ln w="57150">
                  <a:solidFill>
                    <a:schemeClr val="accent6">
                      <a:lumMod val="7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ln w="57150">
                <a:solidFill>
                  <a:schemeClr val="accent6">
                    <a:lumMod val="7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58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4415" y="612311"/>
            <a:ext cx="658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6600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AU" sz="6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6600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AU" sz="6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6600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AU" sz="66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3" y="1891078"/>
            <a:ext cx="2640583" cy="1564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92" y="1947328"/>
            <a:ext cx="2679429" cy="1481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77" y="1871381"/>
            <a:ext cx="2373321" cy="156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3" y="4089823"/>
            <a:ext cx="2751871" cy="154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11" y="4092555"/>
            <a:ext cx="2571792" cy="16175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77" y="4092556"/>
            <a:ext cx="2863135" cy="161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9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25168" y="483216"/>
            <a:ext cx="536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  মুদ্রা </a:t>
            </a:r>
            <a:endParaRPr lang="en-AU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3" y="1800280"/>
            <a:ext cx="3193935" cy="1838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22500"/>
            <a:ext cx="3003343" cy="1916201"/>
          </a:xfrm>
          <a:prstGeom prst="rect">
            <a:avLst/>
          </a:prstGeom>
        </p:spPr>
      </p:pic>
      <p:pic>
        <p:nvPicPr>
          <p:cNvPr id="4098" name="Picture 2" descr="C:\Users\SCHOOL\Desktop\Billal\din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9" y="4114800"/>
            <a:ext cx="3372751" cy="16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CHOOL\Desktop\Billal\pao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91212"/>
            <a:ext cx="30099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594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পাউন্ড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733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3733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ডলার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6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465" y="6211669"/>
            <a:ext cx="6591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এবং বর্তমান মুদ্রার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 পার্থক্য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লিখ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304800"/>
            <a:ext cx="411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dirty="0" smtClean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 কাজঃ</a:t>
            </a:r>
            <a:endParaRPr lang="bn-IN" sz="6600" b="1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SCHOOL\Desktop\Billal\joray k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905000"/>
            <a:ext cx="528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AB111\Desktop\মুদ্রা,বাংক বাংকিং ছবি\BS 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73" y="533400"/>
            <a:ext cx="3435927" cy="3054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SCHOOL\Desktop\Billal\takar k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CHOOL\Desktop\Billal\adan prod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6" y="3856025"/>
            <a:ext cx="3200400" cy="30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449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 প্রদান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47317" y="518197"/>
            <a:ext cx="8110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7200" b="1" i="1" dirty="0" err="1" smtClean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AU" sz="7200" b="1" i="1" dirty="0" smtClean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7200" b="1" i="1" dirty="0" smtClean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সম্পর্ক </a:t>
            </a:r>
            <a:r>
              <a:rPr lang="en-AU" sz="7200" b="1" i="1" dirty="0" smtClean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7200" b="1" i="1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1" y="1768585"/>
            <a:ext cx="3539785" cy="2377081"/>
          </a:xfrm>
          <a:prstGeom prst="rect">
            <a:avLst/>
          </a:prstGeom>
        </p:spPr>
      </p:pic>
      <p:pic>
        <p:nvPicPr>
          <p:cNvPr id="4098" name="Picture 2" descr="C:\Users\SCHOOL\Desktop\banking5_505_052014102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7" y="4321699"/>
            <a:ext cx="3539784" cy="18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921315"/>
            <a:ext cx="426720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সঞ্চয়ের বাহন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নিরাপত্তা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নিয়ন্ত্রণ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171271"/>
            <a:ext cx="4419600" cy="120032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7200" b="1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81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এবং বর্তমান মুদ্রার পার্থক্য লিখ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দেশের মুদ্রার নাম লিখ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সাথে ব্যাংকের সম্পর্ক কি আলোচনা করে লিখ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C:\Users\SCHOOL\Desktop\fil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638800" cy="33335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6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45720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9600" b="1" i="1" dirty="0" smtClean="0">
                <a:ln>
                  <a:solidFill>
                    <a:srgbClr val="FFC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0480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মুদ্রার নাম কি?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কত ধরণের মুদ্রা প্রচলিত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 কালে কি ধরণের মুদ্রা ব্যাবহার করা হত?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2758"/>
            <a:ext cx="3684583" cy="27623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72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5638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800" b="1" dirty="0">
              <a:ln>
                <a:solidFill>
                  <a:srgbClr val="00206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438400"/>
            <a:ext cx="90678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1100" dirty="0"/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সঞ্চয়ের বাহন হিসাবে অর্থ কিভাবে কাজ করে ব্যাখ্যা কর </a:t>
            </a:r>
            <a:endParaRPr lang="en-US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C:\Users\SCHOOL\Desktop\untitled-2_1866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18" y="3864168"/>
            <a:ext cx="4419600" cy="2946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3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429000"/>
            <a:ext cx="5410200" cy="2362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6600" b="1" dirty="0" smtClean="0"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b="1" dirty="0" smtClean="0">
                <a:ln w="571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</a:rPr>
              <a:t> </a:t>
            </a:r>
            <a:endParaRPr lang="en-US" b="1" dirty="0"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026" name="Picture 2" descr="C:\Users\SCHOOL\Desktop\Billal\giphy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47">
            <a:off x="152400" y="5777865"/>
            <a:ext cx="1371600" cy="108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3400" y="3771899"/>
            <a:ext cx="2971800" cy="2209801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0" y="5981700"/>
            <a:ext cx="9144000" cy="7620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1 -0.08727 C 0.09739 -0.09375 0.09739 -0.10162 0.09913 -0.11158 C 0.09739 -0.15371 0.09218 -0.18843 0.07951 -0.22662 C 0.07673 -0.23519 0.07673 -0.24422 0.07187 -0.25093 C 0.06996 -0.25949 0.06805 -0.2676 0.06441 -0.27524 C 0.06215 -0.2926 0.05937 -0.31065 0.05521 -0.32755 C 0.05451 -0.33704 0.0526 -0.3463 0.05225 -0.35602 C 0.04896 -0.4419 0.05555 -0.40579 0.04913 -0.43889 C 0.04687 -0.48149 0.04965 -0.53241 0.04305 -0.57385 C 0.04427 -0.65903 0.00225 -0.79699 0.075 -0.83056 C 0.08021 -0.84098 0.08385 -0.83936 0.09166 -0.84468 C 0.10937 -0.85649 0.13264 -0.85695 0.15225 -0.8588 C 0.17083 -0.86736 0.19027 -0.87292 0.20972 -0.87686 C 0.23003 -0.87616 0.25017 -0.87616 0.27048 -0.875 C 0.29652 -0.87361 0.32187 -0.86204 0.34774 -0.8588 C 0.3618 -0.85232 0.3783 -0.85162 0.39305 -0.84861 C 0.40139 -0.84676 0.4092 -0.84213 0.41736 -0.84051 C 0.42586 -0.83889 0.43455 -0.83797 0.44305 -0.83658 C 0.46875 -0.82778 0.44166 -0.83635 0.50833 -0.83241 C 0.51753 -0.83195 0.52656 -0.8294 0.53559 -0.82848 C 0.54913 -0.82246 0.54548 -0.82338 0.57187 -0.82269 C 0.6184 -0.82084 0.66475 -0.8213 0.71128 -0.82037 C 0.72534 -0.81412 0.74062 -0.81019 0.75521 -0.80834 C 0.76198 -0.80533 0.77135 -0.80255 0.77795 -0.79815 C 0.77951 -0.79699 0.78073 -0.79491 0.78246 -0.79422 C 0.78732 -0.79213 0.79271 -0.7919 0.79774 -0.79005 C 0.8059 -0.78681 0.81371 -0.78172 0.82187 -0.77801 C 0.82413 -0.775 0.82743 -0.77361 0.82951 -0.76991 C 0.83281 -0.76436 0.83073 -0.75973 0.83559 -0.75371 C 0.83993 -0.73704 0.83385 -0.75741 0.8401 -0.74352 C 0.84722 -0.72755 0.85416 -0.70834 0.86441 -0.69537 C 0.86805 -0.67917 0.87691 -0.66598 0.88246 -0.6507 C 0.88402 -0.63727 0.8875 -0.62547 0.8901 -0.6125 C 0.89566 -0.58403 0.90104 -0.55556 0.90833 -0.52755 C 0.90781 -0.51667 0.90798 -0.50602 0.90677 -0.49514 C 0.90607 -0.48982 0.89965 -0.48403 0.89774 -0.4794 C 0.89461 -0.47084 0.89132 -0.46505 0.88715 -0.45695 C 0.87326 -0.42824 0.89097 -0.4544 0.88107 -0.44074 C 0.87812 -0.4257 0.87135 -0.40116 0.85972 -0.39607 C 0.85121 -0.38473 0.84062 -0.38264 0.82951 -0.37801 C 0.82152 -0.36736 0.81128 -0.3676 0.80069 -0.36598 C 0.77968 -0.35741 0.77465 -0.3625 0.74305 -0.36412 C 0.7335 -0.36551 0.72517 -0.36806 0.7158 -0.36991 C 0.71198 -0.37338 0.70711 -0.37431 0.70382 -0.37801 C 0.70295 -0.37917 0.69531 -0.39375 0.69305 -0.39838 C 0.68819 -0.40764 0.6783 -0.41644 0.67187 -0.42246 C 0.66979 -0.42454 0.66927 -0.42848 0.66736 -0.43079 C 0.66163 -0.43658 0.65434 -0.43774 0.64774 -0.44074 C 0.64114 -0.44954 0.64375 -0.44746 0.62795 -0.44885 C 0.60781 -0.45024 0.5875 -0.45 0.56736 -0.4507 C 0.5618 -0.45324 0.55625 -0.4544 0.55069 -0.45695 C 0.53906 -0.45394 0.52847 -0.44954 0.51736 -0.44468 C 0.51562 -0.44098 0.5125 -0.43843 0.51128 -0.43449 C 0.50989 -0.43033 0.51024 -0.42269 0.50833 -0.41829 C 0.50659 -0.41412 0.50434 -0.41019 0.50225 -0.40625 C 0.50121 -0.4044 0.49913 -0.40024 0.49913 -0.4 C 0.49531 -0.38403 0.49618 -0.39236 0.49618 -0.37593 L 0.49618 -0.39213 " pathEditMode="relative" rAng="0" ptsTypes="ffffffffffffffffffffffffffffffffffffffffffffffffffffffffAA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10" y="-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77917 -0.02222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58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8866" y="702747"/>
            <a:ext cx="4896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7200" b="1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b="1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69119"/>
            <a:ext cx="4724400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উত্তম কুমার হালদার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ঃ শিক্ষক ( ব্যবসায় শিক্ষা )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বুড়িরডাংগা মাধ্যমিক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বিদ্যালয়।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মংলা, বাগেরহাট।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bn-BD" sz="105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মোবাইল-০১৯১১১৬২৬৩৮</a:t>
            </a:r>
          </a:p>
          <a:p>
            <a:r>
              <a:rPr lang="en-US" sz="2000" dirty="0">
                <a:latin typeface="Miriam Fixed" pitchFamily="49" charset="-79"/>
                <a:cs typeface="Miriam Fixed" pitchFamily="49" charset="-79"/>
              </a:rPr>
              <a:t>Email-uttamhalder83@gmail.com</a:t>
            </a:r>
            <a:endParaRPr lang="en-US" dirty="0">
              <a:latin typeface="Miriam Fixed" pitchFamily="49" charset="-79"/>
              <a:cs typeface="Miriam Fixed" pitchFamily="49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1980352"/>
            <a:ext cx="357346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12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just"/>
            <a:endParaRPr lang="bn-BD" sz="1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ফিন্যান্স এণ্ড ব্যাংকিং</a:t>
            </a:r>
          </a:p>
          <a:p>
            <a:pPr lvl="0"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অধ্যায়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IN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সময়ঃ-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endParaRPr lang="bn-BD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7362"/>
            <a:ext cx="3381648" cy="1869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8" y="914400"/>
            <a:ext cx="3337486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93" y="3427362"/>
            <a:ext cx="2479761" cy="1869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93" y="822207"/>
            <a:ext cx="2315369" cy="1820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5384179"/>
            <a:ext cx="19635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773143"/>
            <a:ext cx="8153400" cy="3341657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lvl="0" algn="ctr"/>
            <a:r>
              <a:rPr lang="bn-IN" sz="8000" b="1" dirty="0" smtClean="0">
                <a:ln w="12700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 ও </a:t>
            </a:r>
            <a:r>
              <a:rPr lang="bn-IN" sz="8000" b="1" dirty="0">
                <a:ln w="12700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সম্পর্ক </a:t>
            </a:r>
            <a:endParaRPr lang="en-US" sz="8000" b="1" dirty="0">
              <a:ln w="12700">
                <a:solidFill>
                  <a:srgbClr val="00206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 descr="C:\Users\SCHOOL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00645"/>
            <a:ext cx="5715000" cy="29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4055" y="863776"/>
            <a:ext cx="48768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9600" b="1" i="1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800" b="1" i="1" dirty="0">
              <a:ln>
                <a:solidFill>
                  <a:srgbClr val="00206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দ্রা এবং মুদ্রার ইতিহাস ব্যাখ্যা করতে পারবে।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 এবং ব্যাংক এর মধ্যে সম্পর্ক নির্ণয় করতে পারবে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 ও বর্তমান মুদ্রার পার্থক্য বলতে পারবে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OOL\Desktop\Billal\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657600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HOOL\Desktop\bank2-kq5H--621x414@LiveM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143000"/>
            <a:ext cx="3651807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CHOOL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657600" cy="19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CHOOL\Desktop\Billal\adan prod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2819400" cy="264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5418" y="98911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বিবর্তন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LAB111\Desktop\মুদ্রা,বাংক বাংকিং ছবি\BS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5205" y="864804"/>
            <a:ext cx="2460625" cy="19653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Left Arrow 3"/>
          <p:cNvSpPr/>
          <p:nvPr/>
        </p:nvSpPr>
        <p:spPr>
          <a:xfrm>
            <a:off x="6358218" y="4861411"/>
            <a:ext cx="457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C:\Users\LAB111\Desktop\মুদ্রা,বাংক বাংকিং ছবি\BS 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16" y="879887"/>
            <a:ext cx="2454275" cy="19351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Left Arrow 5"/>
          <p:cNvSpPr/>
          <p:nvPr/>
        </p:nvSpPr>
        <p:spPr>
          <a:xfrm>
            <a:off x="2920254" y="4861410"/>
            <a:ext cx="304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C:\Users\LAB111\Desktop\মুদ্রা,বাংক বাংকিং ছবি\BS 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7" y="921955"/>
            <a:ext cx="2270125" cy="18510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 descr="C:\Users\Model School\Desktop\Bikash-Tot-Image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779222"/>
            <a:ext cx="1828799" cy="22257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 descr="C:\Users\LAB111\Desktop\মুদ্রা,বাংক বাংকিং ছবি\c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1088" y="3814773"/>
            <a:ext cx="2941743" cy="2133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Right Arrow 11"/>
          <p:cNvSpPr/>
          <p:nvPr/>
        </p:nvSpPr>
        <p:spPr>
          <a:xfrm rot="10800000">
            <a:off x="5717853" y="1618869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C:\Users\LAB111\Desktop\মুদ্রা,বাংক বাংকিং ছবি\m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80" y="3908911"/>
            <a:ext cx="2828365" cy="2209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6586818" y="314107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কড়ি,ঝিনুক,রৌপ্য</a:t>
            </a:r>
            <a:endParaRPr lang="en-US" sz="2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5618" y="3223111"/>
            <a:ext cx="164278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তামা</a:t>
            </a:r>
            <a:r>
              <a:rPr lang="en-US" sz="2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রৌপ্য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86418" y="3146911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হাতির</a:t>
            </a:r>
            <a:r>
              <a:rPr lang="en-US" sz="2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দাঁত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618" y="6358979"/>
            <a:ext cx="12954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কাগজী</a:t>
            </a:r>
            <a:r>
              <a:rPr lang="en-US" sz="2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1087" y="6118711"/>
            <a:ext cx="273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2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67" y="1582357"/>
            <a:ext cx="4079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393935" y="6076921"/>
            <a:ext cx="842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সোনা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7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12" grpId="0" animBg="1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908632"/>
            <a:ext cx="3280555" cy="1993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61697"/>
            <a:ext cx="3530266" cy="2653467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2313545" y="228600"/>
            <a:ext cx="399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 মুদ্রা</a:t>
            </a:r>
            <a:endParaRPr lang="en-AU" sz="4800" b="1" dirty="0">
              <a:ln w="22225">
                <a:solidFill>
                  <a:schemeClr val="accent2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77" y="914400"/>
            <a:ext cx="4468771" cy="1981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899556" cy="29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8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" y="2165717"/>
            <a:ext cx="3801096" cy="3695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14" y="2165717"/>
            <a:ext cx="4762539" cy="3579686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1111378" y="667060"/>
            <a:ext cx="5681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A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A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A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866258" y="6001435"/>
            <a:ext cx="182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A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A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331090" y="6184315"/>
            <a:ext cx="306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রূপার</a:t>
            </a:r>
            <a:r>
              <a:rPr lang="en-A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A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A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180</Words>
  <Application>Microsoft Office PowerPoint</Application>
  <PresentationFormat>On-screen Show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DOEL</cp:lastModifiedBy>
  <cp:revision>58</cp:revision>
  <dcterms:created xsi:type="dcterms:W3CDTF">2006-08-16T00:00:00Z</dcterms:created>
  <dcterms:modified xsi:type="dcterms:W3CDTF">2020-07-13T17:48:55Z</dcterms:modified>
</cp:coreProperties>
</file>