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  <p:sldMasterId id="2147483757" r:id="rId2"/>
    <p:sldMasterId id="2147483769" r:id="rId3"/>
    <p:sldMasterId id="2147483781" r:id="rId4"/>
    <p:sldMasterId id="2147483793" r:id="rId5"/>
    <p:sldMasterId id="2147483805" r:id="rId6"/>
    <p:sldMasterId id="2147483817" r:id="rId7"/>
    <p:sldMasterId id="2147483829" r:id="rId8"/>
    <p:sldMasterId id="2147483841" r:id="rId9"/>
    <p:sldMasterId id="2147483853" r:id="rId10"/>
  </p:sldMasterIdLst>
  <p:sldIdLst>
    <p:sldId id="280" r:id="rId11"/>
    <p:sldId id="256" r:id="rId12"/>
    <p:sldId id="281" r:id="rId13"/>
    <p:sldId id="282" r:id="rId14"/>
    <p:sldId id="272" r:id="rId15"/>
    <p:sldId id="275" r:id="rId16"/>
    <p:sldId id="271" r:id="rId17"/>
    <p:sldId id="261" r:id="rId18"/>
    <p:sldId id="277" r:id="rId19"/>
    <p:sldId id="260" r:id="rId20"/>
    <p:sldId id="257" r:id="rId21"/>
    <p:sldId id="283" r:id="rId22"/>
    <p:sldId id="262" r:id="rId23"/>
    <p:sldId id="269" r:id="rId24"/>
    <p:sldId id="278" r:id="rId25"/>
    <p:sldId id="263" r:id="rId26"/>
    <p:sldId id="264" r:id="rId27"/>
    <p:sldId id="265" r:id="rId28"/>
    <p:sldId id="266" r:id="rId29"/>
    <p:sldId id="267" r:id="rId30"/>
    <p:sldId id="273" r:id="rId31"/>
  </p:sldIdLst>
  <p:sldSz cx="9144000" cy="6858000" type="screen4x3"/>
  <p:notesSz cx="6858000" cy="9144000"/>
  <p:defaultTextStyle>
    <a:defPPr>
      <a:defRPr lang="ms-MY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4320"/>
    <a:srgbClr val="003300"/>
    <a:srgbClr val="FF9900"/>
    <a:srgbClr val="000066"/>
    <a:srgbClr val="3B252B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99C60E-09C2-4F48-A267-ECBED1CB242A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7F031-42E4-4D6B-9124-472572402D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F84262-701F-4C9B-814F-B0B12D7C34AC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FA4E4B-9BCC-494C-9857-95BDAB2C2A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3599C60E-09C2-4F48-A267-ECBED1CB242A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9E17F031-42E4-4D6B-9124-472572402D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55622A-3576-461F-AC5D-62E8CEA381B8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2B4DFB-5D1F-4561-AE39-10262CDAC3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9DD1E5-7AF3-49F7-A2B6-CC65D79A7606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04B376-71AB-4F5C-BB54-562A02EABB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764E2E-70BE-43E0-AF48-40A7E9FF2F9C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57359D-80B4-408B-96A7-9506626886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7EA537-7EAC-40B1-A5E9-8FB7D72FE351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F3A332-EBD2-40D3-BB10-2366D37BC9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32D4DE-D15F-4746-B5B6-88BF87229811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61EAB-03EE-426A-82E3-D9B1D5DD55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897DC5-969D-4AC3-89F3-679E4BD77C39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7C9901-3080-4984-815E-889721A5F2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909285-966C-4DD2-B239-2F7AA264D6FA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C92486-A781-4A49-8613-F5728CB253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5BB96B-D3DE-4CDB-8783-2EBBF8F760EA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1CAE1A-414B-4C70-8ED9-8059B927B9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F84262-701F-4C9B-814F-B0B12D7C34AC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FA4E4B-9BCC-494C-9857-95BDAB2C2A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FBBFFD-E3E1-40BD-9CDD-348098B0E15A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9D0725-DC32-448B-A3B6-A734C1CFE9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FBBFFD-E3E1-40BD-9CDD-348098B0E15A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9D0725-DC32-448B-A3B6-A734C1CFE9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pPr>
              <a:defRPr/>
            </a:pPr>
            <a:fld id="{3599C60E-09C2-4F48-A267-ECBED1CB242A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E17F031-42E4-4D6B-9124-472572402D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55622A-3576-461F-AC5D-62E8CEA381B8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2B4DFB-5D1F-4561-AE39-10262CDAC3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9DD1E5-7AF3-49F7-A2B6-CC65D79A7606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04B376-71AB-4F5C-BB54-562A02EABB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764E2E-70BE-43E0-AF48-40A7E9FF2F9C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57359D-80B4-408B-96A7-9506626886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7EA537-7EAC-40B1-A5E9-8FB7D72FE351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F3A332-EBD2-40D3-BB10-2366D37BC9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32D4DE-D15F-4746-B5B6-88BF87229811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61EAB-03EE-426A-82E3-D9B1D5DD55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897DC5-969D-4AC3-89F3-679E4BD77C39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7C9901-3080-4984-815E-889721A5F2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pPr>
              <a:defRPr/>
            </a:pPr>
            <a:fld id="{05909285-966C-4DD2-B239-2F7AA264D6FA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pPr>
              <a:defRPr/>
            </a:pPr>
            <a:fld id="{40C92486-A781-4A49-8613-F5728CB253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55622A-3576-461F-AC5D-62E8CEA381B8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2B4DFB-5D1F-4561-AE39-10262CDAC3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pPr>
              <a:defRPr/>
            </a:pPr>
            <a:fld id="{175BB96B-D3DE-4CDB-8783-2EBBF8F760EA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pPr>
              <a:defRPr/>
            </a:pPr>
            <a:fld id="{8D1CAE1A-414B-4C70-8ED9-8059B927B9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F84262-701F-4C9B-814F-B0B12D7C34AC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FA4E4B-9BCC-494C-9857-95BDAB2C2A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FBBFFD-E3E1-40BD-9CDD-348098B0E15A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9D0725-DC32-448B-A3B6-A734C1CFE9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99C60E-09C2-4F48-A267-ECBED1CB242A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7F031-42E4-4D6B-9124-472572402D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55622A-3576-461F-AC5D-62E8CEA381B8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2B4DFB-5D1F-4561-AE39-10262CDAC3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9DD1E5-7AF3-49F7-A2B6-CC65D79A7606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04B376-71AB-4F5C-BB54-562A02EABB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764E2E-70BE-43E0-AF48-40A7E9FF2F9C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57359D-80B4-408B-96A7-9506626886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7EA537-7EAC-40B1-A5E9-8FB7D72FE351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F3A332-EBD2-40D3-BB10-2366D37BC9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32D4DE-D15F-4746-B5B6-88BF87229811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61EAB-03EE-426A-82E3-D9B1D5DD55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897DC5-969D-4AC3-89F3-679E4BD77C39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7C9901-3080-4984-815E-889721A5F2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9DD1E5-7AF3-49F7-A2B6-CC65D79A7606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8F04B376-71AB-4F5C-BB54-562A02EABB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909285-966C-4DD2-B239-2F7AA264D6FA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C92486-A781-4A49-8613-F5728CB253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5BB96B-D3DE-4CDB-8783-2EBBF8F760EA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1CAE1A-414B-4C70-8ED9-8059B927B9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F84262-701F-4C9B-814F-B0B12D7C34AC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FA4E4B-9BCC-494C-9857-95BDAB2C2A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FBBFFD-E3E1-40BD-9CDD-348098B0E15A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9D0725-DC32-448B-A3B6-A734C1CFE9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99C60E-09C2-4F48-A267-ECBED1CB242A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7F031-42E4-4D6B-9124-472572402D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55622A-3576-461F-AC5D-62E8CEA381B8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2B4DFB-5D1F-4561-AE39-10262CDAC3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9DD1E5-7AF3-49F7-A2B6-CC65D79A7606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04B376-71AB-4F5C-BB54-562A02EABB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764E2E-70BE-43E0-AF48-40A7E9FF2F9C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57359D-80B4-408B-96A7-9506626886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7EA537-7EAC-40B1-A5E9-8FB7D72FE351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F3A332-EBD2-40D3-BB10-2366D37BC9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32D4DE-D15F-4746-B5B6-88BF87229811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61EAB-03EE-426A-82E3-D9B1D5DD55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764E2E-70BE-43E0-AF48-40A7E9FF2F9C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57359D-80B4-408B-96A7-9506626886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897DC5-969D-4AC3-89F3-679E4BD77C39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7C9901-3080-4984-815E-889721A5F2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909285-966C-4DD2-B239-2F7AA264D6FA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C92486-A781-4A49-8613-F5728CB253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5BB96B-D3DE-4CDB-8783-2EBBF8F760EA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8D1CAE1A-414B-4C70-8ED9-8059B927B9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F84262-701F-4C9B-814F-B0B12D7C34AC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FA4E4B-9BCC-494C-9857-95BDAB2C2A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FBBFFD-E3E1-40BD-9CDD-348098B0E15A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9D0725-DC32-448B-A3B6-A734C1CFE9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pPr>
              <a:defRPr/>
            </a:pPr>
            <a:fld id="{3599C60E-09C2-4F48-A267-ECBED1CB242A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17F031-42E4-4D6B-9124-472572402D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9855622A-3576-461F-AC5D-62E8CEA381B8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D2B4DFB-5D1F-4561-AE39-10262CDAC3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9DD1E5-7AF3-49F7-A2B6-CC65D79A7606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F04B376-71AB-4F5C-BB54-562A02EABB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C8764E2E-70BE-43E0-AF48-40A7E9FF2F9C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257359D-80B4-408B-96A7-9506626886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7F7EA537-7EAC-40B1-A5E9-8FB7D72FE351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BCF3A332-EBD2-40D3-BB10-2366D37BC9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7EA537-7EAC-40B1-A5E9-8FB7D72FE351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F3A332-EBD2-40D3-BB10-2366D37BC9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32D4DE-D15F-4746-B5B6-88BF87229811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C61EAB-03EE-426A-82E3-D9B1D5DD55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897DC5-969D-4AC3-89F3-679E4BD77C39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7C9901-3080-4984-815E-889721A5F2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05909285-966C-4DD2-B239-2F7AA264D6FA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0C92486-A781-4A49-8613-F5728CB253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pPr>
              <a:defRPr/>
            </a:pPr>
            <a:fld id="{175BB96B-D3DE-4CDB-8783-2EBBF8F760EA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pPr>
              <a:defRPr/>
            </a:pPr>
            <a:fld id="{8D1CAE1A-414B-4C70-8ED9-8059B927B9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F84262-701F-4C9B-814F-B0B12D7C34AC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FA4E4B-9BCC-494C-9857-95BDAB2C2A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FBBFFD-E3E1-40BD-9CDD-348098B0E15A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9D0725-DC32-448B-A3B6-A734C1CFE9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99C60E-09C2-4F48-A267-ECBED1CB242A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17F031-42E4-4D6B-9124-472572402D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55622A-3576-461F-AC5D-62E8CEA381B8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2B4DFB-5D1F-4561-AE39-10262CDAC3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9DD1E5-7AF3-49F7-A2B6-CC65D79A7606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04B376-71AB-4F5C-BB54-562A02EABB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764E2E-70BE-43E0-AF48-40A7E9FF2F9C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57359D-80B4-408B-96A7-9506626886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32D4DE-D15F-4746-B5B6-88BF87229811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61EAB-03EE-426A-82E3-D9B1D5DD55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7EA537-7EAC-40B1-A5E9-8FB7D72FE351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F3A332-EBD2-40D3-BB10-2366D37BC9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32D4DE-D15F-4746-B5B6-88BF87229811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61EAB-03EE-426A-82E3-D9B1D5DD55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897DC5-969D-4AC3-89F3-679E4BD77C39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7C9901-3080-4984-815E-889721A5F2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909285-966C-4DD2-B239-2F7AA264D6FA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C92486-A781-4A49-8613-F5728CB253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5BB96B-D3DE-4CDB-8783-2EBBF8F760EA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1CAE1A-414B-4C70-8ED9-8059B927B9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F84262-701F-4C9B-814F-B0B12D7C34AC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FA4E4B-9BCC-494C-9857-95BDAB2C2A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FBBFFD-E3E1-40BD-9CDD-348098B0E15A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9D0725-DC32-448B-A3B6-A734C1CFE9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99C60E-09C2-4F48-A267-ECBED1CB242A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17F031-42E4-4D6B-9124-472572402D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9855622A-3576-461F-AC5D-62E8CEA381B8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2D2B4DFB-5D1F-4561-AE39-10262CDAC3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9DD1E5-7AF3-49F7-A2B6-CC65D79A7606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04B376-71AB-4F5C-BB54-562A02EABB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897DC5-969D-4AC3-89F3-679E4BD77C39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7C9901-3080-4984-815E-889721A5F2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764E2E-70BE-43E0-AF48-40A7E9FF2F9C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57359D-80B4-408B-96A7-9506626886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F3A332-EBD2-40D3-BB10-2366D37BC9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7EA537-7EAC-40B1-A5E9-8FB7D72FE351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32D4DE-D15F-4746-B5B6-88BF87229811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61EAB-03EE-426A-82E3-D9B1D5DD55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897DC5-969D-4AC3-89F3-679E4BD77C39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7C9901-3080-4984-815E-889721A5F2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5909285-966C-4DD2-B239-2F7AA264D6FA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40C92486-A781-4A49-8613-F5728CB253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5BB96B-D3DE-4CDB-8783-2EBBF8F760EA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1CAE1A-414B-4C70-8ED9-8059B927B9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F84262-701F-4C9B-814F-B0B12D7C34AC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FA4E4B-9BCC-494C-9857-95BDAB2C2A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FBBFFD-E3E1-40BD-9CDD-348098B0E15A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9D0725-DC32-448B-A3B6-A734C1CFE9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99C60E-09C2-4F48-A267-ECBED1CB242A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7F031-42E4-4D6B-9124-472572402D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55622A-3576-461F-AC5D-62E8CEA381B8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2B4DFB-5D1F-4561-AE39-10262CDAC3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909285-966C-4DD2-B239-2F7AA264D6FA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C92486-A781-4A49-8613-F5728CB253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9DD1E5-7AF3-49F7-A2B6-CC65D79A7606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04B376-71AB-4F5C-BB54-562A02EABB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764E2E-70BE-43E0-AF48-40A7E9FF2F9C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57359D-80B4-408B-96A7-9506626886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7EA537-7EAC-40B1-A5E9-8FB7D72FE351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F3A332-EBD2-40D3-BB10-2366D37BC9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32D4DE-D15F-4746-B5B6-88BF87229811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61EAB-03EE-426A-82E3-D9B1D5DD55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897DC5-969D-4AC3-89F3-679E4BD77C39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7C9901-3080-4984-815E-889721A5F2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909285-966C-4DD2-B239-2F7AA264D6FA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C92486-A781-4A49-8613-F5728CB253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pPr>
              <a:defRPr/>
            </a:pPr>
            <a:fld id="{175BB96B-D3DE-4CDB-8783-2EBBF8F760EA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pPr>
              <a:defRPr/>
            </a:pPr>
            <a:fld id="{8D1CAE1A-414B-4C70-8ED9-8059B927B9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F84262-701F-4C9B-814F-B0B12D7C34AC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FA4E4B-9BCC-494C-9857-95BDAB2C2A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FBBFFD-E3E1-40BD-9CDD-348098B0E15A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9D0725-DC32-448B-A3B6-A734C1CFE9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99C60E-09C2-4F48-A267-ECBED1CB242A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7F031-42E4-4D6B-9124-472572402D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5BB96B-D3DE-4CDB-8783-2EBBF8F760EA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1CAE1A-414B-4C70-8ED9-8059B927B9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55622A-3576-461F-AC5D-62E8CEA381B8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2B4DFB-5D1F-4561-AE39-10262CDAC3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9DD1E5-7AF3-49F7-A2B6-CC65D79A7606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04B376-71AB-4F5C-BB54-562A02EABB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764E2E-70BE-43E0-AF48-40A7E9FF2F9C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57359D-80B4-408B-96A7-9506626886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7EA537-7EAC-40B1-A5E9-8FB7D72FE351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F3A332-EBD2-40D3-BB10-2366D37BC9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32D4DE-D15F-4746-B5B6-88BF87229811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C61EAB-03EE-426A-82E3-D9B1D5DD55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897DC5-969D-4AC3-89F3-679E4BD77C39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7C9901-3080-4984-815E-889721A5F2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909285-966C-4DD2-B239-2F7AA264D6FA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pPr>
              <a:defRPr/>
            </a:pPr>
            <a:fld id="{40C92486-A781-4A49-8613-F5728CB253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>
              <a:defRPr/>
            </a:pPr>
            <a:fld id="{175BB96B-D3DE-4CDB-8783-2EBBF8F760EA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1CAE1A-414B-4C70-8ED9-8059B927B9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F84262-701F-4C9B-814F-B0B12D7C34AC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FA4E4B-9BCC-494C-9857-95BDAB2C2A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FBBFFD-E3E1-40BD-9CDD-348098B0E15A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9D0725-DC32-448B-A3B6-A734C1CFE9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9F15FD03-47A3-4280-BC7D-3207E3379270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A1BC6309-FE35-4A81-9522-B820DB6DA3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9F15FD03-47A3-4280-BC7D-3207E3379270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A1BC6309-FE35-4A81-9522-B820DB6DA3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9F15FD03-47A3-4280-BC7D-3207E3379270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A1BC6309-FE35-4A81-9522-B820DB6DA3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F15FD03-47A3-4280-BC7D-3207E3379270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1BC6309-FE35-4A81-9522-B820DB6DA3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9F15FD03-47A3-4280-BC7D-3207E3379270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A1BC6309-FE35-4A81-9522-B820DB6DA3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F15FD03-47A3-4280-BC7D-3207E3379270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1BC6309-FE35-4A81-9522-B820DB6DA3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>
              <a:defRPr/>
            </a:pPr>
            <a:fld id="{9F15FD03-47A3-4280-BC7D-3207E3379270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1BC6309-FE35-4A81-9522-B820DB6DA3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F15FD03-47A3-4280-BC7D-3207E3379270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1BC6309-FE35-4A81-9522-B820DB6DA3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9F15FD03-47A3-4280-BC7D-3207E3379270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A1BC6309-FE35-4A81-9522-B820DB6DA3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9F15FD03-47A3-4280-BC7D-3207E3379270}" type="datetimeFigureOut">
              <a:rPr lang="ms-MY" smtClean="0"/>
              <a:pPr>
                <a:defRPr/>
              </a:pPr>
              <a:t>13/07/2020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A1BC6309-FE35-4A81-9522-B820DB6DA3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CC\Desktop\FL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274"/>
            <a:ext cx="9144000" cy="6875273"/>
          </a:xfrm>
          <a:prstGeom prst="rect">
            <a:avLst/>
          </a:prstGeom>
          <a:noFill/>
          <a:extLst/>
        </p:spPr>
      </p:pic>
      <p:sp>
        <p:nvSpPr>
          <p:cNvPr id="5" name="Rounded Rectangle 4"/>
          <p:cNvSpPr/>
          <p:nvPr/>
        </p:nvSpPr>
        <p:spPr>
          <a:xfrm>
            <a:off x="1981200" y="2438400"/>
            <a:ext cx="4038600" cy="14478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4"/>
                <a:tile tx="0" ty="0" sx="100000" sy="100000" flip="none" algn="tl"/>
              </a:blip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2718137"/>
            <a:ext cx="403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/>
              <a:t>সকলকে</a:t>
            </a:r>
            <a:r>
              <a:rPr lang="en-US" sz="6000" dirty="0" smtClean="0"/>
              <a:t> </a:t>
            </a:r>
            <a:r>
              <a:rPr lang="en-US" sz="6000" dirty="0" err="1" smtClean="0"/>
              <a:t>স্বাগতম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78159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সস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142875"/>
            <a:ext cx="3214687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2" descr="01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3214688"/>
            <a:ext cx="328612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6" descr="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88" y="3071813"/>
            <a:ext cx="3214687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সস3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3" y="142875"/>
            <a:ext cx="3286125" cy="27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857250" y="5857875"/>
            <a:ext cx="7143750" cy="78581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4000" dirty="0"/>
              <a:t>মু্ক্তিযুদ্ধের দৃশ্যাবলী</a:t>
            </a:r>
            <a:endParaRPr lang="en-US" sz="4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>
          <a:xfrm>
            <a:off x="3491880" y="908720"/>
            <a:ext cx="2844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bn-IN" dirty="0">
                <a:solidFill>
                  <a:schemeClr val="accent6">
                    <a:lumMod val="60000"/>
                    <a:lumOff val="40000"/>
                  </a:schemeClr>
                </a:solidFill>
                <a:cs typeface="Vrinda" pitchFamily="2" charset="0"/>
              </a:rPr>
              <a:t>শিখনফল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4294967295"/>
          </p:nvPr>
        </p:nvSpPr>
        <p:spPr>
          <a:xfrm>
            <a:off x="827584" y="2492896"/>
            <a:ext cx="7704856" cy="258144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bn-IN" dirty="0">
                <a:cs typeface="Vrinda" pitchFamily="2" charset="0"/>
              </a:rPr>
              <a:t>এই পাঠ শেষে শিক্ষার্থীরা</a:t>
            </a:r>
            <a:r>
              <a:rPr lang="bn-BD" dirty="0">
                <a:cs typeface="Vrinda" pitchFamily="2" charset="0"/>
              </a:rPr>
              <a:t> </a:t>
            </a:r>
            <a:r>
              <a:rPr lang="en-US" dirty="0" err="1">
                <a:cs typeface="Vrinda" pitchFamily="2" charset="0"/>
              </a:rPr>
              <a:t>যা</a:t>
            </a:r>
            <a:r>
              <a:rPr lang="en-US">
                <a:cs typeface="Vrinda" pitchFamily="2" charset="0"/>
              </a:rPr>
              <a:t> জানতে</a:t>
            </a:r>
            <a:r>
              <a:rPr lang="en-US" dirty="0">
                <a:cs typeface="Vrinda" pitchFamily="2" charset="0"/>
              </a:rPr>
              <a:t> </a:t>
            </a:r>
            <a:r>
              <a:rPr lang="en-US" dirty="0" err="1">
                <a:cs typeface="Vrinda" pitchFamily="2" charset="0"/>
              </a:rPr>
              <a:t>পারবে</a:t>
            </a:r>
            <a:r>
              <a:rPr lang="bn-IN" dirty="0">
                <a:cs typeface="Vrinda" pitchFamily="2" charset="0"/>
              </a:rPr>
              <a:t> </a:t>
            </a:r>
          </a:p>
          <a:p>
            <a:pPr eaLnBrk="1" hangingPunct="1">
              <a:defRPr/>
            </a:pPr>
            <a:r>
              <a:rPr lang="bn-IN" dirty="0">
                <a:cs typeface="Vrinda" pitchFamily="2" charset="0"/>
              </a:rPr>
              <a:t>বাংলাদেশের স্বাধীনতা যুদ্ধের ইতিহাস বর্ণনা করতে পারবে।</a:t>
            </a:r>
          </a:p>
          <a:p>
            <a:pPr eaLnBrk="1" hangingPunct="1">
              <a:defRPr/>
            </a:pPr>
            <a:r>
              <a:rPr lang="bn-IN" dirty="0">
                <a:cs typeface="Vrinda" pitchFamily="2" charset="0"/>
              </a:rPr>
              <a:t>১৯৭১ সালের মুক্তিযুদ্ধের বিভিন্ন ঘটনাসমূহ ব্যাখ্যা করতে পারবে।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2485638"/>
            <a:ext cx="6336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70C0"/>
                </a:solidFill>
              </a:rPr>
              <a:t> </a:t>
            </a:r>
            <a:r>
              <a:rPr lang="en-US" sz="4800" dirty="0" err="1">
                <a:solidFill>
                  <a:srgbClr val="0070C0"/>
                </a:solidFill>
              </a:rPr>
              <a:t>আমরা</a:t>
            </a:r>
            <a:r>
              <a:rPr lang="en-US" sz="4800" dirty="0">
                <a:solidFill>
                  <a:srgbClr val="0070C0"/>
                </a:solidFill>
              </a:rPr>
              <a:t> </a:t>
            </a:r>
            <a:r>
              <a:rPr lang="en-US" sz="4800" dirty="0" err="1">
                <a:solidFill>
                  <a:srgbClr val="0070C0"/>
                </a:solidFill>
              </a:rPr>
              <a:t>আরো</a:t>
            </a:r>
            <a:r>
              <a:rPr lang="en-US" sz="4800" dirty="0">
                <a:solidFill>
                  <a:srgbClr val="0070C0"/>
                </a:solidFill>
              </a:rPr>
              <a:t> </a:t>
            </a:r>
            <a:r>
              <a:rPr lang="en-US" sz="4800" dirty="0" err="1">
                <a:solidFill>
                  <a:srgbClr val="0070C0"/>
                </a:solidFill>
              </a:rPr>
              <a:t>কিছু</a:t>
            </a:r>
            <a:r>
              <a:rPr lang="en-US" sz="4800" dirty="0">
                <a:solidFill>
                  <a:srgbClr val="0070C0"/>
                </a:solidFill>
              </a:rPr>
              <a:t> </a:t>
            </a:r>
            <a:r>
              <a:rPr lang="en-US" sz="4800" dirty="0" err="1">
                <a:solidFill>
                  <a:srgbClr val="0070C0"/>
                </a:solidFill>
              </a:rPr>
              <a:t>ছবি</a:t>
            </a:r>
            <a:r>
              <a:rPr lang="en-US" sz="4800" dirty="0">
                <a:solidFill>
                  <a:srgbClr val="0070C0"/>
                </a:solidFill>
              </a:rPr>
              <a:t> </a:t>
            </a:r>
            <a:r>
              <a:rPr lang="en-US" sz="4800" dirty="0" err="1">
                <a:solidFill>
                  <a:srgbClr val="0070C0"/>
                </a:solidFill>
              </a:rPr>
              <a:t>দেখি</a:t>
            </a:r>
            <a:endParaRPr lang="en-US" sz="4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72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00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357188"/>
            <a:ext cx="4500563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2" descr="01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3606800"/>
            <a:ext cx="428625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500063" y="4214813"/>
            <a:ext cx="4071937" cy="20002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4000" dirty="0"/>
              <a:t>বুদ্ধিজীবি হত্যাকান্ড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357188"/>
            <a:ext cx="4071938" cy="4929187"/>
          </a:xfrm>
        </p:spPr>
      </p:pic>
      <p:pic>
        <p:nvPicPr>
          <p:cNvPr id="17411" name="Picture 7" descr="GenocideRayerBazar1971%20%2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29188" y="357188"/>
            <a:ext cx="4021137" cy="4929187"/>
          </a:xfrm>
        </p:spPr>
      </p:pic>
      <p:sp>
        <p:nvSpPr>
          <p:cNvPr id="4" name="Rounded Rectangle 3"/>
          <p:cNvSpPr/>
          <p:nvPr/>
        </p:nvSpPr>
        <p:spPr>
          <a:xfrm>
            <a:off x="500063" y="5429250"/>
            <a:ext cx="8215312" cy="11430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4000" dirty="0"/>
              <a:t>বুদ্ধিজীবি হত্যাকান্ড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Pictures\WAR-VICTIM-WOMEN-1971-BANGLADESH-2_smal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285750"/>
            <a:ext cx="2357437" cy="3376613"/>
          </a:xfrm>
          <a:noFill/>
        </p:spPr>
      </p:pic>
      <p:pic>
        <p:nvPicPr>
          <p:cNvPr id="19459" name="Picture 3" descr="C:\Users\user\Pictures\WAR-VICTIM-WOMEN-1971-BANGLADESH-3_sma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0" y="285750"/>
            <a:ext cx="28924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C:\Users\user\Pictures\WAR-VICTIM-WOMEN-1971-BANGLADESH-4_smal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38" y="714375"/>
            <a:ext cx="2906712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C:\Users\user\Pictures\WAR-VICTIM-WOMEN-1971-BANGLADESH-5_smal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25" y="3429000"/>
            <a:ext cx="2786063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C:\Users\user\Pictures\WAR-VICTIM-WOMEN-1971-BANGLADESH-7_smal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3" y="3786188"/>
            <a:ext cx="235267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2928938" y="5072063"/>
            <a:ext cx="2928937" cy="135731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4000" dirty="0"/>
              <a:t>বীরঙ্গণা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 descr="1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571500"/>
            <a:ext cx="7688262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>
          <a:xfrm>
            <a:off x="785813" y="5572125"/>
            <a:ext cx="7572375" cy="10001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4000" dirty="0"/>
              <a:t>৭১ এর রাজাকার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 descr="সস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285750"/>
            <a:ext cx="7500938" cy="554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>
          <a:xfrm>
            <a:off x="857250" y="5929313"/>
            <a:ext cx="7429500" cy="78581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4000" dirty="0"/>
              <a:t>হানাদার বাহিনীর আত্মসমর্পণ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 descr="সস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142875"/>
            <a:ext cx="6858000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>
          <a:xfrm>
            <a:off x="1357313" y="5857875"/>
            <a:ext cx="6572250" cy="8572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4000" dirty="0"/>
              <a:t>১৬ ডিসেম্বরের বিজয়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ctrTitle" idx="4294967295"/>
          </p:nvPr>
        </p:nvSpPr>
        <p:spPr>
          <a:xfrm>
            <a:off x="2590800" y="228600"/>
            <a:ext cx="4038600" cy="1296145"/>
          </a:xfrm>
        </p:spPr>
        <p:txBody>
          <a:bodyPr/>
          <a:lstStyle/>
          <a:p>
            <a:pPr eaLnBrk="1" hangingPunct="1">
              <a:defRPr/>
            </a:pPr>
            <a:r>
              <a:rPr lang="bn-IN" sz="80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04800" y="1524746"/>
            <a:ext cx="8686800" cy="3199654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Clr>
                <a:srgbClr val="00FF00"/>
              </a:buClr>
              <a:buSzPct val="80000"/>
              <a:buNone/>
              <a:defRPr/>
            </a:pP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 marL="742950" indent="-742950" eaLnBrk="1" hangingPunct="1">
              <a:lnSpc>
                <a:spcPct val="80000"/>
              </a:lnSpc>
              <a:buClr>
                <a:srgbClr val="00FF00"/>
              </a:buClr>
              <a:buSzPct val="80000"/>
              <a:buFont typeface="Wingdings" pitchFamily="2" charset="2"/>
              <a:buNone/>
              <a:defRPr/>
            </a:pPr>
            <a:endParaRPr lang="bn-BD" sz="1200" dirty="0">
              <a:latin typeface="NikoshBAN" pitchFamily="2" charset="0"/>
              <a:cs typeface="NikoshBAN" pitchFamily="2" charset="0"/>
            </a:endParaRPr>
          </a:p>
          <a:p>
            <a:pPr marL="0" indent="0" eaLnBrk="1" hangingPunct="1">
              <a:lnSpc>
                <a:spcPct val="80000"/>
              </a:lnSpc>
              <a:buClr>
                <a:srgbClr val="92D050"/>
              </a:buClr>
              <a:buSzPct val="80000"/>
              <a:buNone/>
              <a:defRPr/>
            </a:pPr>
            <a:r>
              <a:rPr lang="en-US" sz="1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১ ।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মুজিবনগর সরকার এ কে কে ছিলেন?</a:t>
            </a:r>
            <a:endParaRPr lang="bn-IN" sz="4000" dirty="0">
              <a:latin typeface="NikoshBAN" pitchFamily="2" charset="0"/>
              <a:cs typeface="NikoshBAN" pitchFamily="2" charset="0"/>
            </a:endParaRPr>
          </a:p>
          <a:p>
            <a:pPr marL="742950" indent="-742950" eaLnBrk="1" hangingPunct="1">
              <a:lnSpc>
                <a:spcPct val="80000"/>
              </a:lnSpc>
              <a:buClr>
                <a:srgbClr val="92D050"/>
              </a:buClr>
              <a:buSzPct val="80000"/>
              <a:buFont typeface="Wingdings" pitchFamily="2" charset="2"/>
              <a:buNone/>
              <a:defRPr/>
            </a:pPr>
            <a:endParaRPr lang="bn-BD" sz="1100" dirty="0">
              <a:latin typeface="NikoshBAN" pitchFamily="2" charset="0"/>
              <a:cs typeface="NikoshBAN" pitchFamily="2" charset="0"/>
            </a:endParaRPr>
          </a:p>
          <a:p>
            <a:pPr marL="0" indent="0" eaLnBrk="1" hangingPunct="1">
              <a:lnSpc>
                <a:spcPct val="80000"/>
              </a:lnSpc>
              <a:buClr>
                <a:srgbClr val="003300"/>
              </a:buClr>
              <a:buSzPct val="80000"/>
              <a:buNone/>
              <a:defRPr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ষু্দ্ধের সময় মুক্তিবাহিনীর অবদান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0" indent="0" eaLnBrk="1" hangingPunct="1">
              <a:lnSpc>
                <a:spcPct val="80000"/>
              </a:lnSpc>
              <a:buClr>
                <a:srgbClr val="003300"/>
              </a:buClr>
              <a:buSzPct val="80000"/>
              <a:buNone/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এর কথা লিখ।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CC\Desktop\FL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274"/>
            <a:ext cx="9144000" cy="687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Title 1"/>
          <p:cNvSpPr>
            <a:spLocks noGrp="1"/>
          </p:cNvSpPr>
          <p:nvPr>
            <p:ph type="ctrTitle" idx="4294967295"/>
          </p:nvPr>
        </p:nvSpPr>
        <p:spPr>
          <a:xfrm>
            <a:off x="611560" y="2204864"/>
            <a:ext cx="5976664" cy="2714625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bn-BD" sz="4800"/>
              <a:t/>
            </a:r>
            <a:br>
              <a:rPr lang="bn-BD" sz="4800"/>
            </a:br>
            <a:r>
              <a:rPr lang="bn-BD" sz="4800"/>
              <a:t> </a:t>
            </a:r>
            <a:br>
              <a:rPr lang="bn-BD" sz="4800"/>
            </a:br>
            <a:r>
              <a:rPr lang="bn-BD" sz="4800"/>
              <a:t/>
            </a:r>
            <a:br>
              <a:rPr lang="bn-BD" sz="4800"/>
            </a:b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5000" y="219670"/>
            <a:ext cx="5105400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পরিচিতি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2668503"/>
            <a:ext cx="6096000" cy="249299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anchor="ctr">
            <a:spAutoFit/>
          </a:bodyPr>
          <a:lstStyle/>
          <a:p>
            <a:pPr algn="ctr"/>
            <a:r>
              <a:rPr lang="bn-BD" sz="3200" b="1" dirty="0" smtClean="0">
                <a:latin typeface="NikoshBAN"/>
                <a:cs typeface="SolaimanLipi" pitchFamily="2" charset="0"/>
              </a:rPr>
              <a:t>অভিরাম চাষা </a:t>
            </a:r>
            <a:r>
              <a:rPr lang="en-US" sz="3200" b="1" dirty="0">
                <a:latin typeface="NikoshBAN"/>
                <a:cs typeface="SolaimanLipi" pitchFamily="2" charset="0"/>
              </a:rPr>
              <a:t/>
            </a:r>
            <a:br>
              <a:rPr lang="en-US" sz="3200" b="1" dirty="0">
                <a:latin typeface="NikoshBAN"/>
                <a:cs typeface="SolaimanLipi" pitchFamily="2" charset="0"/>
              </a:rPr>
            </a:br>
            <a:r>
              <a:rPr lang="en-US" sz="3200" b="1" dirty="0">
                <a:latin typeface="NikoshBAN"/>
                <a:cs typeface="SolaimanLipi" pitchFamily="2" charset="0"/>
              </a:rPr>
              <a:t>	</a:t>
            </a:r>
            <a:r>
              <a:rPr lang="en-US" sz="3200" b="1" dirty="0" err="1">
                <a:latin typeface="NikoshBAN"/>
                <a:cs typeface="SolaimanLipi" pitchFamily="2" charset="0"/>
              </a:rPr>
              <a:t>সহকারি</a:t>
            </a:r>
            <a:r>
              <a:rPr lang="en-US" sz="3200" b="1" dirty="0">
                <a:latin typeface="NikoshBAN"/>
                <a:cs typeface="SolaimanLipi" pitchFamily="2" charset="0"/>
              </a:rPr>
              <a:t> </a:t>
            </a:r>
            <a:r>
              <a:rPr lang="en-US" sz="3200" b="1" dirty="0" err="1">
                <a:latin typeface="NikoshBAN"/>
                <a:cs typeface="SolaimanLipi" pitchFamily="2" charset="0"/>
              </a:rPr>
              <a:t>শিক্ষক</a:t>
            </a:r>
            <a:r>
              <a:rPr lang="en-US" sz="3200" dirty="0">
                <a:latin typeface="NikoshBAN"/>
                <a:cs typeface="SolaimanLipi" pitchFamily="2" charset="0"/>
              </a:rPr>
              <a:t> </a:t>
            </a:r>
            <a:r>
              <a:rPr lang="bn-BD" sz="3200" dirty="0" smtClean="0">
                <a:latin typeface="NikoshBAN"/>
                <a:cs typeface="SolaimanLipi" pitchFamily="2" charset="0"/>
              </a:rPr>
              <a:t>(আইসিটি)</a:t>
            </a:r>
          </a:p>
          <a:p>
            <a:pPr algn="ctr"/>
            <a:r>
              <a:rPr lang="bn-BD" sz="3200" b="1" dirty="0" smtClean="0">
                <a:latin typeface="NikoshBAN"/>
                <a:cs typeface="SolaimanLipi" pitchFamily="2" charset="0"/>
              </a:rPr>
              <a:t>ছোট ধামাই উচ্চ বিদ্যালয়</a:t>
            </a:r>
          </a:p>
          <a:p>
            <a:pPr algn="ctr"/>
            <a:r>
              <a:rPr lang="bn-BD" sz="3200" b="1" dirty="0" smtClean="0">
                <a:latin typeface="NikoshBAN"/>
                <a:cs typeface="SolaimanLipi" pitchFamily="2" charset="0"/>
              </a:rPr>
              <a:t>জুড়ী,মৌলভীবাজার</a:t>
            </a:r>
            <a:r>
              <a:rPr lang="bn-BD" sz="2400" b="1" dirty="0" smtClean="0">
                <a:latin typeface="NikoshBAN"/>
                <a:cs typeface="SolaimanLipi" pitchFamily="2" charset="0"/>
              </a:rPr>
              <a:t> </a:t>
            </a:r>
            <a:endParaRPr lang="en-US" sz="3200" dirty="0">
              <a:latin typeface="NikoshBAN"/>
              <a:cs typeface="SolaimanLipi" pitchFamily="2" charset="0"/>
            </a:endParaRPr>
          </a:p>
          <a:p>
            <a:pPr algn="ctr"/>
            <a:r>
              <a:rPr lang="en-US" sz="2800" dirty="0" err="1" smtClean="0"/>
              <a:t>Email:oviramcdhs</a:t>
            </a:r>
            <a:r>
              <a:rPr lang="bn-BD" sz="2800" dirty="0" smtClean="0"/>
              <a:t>@gmail.com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864892" y="692696"/>
            <a:ext cx="3240360" cy="144016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4" name="Title 1"/>
          <p:cNvSpPr>
            <a:spLocks noGrp="1"/>
          </p:cNvSpPr>
          <p:nvPr>
            <p:ph type="title" idx="4294967295"/>
          </p:nvPr>
        </p:nvSpPr>
        <p:spPr>
          <a:xfrm>
            <a:off x="3099184" y="548680"/>
            <a:ext cx="2771775" cy="11525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bn-IN" dirty="0">
                <a:solidFill>
                  <a:srgbClr val="F24320"/>
                </a:solidFill>
                <a:cs typeface="Vrinda" pitchFamily="2" charset="0"/>
              </a:rPr>
              <a:t>বাড়ীর কাজ</a:t>
            </a:r>
            <a:endParaRPr lang="en-US" dirty="0">
              <a:solidFill>
                <a:srgbClr val="F24320"/>
              </a:solidFill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4294967295"/>
          </p:nvPr>
        </p:nvSpPr>
        <p:spPr>
          <a:xfrm>
            <a:off x="567915" y="3140968"/>
            <a:ext cx="7834313" cy="2157412"/>
          </a:xfrm>
        </p:spPr>
        <p:txBody>
          <a:bodyPr>
            <a:normAutofit fontScale="925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bn-IN" sz="4000" dirty="0">
                <a:cs typeface="Vrinda" pitchFamily="2" charset="0"/>
              </a:rPr>
              <a:t> </a:t>
            </a:r>
            <a:r>
              <a:rPr lang="bn-BD" sz="4000" dirty="0">
                <a:cs typeface="Vrinda" pitchFamily="2" charset="0"/>
              </a:rPr>
              <a:t>তোমরা তোমার পরিবার বর্গের নিকট</a:t>
            </a:r>
            <a:r>
              <a:rPr lang="bn-IN" sz="4000" dirty="0">
                <a:cs typeface="Vrinda" pitchFamily="2" charset="0"/>
              </a:rPr>
              <a:t> </a:t>
            </a:r>
            <a:r>
              <a:rPr lang="bn-BD" sz="4000" dirty="0">
                <a:cs typeface="Vrinda" pitchFamily="2" charset="0"/>
              </a:rPr>
              <a:t>হতে মুক্তিষু্দ্ধের অভিজ্ঞতা শুনে তা লিখিত আকারে নিয়ে আসবে।</a:t>
            </a:r>
            <a:endParaRPr lang="en-US" sz="4000" dirty="0">
              <a:cs typeface="Vrind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392740"/>
            <a:ext cx="4495800" cy="15696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24320"/>
                </a:solidFill>
              </a:rPr>
              <a:t> </a:t>
            </a:r>
            <a:r>
              <a:rPr lang="bn-BD" sz="4400" dirty="0" smtClean="0">
                <a:solidFill>
                  <a:srgbClr val="F24320"/>
                </a:solidFill>
              </a:rPr>
              <a:t>    </a:t>
            </a:r>
            <a:r>
              <a:rPr lang="en-US" sz="9600" dirty="0" err="1" smtClean="0">
                <a:solidFill>
                  <a:srgbClr val="00B050"/>
                </a:solidFill>
              </a:rPr>
              <a:t>ধন্যবাদ</a:t>
            </a:r>
            <a:r>
              <a:rPr lang="en-US" sz="9600" dirty="0" smtClean="0">
                <a:solidFill>
                  <a:srgbClr val="00B050"/>
                </a:solidFill>
              </a:rPr>
              <a:t>  </a:t>
            </a:r>
            <a:endParaRPr lang="en-US" sz="9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1628800"/>
            <a:ext cx="5562600" cy="255454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bn-BD" sz="4400" dirty="0" smtClean="0"/>
              <a:t>আজকের বিষয় </a:t>
            </a:r>
            <a:endParaRPr lang="en-US" sz="4400" dirty="0"/>
          </a:p>
          <a:p>
            <a:pPr algn="ctr"/>
            <a:r>
              <a:rPr lang="bn-BD" sz="3600" dirty="0"/>
              <a:t>বাংলাদেশ ও </a:t>
            </a:r>
            <a:r>
              <a:rPr lang="bn-BD" sz="3600" dirty="0" smtClean="0"/>
              <a:t>বিশ্বপরি</a:t>
            </a:r>
            <a:r>
              <a:rPr lang="en-US" sz="3600" dirty="0" err="1"/>
              <a:t>চয়</a:t>
            </a:r>
            <a:r>
              <a:rPr lang="en-US" sz="3600" dirty="0"/>
              <a:t> </a:t>
            </a:r>
            <a:endParaRPr lang="bn-BD" sz="3600" dirty="0"/>
          </a:p>
          <a:p>
            <a:pPr algn="ctr"/>
            <a:r>
              <a:rPr lang="bn-BD" sz="2800" dirty="0" smtClean="0"/>
              <a:t>অষ্টম শ্রেণি </a:t>
            </a:r>
          </a:p>
          <a:p>
            <a:pPr algn="ctr"/>
            <a:r>
              <a:rPr lang="en-US" sz="2800" dirty="0"/>
              <a:t>২য় </a:t>
            </a:r>
            <a:r>
              <a:rPr lang="bn-BD" sz="2800" dirty="0"/>
              <a:t> অধ্যায়</a:t>
            </a:r>
          </a:p>
          <a:p>
            <a:pPr algn="ctr"/>
            <a:r>
              <a:rPr lang="bn-BD" sz="2400" dirty="0" smtClean="0"/>
              <a:t>বিষয়বস্তু</a:t>
            </a:r>
            <a:r>
              <a:rPr lang="bn-BD" sz="2400" dirty="0"/>
              <a:t>: </a:t>
            </a:r>
            <a:r>
              <a:rPr lang="bn-BD" sz="2400" dirty="0">
                <a:solidFill>
                  <a:srgbClr val="FFFF00"/>
                </a:solidFill>
                <a:latin typeface="SumeshwariMJ" pitchFamily="2" charset="0"/>
                <a:cs typeface="SumeshwariMJ" pitchFamily="2" charset="0"/>
              </a:rPr>
              <a:t>১৯৭১ সালের মুক্তিযু্দ্ধ ও স্বাধীন বাংলাদেশের </a:t>
            </a:r>
            <a:r>
              <a:rPr lang="bn-BD" sz="2400" dirty="0" smtClean="0">
                <a:solidFill>
                  <a:srgbClr val="FFFF00"/>
                </a:solidFill>
                <a:latin typeface="SumeshwariMJ" pitchFamily="2" charset="0"/>
                <a:cs typeface="SumeshwariMJ" pitchFamily="2" charset="0"/>
              </a:rPr>
              <a:t>জন্ম</a:t>
            </a:r>
            <a:endParaRPr lang="bn-BD" sz="2400" dirty="0">
              <a:solidFill>
                <a:srgbClr val="FFFF00"/>
              </a:solidFill>
              <a:latin typeface="SumeshwariMJ" pitchFamily="2" charset="0"/>
              <a:cs typeface="Sumeshwari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2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2633008"/>
            <a:ext cx="754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  </a:t>
            </a:r>
            <a:r>
              <a:rPr lang="en-US" sz="5400" dirty="0" err="1"/>
              <a:t>আমরা</a:t>
            </a:r>
            <a:r>
              <a:rPr lang="en-US" sz="5400" dirty="0"/>
              <a:t> </a:t>
            </a:r>
            <a:r>
              <a:rPr lang="en-US" sz="5400" dirty="0" err="1"/>
              <a:t>কিছু</a:t>
            </a:r>
            <a:r>
              <a:rPr lang="en-US" sz="5400" dirty="0"/>
              <a:t> </a:t>
            </a:r>
            <a:r>
              <a:rPr lang="en-US" sz="5400" dirty="0" err="1"/>
              <a:t>মুক্তিযুদ্ধের</a:t>
            </a:r>
            <a:r>
              <a:rPr lang="en-US" sz="5400" dirty="0"/>
              <a:t>  </a:t>
            </a:r>
            <a:r>
              <a:rPr lang="en-US" sz="5400" dirty="0" err="1"/>
              <a:t>ছবি</a:t>
            </a:r>
            <a:r>
              <a:rPr lang="en-US" sz="5400" dirty="0"/>
              <a:t> </a:t>
            </a:r>
            <a:r>
              <a:rPr lang="en-US" sz="5400" dirty="0" err="1"/>
              <a:t>দেখি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64552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user\Desktop\Shahid-Faridpur\picture\সস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357188"/>
            <a:ext cx="8501063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Shahid-Faridpur\picture\0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25" y="214313"/>
            <a:ext cx="7072313" cy="4897437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1000125" y="5410200"/>
            <a:ext cx="78390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bn-BD" sz="6000" dirty="0">
                <a:latin typeface="Nikosh" panose="02000000000000000000" pitchFamily="2" charset="0"/>
                <a:cs typeface="Nikosh" panose="02000000000000000000" pitchFamily="2" charset="0"/>
              </a:rPr>
              <a:t>ঙ</a:t>
            </a:r>
            <a:r>
              <a:rPr lang="en-US" sz="60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bn-BD" sz="6000" dirty="0"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en-US" sz="60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bn-BD" sz="60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60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bn-BD" sz="6000" dirty="0">
                <a:latin typeface="Nikosh" panose="02000000000000000000" pitchFamily="2" charset="0"/>
                <a:cs typeface="Nikosh" panose="02000000000000000000" pitchFamily="2" charset="0"/>
              </a:rPr>
              <a:t>ধ</a:t>
            </a:r>
            <a:r>
              <a:rPr lang="en-US" sz="6000" dirty="0">
                <a:latin typeface="Nikosh" panose="02000000000000000000" pitchFamily="2" charset="0"/>
                <a:cs typeface="Nikosh" panose="02000000000000000000" pitchFamily="2" charset="0"/>
              </a:rPr>
              <a:t>ু</a:t>
            </a:r>
            <a:r>
              <a:rPr lang="bn-BD" sz="60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6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6000" dirty="0">
                <a:latin typeface="Nikosh" panose="02000000000000000000" pitchFamily="2" charset="0"/>
                <a:cs typeface="Nikosh" panose="02000000000000000000" pitchFamily="2" charset="0"/>
              </a:rPr>
              <a:t>৭</a:t>
            </a:r>
            <a:r>
              <a:rPr lang="en-US" sz="6000" dirty="0">
                <a:latin typeface="Nikosh" panose="02000000000000000000" pitchFamily="2" charset="0"/>
                <a:cs typeface="Nikosh" panose="02000000000000000000" pitchFamily="2" charset="0"/>
              </a:rPr>
              <a:t>ই </a:t>
            </a:r>
            <a:r>
              <a:rPr lang="bn-BD" sz="60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60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bn-BD" sz="6000" dirty="0">
                <a:latin typeface="Nikosh" panose="02000000000000000000" pitchFamily="2" charset="0"/>
                <a:cs typeface="Nikosh" panose="02000000000000000000" pitchFamily="2" charset="0"/>
              </a:rPr>
              <a:t>চ</a:t>
            </a:r>
            <a:r>
              <a:rPr lang="en-US" sz="60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bn-BD" sz="60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6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6000" dirty="0">
                <a:latin typeface="Nikosh" panose="02000000000000000000" pitchFamily="2" charset="0"/>
                <a:cs typeface="Nikosh" panose="02000000000000000000" pitchFamily="2" charset="0"/>
              </a:rPr>
              <a:t>ভ</a:t>
            </a:r>
            <a:r>
              <a:rPr lang="en-US" sz="6000" dirty="0" err="1">
                <a:latin typeface="Nikosh" panose="02000000000000000000" pitchFamily="2" charset="0"/>
                <a:cs typeface="Nikosh" panose="02000000000000000000" pitchFamily="2" charset="0"/>
              </a:rPr>
              <a:t>াষণ</a:t>
            </a:r>
            <a:r>
              <a:rPr lang="en-US" sz="6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7marchmujib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4424" y="624879"/>
            <a:ext cx="6813960" cy="4820245"/>
          </a:xfrm>
          <a:noFill/>
        </p:spPr>
      </p:pic>
      <p:sp>
        <p:nvSpPr>
          <p:cNvPr id="5" name="TextBox 4"/>
          <p:cNvSpPr txBox="1"/>
          <p:nvPr/>
        </p:nvSpPr>
        <p:spPr>
          <a:xfrm>
            <a:off x="762000" y="57912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bn-BD" sz="7200" dirty="0">
                <a:latin typeface="Nikosh" panose="02000000000000000000" pitchFamily="2" charset="0"/>
                <a:cs typeface="Nikosh" panose="02000000000000000000" pitchFamily="2" charset="0"/>
              </a:rPr>
              <a:t>ঙ</a:t>
            </a:r>
            <a:r>
              <a:rPr lang="en-US" sz="72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bn-BD" sz="7200" dirty="0"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en-US" sz="72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bn-BD" sz="72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72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bn-BD" sz="7200" dirty="0">
                <a:latin typeface="Nikosh" panose="02000000000000000000" pitchFamily="2" charset="0"/>
                <a:cs typeface="Nikosh" panose="02000000000000000000" pitchFamily="2" charset="0"/>
              </a:rPr>
              <a:t>ধ</a:t>
            </a:r>
            <a:r>
              <a:rPr lang="en-US" sz="7200" dirty="0">
                <a:latin typeface="Nikosh" panose="02000000000000000000" pitchFamily="2" charset="0"/>
                <a:cs typeface="Nikosh" panose="02000000000000000000" pitchFamily="2" charset="0"/>
              </a:rPr>
              <a:t>ু</a:t>
            </a:r>
            <a:r>
              <a:rPr lang="bn-BD" sz="72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7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7200" dirty="0">
                <a:latin typeface="Nikosh" panose="02000000000000000000" pitchFamily="2" charset="0"/>
                <a:cs typeface="Nikosh" panose="02000000000000000000" pitchFamily="2" charset="0"/>
              </a:rPr>
              <a:t>৭</a:t>
            </a:r>
            <a:r>
              <a:rPr lang="en-US" sz="7200" dirty="0">
                <a:latin typeface="Nikosh" panose="02000000000000000000" pitchFamily="2" charset="0"/>
                <a:cs typeface="Nikosh" panose="02000000000000000000" pitchFamily="2" charset="0"/>
              </a:rPr>
              <a:t>ই </a:t>
            </a:r>
            <a:r>
              <a:rPr lang="bn-BD" sz="72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72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bn-BD" sz="7200" dirty="0">
                <a:latin typeface="Nikosh" panose="02000000000000000000" pitchFamily="2" charset="0"/>
                <a:cs typeface="Nikosh" panose="02000000000000000000" pitchFamily="2" charset="0"/>
              </a:rPr>
              <a:t>চ</a:t>
            </a:r>
            <a:r>
              <a:rPr lang="en-US" sz="72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bn-BD" sz="72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7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7200" dirty="0">
                <a:latin typeface="Nikosh" panose="02000000000000000000" pitchFamily="2" charset="0"/>
                <a:cs typeface="Nikosh" panose="02000000000000000000" pitchFamily="2" charset="0"/>
              </a:rPr>
              <a:t>ভ</a:t>
            </a:r>
            <a:r>
              <a:rPr lang="en-US" sz="7200" dirty="0" err="1">
                <a:latin typeface="Nikosh" panose="02000000000000000000" pitchFamily="2" charset="0"/>
                <a:cs typeface="Nikosh" panose="02000000000000000000" pitchFamily="2" charset="0"/>
              </a:rPr>
              <a:t>াষণ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00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571500"/>
            <a:ext cx="4681538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2" descr="0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38" y="571500"/>
            <a:ext cx="363855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500063" y="5853113"/>
            <a:ext cx="8215312" cy="92868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4400" dirty="0"/>
              <a:t>২৫ মার্চের কাল রাত্রির বিভীষিকা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Pictures\prvgvmnt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71500" y="357188"/>
            <a:ext cx="8129588" cy="5072062"/>
          </a:xfrm>
          <a:noFill/>
        </p:spPr>
      </p:pic>
      <p:sp>
        <p:nvSpPr>
          <p:cNvPr id="3" name="Rounded Rectangle 2"/>
          <p:cNvSpPr/>
          <p:nvPr/>
        </p:nvSpPr>
        <p:spPr>
          <a:xfrm>
            <a:off x="928688" y="5643563"/>
            <a:ext cx="7143750" cy="10001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4000">
                <a:solidFill>
                  <a:srgbClr val="FFFF00"/>
                </a:solidFill>
              </a:rPr>
              <a:t>মুজিবনগর </a:t>
            </a:r>
            <a:r>
              <a:rPr lang="bn-IN" sz="4000" dirty="0">
                <a:solidFill>
                  <a:srgbClr val="FFFF00"/>
                </a:solidFill>
              </a:rPr>
              <a:t>সরকার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759</TotalTime>
  <Words>163</Words>
  <Application>Microsoft Office PowerPoint</Application>
  <PresentationFormat>On-screen Show (4:3)</PresentationFormat>
  <Paragraphs>39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23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21</vt:i4>
      </vt:variant>
    </vt:vector>
  </HeadingPairs>
  <TitlesOfParts>
    <vt:vector size="54" baseType="lpstr">
      <vt:lpstr>Arial</vt:lpstr>
      <vt:lpstr>Arial Narrow</vt:lpstr>
      <vt:lpstr>Book Antiqua</vt:lpstr>
      <vt:lpstr>Brush Script MT</vt:lpstr>
      <vt:lpstr>Calibri</vt:lpstr>
      <vt:lpstr>Century Gothic</vt:lpstr>
      <vt:lpstr>Consolas</vt:lpstr>
      <vt:lpstr>Constantia</vt:lpstr>
      <vt:lpstr>Corbel</vt:lpstr>
      <vt:lpstr>Franklin Gothic Book</vt:lpstr>
      <vt:lpstr>Garamond</vt:lpstr>
      <vt:lpstr>Lucida Sans</vt:lpstr>
      <vt:lpstr>Nikosh</vt:lpstr>
      <vt:lpstr>NikoshBAN</vt:lpstr>
      <vt:lpstr>Rage Italic</vt:lpstr>
      <vt:lpstr>SolaimanLipi</vt:lpstr>
      <vt:lpstr>SumeshwariMJ</vt:lpstr>
      <vt:lpstr>Tahoma</vt:lpstr>
      <vt:lpstr>Tunga</vt:lpstr>
      <vt:lpstr>Vrinda</vt:lpstr>
      <vt:lpstr>Wingdings</vt:lpstr>
      <vt:lpstr>Wingdings 2</vt:lpstr>
      <vt:lpstr>Wingdings 3</vt:lpstr>
      <vt:lpstr>Apex</vt:lpstr>
      <vt:lpstr>Pushpin</vt:lpstr>
      <vt:lpstr>Horizon</vt:lpstr>
      <vt:lpstr>Flow</vt:lpstr>
      <vt:lpstr>BlackTie</vt:lpstr>
      <vt:lpstr>Perspective</vt:lpstr>
      <vt:lpstr>Paper</vt:lpstr>
      <vt:lpstr>Metro</vt:lpstr>
      <vt:lpstr>Technic</vt:lpstr>
      <vt:lpstr>Austin</vt:lpstr>
      <vt:lpstr>PowerPoint Presentation</vt:lpstr>
      <vt:lpstr>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মূল্যায়ন</vt:lpstr>
      <vt:lpstr>বাড়ীর কাজ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120</cp:revision>
  <dcterms:created xsi:type="dcterms:W3CDTF">2010-08-09T10:38:05Z</dcterms:created>
  <dcterms:modified xsi:type="dcterms:W3CDTF">2020-07-13T01:35:23Z</dcterms:modified>
</cp:coreProperties>
</file>