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89" r:id="rId2"/>
    <p:sldId id="288" r:id="rId3"/>
    <p:sldId id="270" r:id="rId4"/>
    <p:sldId id="302" r:id="rId5"/>
    <p:sldId id="303" r:id="rId6"/>
    <p:sldId id="301" r:id="rId7"/>
    <p:sldId id="297" r:id="rId8"/>
    <p:sldId id="298" r:id="rId9"/>
    <p:sldId id="259" r:id="rId10"/>
    <p:sldId id="290" r:id="rId11"/>
    <p:sldId id="275" r:id="rId12"/>
    <p:sldId id="293" r:id="rId13"/>
    <p:sldId id="299" r:id="rId14"/>
    <p:sldId id="300" r:id="rId15"/>
    <p:sldId id="291" r:id="rId16"/>
    <p:sldId id="304" r:id="rId17"/>
    <p:sldId id="276" r:id="rId18"/>
    <p:sldId id="267" r:id="rId19"/>
    <p:sldId id="274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24" autoAdjust="0"/>
  </p:normalViewPr>
  <p:slideViewPr>
    <p:cSldViewPr>
      <p:cViewPr varScale="1">
        <p:scale>
          <a:sx n="55" d="100"/>
          <a:sy n="55" d="100"/>
        </p:scale>
        <p:origin x="11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BB179-2A1E-43A8-9FC9-FF61D0311EFD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F6A76-BA92-4EAE-9F64-CBC399108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70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bd1976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14400" y="-335310"/>
            <a:ext cx="10725150" cy="31547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66950"/>
            <a:ext cx="6096000" cy="436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1800" y="214376"/>
            <a:ext cx="3200400" cy="1450896"/>
          </a:xfrm>
          <a:prstGeom prst="hexagon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ভি-ব্লক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0651" y="1208290"/>
            <a:ext cx="21594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latin typeface="Eras Bold ITC" panose="020B0907030504020204" pitchFamily="34" charset="0"/>
              </a:rPr>
              <a:t>V</a:t>
            </a:r>
            <a:endParaRPr lang="en-US" sz="16600" dirty="0">
              <a:latin typeface="Eras Bold ITC" panose="020B0907030504020204" pitchFamily="34" charset="0"/>
            </a:endParaRPr>
          </a:p>
        </p:txBody>
      </p:sp>
      <p:sp>
        <p:nvSpPr>
          <p:cNvPr id="5" name="Half Frame 4"/>
          <p:cNvSpPr/>
          <p:nvPr/>
        </p:nvSpPr>
        <p:spPr>
          <a:xfrm rot="13505776">
            <a:off x="571579" y="717221"/>
            <a:ext cx="1981042" cy="2006156"/>
          </a:xfrm>
          <a:prstGeom prst="halfFram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35387" y="3318139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93718" y="3185651"/>
            <a:ext cx="1219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90269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ইংরেজি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V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অক্ষর এর মত হয়ায় ইহাকে ভি-ব্লক বলে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31951"/>
            <a:ext cx="3122223" cy="3122223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267200" y="3305068"/>
            <a:ext cx="1338906" cy="987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083839" y="3591852"/>
            <a:ext cx="2183361" cy="263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512570" y="3993554"/>
            <a:ext cx="1135535" cy="75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5" grpId="0" animBg="1"/>
      <p:bldP spid="16" grpId="0" animBg="1"/>
      <p:bldP spid="17" grpId="0" animBg="1"/>
      <p:bldP spid="15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304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ভি-ব্লকের ব্যবহার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2" y="1135797"/>
            <a:ext cx="5368636" cy="449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0764" y="6068566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ভি-ব্লকে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ক্ল্যাম্প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বস্তু আটকানো যায়।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191000" cy="541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3810000" cy="541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5943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ভি-ব্লকে গোলাকার বস্তু ড্রিল করা যায়।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288679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ভি-ব্লকে বেধে গোলাকার বস্তু কাটা করা যায়।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98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2484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943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ভি-ব্লকে বেধে গোলাকার বস্তুতে কাজ করা যায়।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2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812" y="2628900"/>
            <a:ext cx="809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১। ভি-ব্লক কেন বলা হয়?</a:t>
            </a:r>
          </a:p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২। ভি-ব্লকের ৩টি ব্যবহার লিখ।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7757" y="4876800"/>
            <a:ext cx="3276600" cy="1358265"/>
          </a:xfrm>
          <a:prstGeom prst="frame">
            <a:avLst>
              <a:gd name="adj1" fmla="val 24107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609600"/>
            <a:ext cx="1219200" cy="1143000"/>
            <a:chOff x="990600" y="-152400"/>
            <a:chExt cx="4495800" cy="3657600"/>
          </a:xfrm>
        </p:grpSpPr>
        <p:sp>
          <p:nvSpPr>
            <p:cNvPr id="8" name="Oval 7"/>
            <p:cNvSpPr/>
            <p:nvPr/>
          </p:nvSpPr>
          <p:spPr>
            <a:xfrm>
              <a:off x="2133600" y="685800"/>
              <a:ext cx="9144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819400" y="1295400"/>
              <a:ext cx="914400" cy="76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38400" y="2057400"/>
              <a:ext cx="9144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33800" y="1219200"/>
              <a:ext cx="9144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52800" y="-152400"/>
              <a:ext cx="9144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90600" y="1676400"/>
              <a:ext cx="9144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62400" y="2438400"/>
              <a:ext cx="9144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05000" y="14478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352800" y="19050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5334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219200" y="838200"/>
              <a:ext cx="914400" cy="76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00200" y="2209800"/>
              <a:ext cx="914400" cy="76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209800" y="27432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124200" y="2590800"/>
              <a:ext cx="914400" cy="76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267200" y="1828800"/>
              <a:ext cx="914400" cy="76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2000" y="10668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38600" y="457200"/>
              <a:ext cx="914400" cy="76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438400" y="-76200"/>
              <a:ext cx="914400" cy="762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600200" y="2286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Donut 26"/>
          <p:cNvSpPr/>
          <p:nvPr/>
        </p:nvSpPr>
        <p:spPr>
          <a:xfrm>
            <a:off x="386812" y="314325"/>
            <a:ext cx="1905000" cy="1828800"/>
          </a:xfrm>
          <a:prstGeom prst="donut">
            <a:avLst>
              <a:gd name="adj" fmla="val 25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Clo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28600"/>
            <a:ext cx="1905000" cy="19050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592704" y="1067640"/>
            <a:ext cx="304800" cy="2766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696200" y="609600"/>
            <a:ext cx="76200" cy="1066800"/>
            <a:chOff x="7696200" y="609600"/>
            <a:chExt cx="76200" cy="1066800"/>
          </a:xfrm>
        </p:grpSpPr>
        <p:sp>
          <p:nvSpPr>
            <p:cNvPr id="39" name="Up Arrow 38"/>
            <p:cNvSpPr/>
            <p:nvPr/>
          </p:nvSpPr>
          <p:spPr>
            <a:xfrm>
              <a:off x="7696200" y="609600"/>
              <a:ext cx="76200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7696200" y="1219200"/>
              <a:ext cx="76200" cy="457200"/>
            </a:xfrm>
            <a:prstGeom prst="down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Action Button: Home 35">
            <a:hlinkClick r:id="rId3" action="ppaction://hlinksldjump" highlightClick="1"/>
          </p:cNvPr>
          <p:cNvSpPr/>
          <p:nvPr/>
        </p:nvSpPr>
        <p:spPr>
          <a:xfrm>
            <a:off x="8382000" y="6096000"/>
            <a:ext cx="762000" cy="762000"/>
          </a:xfrm>
          <a:prstGeom prst="actionButtonHom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181600" cy="1358265"/>
          </a:xfrm>
          <a:prstGeom prst="frame">
            <a:avLst>
              <a:gd name="adj1" fmla="val 24107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ভিডিও চিত্র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41746"/>
              </p:ext>
            </p:extLst>
          </p:nvPr>
        </p:nvGraphicFramePr>
        <p:xfrm>
          <a:off x="2819400" y="2413132"/>
          <a:ext cx="3581400" cy="310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2413132"/>
                        <a:ext cx="3581400" cy="3102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3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45" y="998477"/>
            <a:ext cx="8229600" cy="1143000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145" y="3048000"/>
            <a:ext cx="8305800" cy="12349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ভি-ব্লক ব্যবহারের ৩টি সুবিধা লিখ।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1" y="219111"/>
            <a:ext cx="6397752" cy="841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316203"/>
            <a:ext cx="4724400" cy="841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ea typeface="+mj-ea"/>
                <a:cs typeface="NikoshBAN" pitchFamily="2" charset="0"/>
              </a:rPr>
              <a:t>১। ভি-ব্লক দেখতে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2509" y="4602203"/>
            <a:ext cx="7162800" cy="841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২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ea typeface="+mj-ea"/>
                <a:cs typeface="NikoshBAN" pitchFamily="2" charset="0"/>
              </a:rPr>
              <a:t>বস্তুকে আটকানোর জন্য ব্যবহার করা হয়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190979"/>
            <a:ext cx="2590800" cy="841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ক)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V</a:t>
            </a:r>
            <a:r>
              <a:rPr lang="en-US" sz="40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+mj-ea"/>
                <a:cs typeface="NikoshBAN" pitchFamily="2" charset="0"/>
              </a:rPr>
              <a:t>এর মত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28855" y="3228386"/>
            <a:ext cx="2667000" cy="841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noProof="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খ)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B</a:t>
            </a:r>
            <a:r>
              <a:rPr lang="en-US" sz="40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+mj-ea"/>
                <a:cs typeface="NikoshBAN" pitchFamily="2" charset="0"/>
              </a:rPr>
              <a:t>এর মত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17676" y="3916403"/>
            <a:ext cx="3582924" cy="841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noProof="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গ)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C</a:t>
            </a:r>
            <a:r>
              <a:rPr lang="en-US" sz="40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+mj-ea"/>
                <a:cs typeface="NikoshBAN" pitchFamily="2" charset="0"/>
              </a:rPr>
              <a:t>এর মত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91200" y="3913355"/>
            <a:ext cx="2576945" cy="841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noProof="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ঘ)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Q</a:t>
            </a:r>
            <a:r>
              <a:rPr lang="en-US" sz="40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ea typeface="+mj-ea"/>
                <a:cs typeface="NikoshBAN" pitchFamily="2" charset="0"/>
              </a:rPr>
              <a:t>এর মত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47801" y="5842739"/>
            <a:ext cx="1981200" cy="5580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গ)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ক্ল্যাম্প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61655" y="5156939"/>
            <a:ext cx="3035669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ক)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নাট 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61838" y="5288003"/>
            <a:ext cx="1933472" cy="6525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খ)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ভোল্ট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620130" y="5940552"/>
            <a:ext cx="1625208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ঘ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)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স্ক্রু</a:t>
            </a:r>
            <a:endParaRPr lang="en-US" sz="4000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024" y="1379058"/>
            <a:ext cx="3174976" cy="940653"/>
          </a:xfrm>
          <a:prstGeom prst="roundRect">
            <a:avLst>
              <a:gd name="adj" fmla="val 42558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93169" y="1379057"/>
            <a:ext cx="3174976" cy="940653"/>
          </a:xfrm>
          <a:prstGeom prst="roundRect">
            <a:avLst>
              <a:gd name="adj" fmla="val 42558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সঠিক হয়ছে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07024" y="1384955"/>
            <a:ext cx="3174976" cy="940653"/>
          </a:xfrm>
          <a:prstGeom prst="roundRect">
            <a:avLst>
              <a:gd name="adj" fmla="val 42558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সঠিক হয়ছে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1371600"/>
            <a:ext cx="3174976" cy="940653"/>
          </a:xfrm>
          <a:prstGeom prst="roundRect">
            <a:avLst>
              <a:gd name="adj" fmla="val 42558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4024" y="1345347"/>
            <a:ext cx="3174976" cy="940653"/>
          </a:xfrm>
          <a:prstGeom prst="roundRect">
            <a:avLst>
              <a:gd name="adj" fmla="val 42558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1345347"/>
            <a:ext cx="3174976" cy="940653"/>
          </a:xfrm>
          <a:prstGeom prst="roundRect">
            <a:avLst>
              <a:gd name="adj" fmla="val 42558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" y="1345347"/>
            <a:ext cx="3174976" cy="940653"/>
          </a:xfrm>
          <a:prstGeom prst="roundRect">
            <a:avLst>
              <a:gd name="adj" fmla="val 42558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1345347"/>
            <a:ext cx="3174976" cy="940653"/>
          </a:xfrm>
          <a:prstGeom prst="roundRect">
            <a:avLst>
              <a:gd name="adj" fmla="val 42558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সঠিক হয়নি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219200"/>
            <a:ext cx="4876800" cy="1676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u="sng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796145"/>
            <a:ext cx="8610600" cy="2145268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১। ভি-ব্লক ব্যবহার করে কাজ করার সুবিধা ব্যাখ্যা কর।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31242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মোঃ নজরুল ইসলাম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ইন্সট্রাক্টরঃ লুৎফুর রহমান হাইস্কুল এন্ড কলেজ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 নং ০১৭৯৯৩০৫০০৫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nazrulbd1976@gmail.com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মুক্তপাঠ আইডি 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nazrulbd1976@gmail.com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বাতায়ন আইডি-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nazrulbd1976@gmail.com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DSC_0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16062"/>
            <a:ext cx="2667000" cy="2919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DFPgf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8800"/>
            <a:ext cx="7467600" cy="4572000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1981200" y="304800"/>
            <a:ext cx="4724400" cy="1569660"/>
          </a:xfrm>
          <a:prstGeom prst="homePlate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279" y="152400"/>
            <a:ext cx="4082321" cy="6324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endParaRPr lang="bn-IN" sz="6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জেনারেল মেকানিক্স-২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 অধ্যায়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40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৫০মি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13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"/>
            <a:ext cx="4572000" cy="647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4953000" cy="3086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" y="3124200"/>
            <a:ext cx="4419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6" y="27709"/>
            <a:ext cx="4177144" cy="3358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6" y="3587273"/>
            <a:ext cx="4177144" cy="30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077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1"/>
            <a:ext cx="67817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133600"/>
            <a:ext cx="4876800" cy="264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6600" b="1" dirty="0" smtClean="0">
                <a:latin typeface="NikoshBAN" pitchFamily="2" charset="0"/>
                <a:cs typeface="NikoshBAN" pitchFamily="2" charset="0"/>
              </a:rPr>
              <a:t>ভি-ব্লক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45319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66800" y="3232303"/>
            <a:ext cx="7010400" cy="3200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ভি ব্লককে</a:t>
            </a:r>
            <a:r>
              <a:rPr kumimoji="0" lang="bn-I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করতে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ভি ব্লকের</a:t>
            </a:r>
            <a:r>
              <a:rPr kumimoji="0" lang="bn-I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উল্লেখ করতে পারবে। 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 ব্লকের প্রয়োজনীয়তা ব্যাখ্যা করতে পারবে।</a:t>
            </a: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ভি ব্লক ব্যবহার</a:t>
            </a:r>
            <a:r>
              <a:rPr kumimoji="0" lang="bn-IN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করে কাজ করতে পারবে।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5" descr="j03368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2209800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1371600"/>
            <a:ext cx="57912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  শেষে শিক্ষার্থীরা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</TotalTime>
  <Words>242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Eras Bold ITC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কাজঃ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Obaidullah</dc:creator>
  <cp:lastModifiedBy>Microsoft account</cp:lastModifiedBy>
  <cp:revision>224</cp:revision>
  <dcterms:created xsi:type="dcterms:W3CDTF">2006-08-16T00:00:00Z</dcterms:created>
  <dcterms:modified xsi:type="dcterms:W3CDTF">2020-07-14T04:47:13Z</dcterms:modified>
</cp:coreProperties>
</file>