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29" r:id="rId3"/>
    <p:sldId id="330" r:id="rId4"/>
    <p:sldId id="331" r:id="rId5"/>
    <p:sldId id="258" r:id="rId6"/>
    <p:sldId id="309" r:id="rId7"/>
    <p:sldId id="305" r:id="rId8"/>
    <p:sldId id="314" r:id="rId9"/>
    <p:sldId id="307" r:id="rId10"/>
    <p:sldId id="298" r:id="rId11"/>
    <p:sldId id="299" r:id="rId12"/>
    <p:sldId id="311" r:id="rId13"/>
    <p:sldId id="312" r:id="rId14"/>
    <p:sldId id="313" r:id="rId15"/>
    <p:sldId id="294" r:id="rId16"/>
    <p:sldId id="300" r:id="rId17"/>
    <p:sldId id="306" r:id="rId18"/>
    <p:sldId id="301" r:id="rId19"/>
    <p:sldId id="261" r:id="rId20"/>
    <p:sldId id="325" r:id="rId21"/>
    <p:sldId id="326" r:id="rId22"/>
    <p:sldId id="327" r:id="rId23"/>
    <p:sldId id="26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3399"/>
    <a:srgbClr val="003366"/>
    <a:srgbClr val="FFCC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561" autoAdjust="0"/>
    <p:restoredTop sz="93530" autoAdjust="0"/>
  </p:normalViewPr>
  <p:slideViewPr>
    <p:cSldViewPr>
      <p:cViewPr>
        <p:scale>
          <a:sx n="64" d="100"/>
          <a:sy n="64" d="100"/>
        </p:scale>
        <p:origin x="-1404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61C92D-5D23-4C2A-8710-DCB41AC409FD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6E9BB355-723C-4979-BF5E-96A53919441D}">
      <dgm:prSet phldrT="[Text]"/>
      <dgm:spPr/>
      <dgm:t>
        <a:bodyPr/>
        <a:lstStyle/>
        <a:p>
          <a:r>
            <a:rPr lang="bn-BD" b="1" smtClean="0">
              <a:latin typeface="NikoshBAN" pitchFamily="2" charset="0"/>
              <a:cs typeface="NikoshBAN" pitchFamily="2" charset="0"/>
            </a:rPr>
            <a:t>বাক্যের তিনটি গুণ</a:t>
          </a:r>
          <a:endParaRPr lang="en-US" dirty="0"/>
        </a:p>
      </dgm:t>
    </dgm:pt>
    <dgm:pt modelId="{C420CA1F-5586-4CC4-A049-D0EB8E514303}" type="parTrans" cxnId="{21C705EF-4FD5-4CF4-A940-A61B7FA4FD66}">
      <dgm:prSet/>
      <dgm:spPr/>
      <dgm:t>
        <a:bodyPr/>
        <a:lstStyle/>
        <a:p>
          <a:endParaRPr lang="en-US"/>
        </a:p>
      </dgm:t>
    </dgm:pt>
    <dgm:pt modelId="{5D4FE77C-DE16-4E07-A8FB-0F8EAB715E6E}" type="sibTrans" cxnId="{21C705EF-4FD5-4CF4-A940-A61B7FA4FD66}">
      <dgm:prSet/>
      <dgm:spPr/>
      <dgm:t>
        <a:bodyPr/>
        <a:lstStyle/>
        <a:p>
          <a:endParaRPr lang="en-US"/>
        </a:p>
      </dgm:t>
    </dgm:pt>
    <dgm:pt modelId="{6D16A01C-D227-463C-ABA1-ACF8948FBAA4}">
      <dgm:prSet phldrT="[Text]"/>
      <dgm:spPr/>
      <dgm:t>
        <a:bodyPr/>
        <a:lstStyle/>
        <a:p>
          <a:r>
            <a:rPr lang="bn-BD" b="1" dirty="0" smtClean="0">
              <a:latin typeface="NikoshBAN" pitchFamily="2" charset="0"/>
              <a:cs typeface="NikoshBAN" pitchFamily="2" charset="0"/>
            </a:rPr>
            <a:t>আকাঙ্ক্ষা</a:t>
          </a:r>
          <a:endParaRPr lang="en-US" dirty="0"/>
        </a:p>
      </dgm:t>
    </dgm:pt>
    <dgm:pt modelId="{42B03097-B4E7-42A5-905C-C5D39328AF90}" type="parTrans" cxnId="{B1C8937A-AB7F-46B6-BA12-D8A717FF7FE9}">
      <dgm:prSet/>
      <dgm:spPr/>
      <dgm:t>
        <a:bodyPr/>
        <a:lstStyle/>
        <a:p>
          <a:endParaRPr lang="en-US"/>
        </a:p>
      </dgm:t>
    </dgm:pt>
    <dgm:pt modelId="{8D7ABEB4-4FDD-4B8A-96FC-30474A766658}" type="sibTrans" cxnId="{B1C8937A-AB7F-46B6-BA12-D8A717FF7FE9}">
      <dgm:prSet/>
      <dgm:spPr/>
      <dgm:t>
        <a:bodyPr/>
        <a:lstStyle/>
        <a:p>
          <a:endParaRPr lang="en-US"/>
        </a:p>
      </dgm:t>
    </dgm:pt>
    <dgm:pt modelId="{97BDCEEC-D178-4337-B902-2C4EF96E0303}">
      <dgm:prSet phldrT="[Text]"/>
      <dgm:spPr/>
      <dgm:t>
        <a:bodyPr/>
        <a:lstStyle/>
        <a:p>
          <a:r>
            <a:rPr lang="bn-BD" smtClean="0">
              <a:latin typeface="NikoshBAN" pitchFamily="2" charset="0"/>
              <a:cs typeface="NikoshBAN" pitchFamily="2" charset="0"/>
            </a:rPr>
            <a:t>আসত্তি</a:t>
          </a:r>
          <a:endParaRPr lang="en-US" dirty="0"/>
        </a:p>
      </dgm:t>
    </dgm:pt>
    <dgm:pt modelId="{3F0B284E-63B4-4FA4-9D65-3C1705A5AA36}" type="parTrans" cxnId="{B11097D1-ADA4-41EE-BD35-561CEFC4D66E}">
      <dgm:prSet/>
      <dgm:spPr/>
      <dgm:t>
        <a:bodyPr/>
        <a:lstStyle/>
        <a:p>
          <a:endParaRPr lang="en-US"/>
        </a:p>
      </dgm:t>
    </dgm:pt>
    <dgm:pt modelId="{B81C0B62-6C6E-4557-87A4-04BC45B822B5}" type="sibTrans" cxnId="{B11097D1-ADA4-41EE-BD35-561CEFC4D66E}">
      <dgm:prSet/>
      <dgm:spPr/>
      <dgm:t>
        <a:bodyPr/>
        <a:lstStyle/>
        <a:p>
          <a:endParaRPr lang="en-US"/>
        </a:p>
      </dgm:t>
    </dgm:pt>
    <dgm:pt modelId="{E520F514-DDD1-4071-B376-5C9BD91C3575}">
      <dgm:prSet phldrT="[Text]"/>
      <dgm:spPr/>
      <dgm:t>
        <a:bodyPr/>
        <a:lstStyle/>
        <a:p>
          <a:r>
            <a:rPr lang="bn-BD" smtClean="0">
              <a:latin typeface="NikoshBAN" pitchFamily="2" charset="0"/>
              <a:cs typeface="NikoshBAN" pitchFamily="2" charset="0"/>
            </a:rPr>
            <a:t>যোগ্যতা</a:t>
          </a:r>
          <a:endParaRPr lang="en-US" dirty="0"/>
        </a:p>
      </dgm:t>
    </dgm:pt>
    <dgm:pt modelId="{7F87DC36-2A26-4A2E-8BF9-8B5D033C28CF}" type="parTrans" cxnId="{995A965C-321A-41F0-A886-DB865737A70F}">
      <dgm:prSet/>
      <dgm:spPr/>
      <dgm:t>
        <a:bodyPr/>
        <a:lstStyle/>
        <a:p>
          <a:endParaRPr lang="en-US"/>
        </a:p>
      </dgm:t>
    </dgm:pt>
    <dgm:pt modelId="{7D2BCA54-A161-4DF4-90CE-7756226F9B27}" type="sibTrans" cxnId="{995A965C-321A-41F0-A886-DB865737A70F}">
      <dgm:prSet/>
      <dgm:spPr/>
      <dgm:t>
        <a:bodyPr/>
        <a:lstStyle/>
        <a:p>
          <a:endParaRPr lang="en-US"/>
        </a:p>
      </dgm:t>
    </dgm:pt>
    <dgm:pt modelId="{37CBE3C3-A487-426C-9877-C24736B74B48}" type="pres">
      <dgm:prSet presAssocID="{A761C92D-5D23-4C2A-8710-DCB41AC409F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CDF420-4B92-47A4-901A-919233F3FEC0}" type="pres">
      <dgm:prSet presAssocID="{6E9BB355-723C-4979-BF5E-96A53919441D}" presName="root1" presStyleCnt="0"/>
      <dgm:spPr/>
    </dgm:pt>
    <dgm:pt modelId="{C1DD5DED-FE81-403C-9300-EF2368CE4036}" type="pres">
      <dgm:prSet presAssocID="{6E9BB355-723C-4979-BF5E-96A53919441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555F15-3B65-4DB1-B05D-12B37D0CCC9F}" type="pres">
      <dgm:prSet presAssocID="{6E9BB355-723C-4979-BF5E-96A53919441D}" presName="level2hierChild" presStyleCnt="0"/>
      <dgm:spPr/>
    </dgm:pt>
    <dgm:pt modelId="{5CCFC2ED-EA88-4226-A330-8C5A0CCF614B}" type="pres">
      <dgm:prSet presAssocID="{42B03097-B4E7-42A5-905C-C5D39328AF90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45E82B6D-BC09-44AD-8FAF-88549B32B7EB}" type="pres">
      <dgm:prSet presAssocID="{42B03097-B4E7-42A5-905C-C5D39328AF90}" presName="connTx" presStyleLbl="parChTrans1D2" presStyleIdx="0" presStyleCnt="3"/>
      <dgm:spPr/>
      <dgm:t>
        <a:bodyPr/>
        <a:lstStyle/>
        <a:p>
          <a:endParaRPr lang="en-US"/>
        </a:p>
      </dgm:t>
    </dgm:pt>
    <dgm:pt modelId="{FA1E0BD1-AD1B-4BE7-8F2B-6BEFE0465B64}" type="pres">
      <dgm:prSet presAssocID="{6D16A01C-D227-463C-ABA1-ACF8948FBAA4}" presName="root2" presStyleCnt="0"/>
      <dgm:spPr/>
    </dgm:pt>
    <dgm:pt modelId="{5205EC6B-A8A6-4206-8BF1-884C7D7BFF48}" type="pres">
      <dgm:prSet presAssocID="{6D16A01C-D227-463C-ABA1-ACF8948FBAA4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537A9A-14BE-4E7E-BDCA-3C8EB6897881}" type="pres">
      <dgm:prSet presAssocID="{6D16A01C-D227-463C-ABA1-ACF8948FBAA4}" presName="level3hierChild" presStyleCnt="0"/>
      <dgm:spPr/>
    </dgm:pt>
    <dgm:pt modelId="{BE3DE2D5-958D-446E-86E5-9E29627B1D0D}" type="pres">
      <dgm:prSet presAssocID="{3F0B284E-63B4-4FA4-9D65-3C1705A5AA36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7540F4EA-459A-4B04-9A55-00A1B91BABAF}" type="pres">
      <dgm:prSet presAssocID="{3F0B284E-63B4-4FA4-9D65-3C1705A5AA36}" presName="connTx" presStyleLbl="parChTrans1D2" presStyleIdx="1" presStyleCnt="3"/>
      <dgm:spPr/>
      <dgm:t>
        <a:bodyPr/>
        <a:lstStyle/>
        <a:p>
          <a:endParaRPr lang="en-US"/>
        </a:p>
      </dgm:t>
    </dgm:pt>
    <dgm:pt modelId="{E7383E26-B2DF-40FC-964A-A18494C0959E}" type="pres">
      <dgm:prSet presAssocID="{97BDCEEC-D178-4337-B902-2C4EF96E0303}" presName="root2" presStyleCnt="0"/>
      <dgm:spPr/>
    </dgm:pt>
    <dgm:pt modelId="{778DC0B8-39D5-4A60-BA4E-EED3108BB90A}" type="pres">
      <dgm:prSet presAssocID="{97BDCEEC-D178-4337-B902-2C4EF96E0303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51CC7D-00A3-4DD8-9C0C-FC384A63D0B2}" type="pres">
      <dgm:prSet presAssocID="{97BDCEEC-D178-4337-B902-2C4EF96E0303}" presName="level3hierChild" presStyleCnt="0"/>
      <dgm:spPr/>
    </dgm:pt>
    <dgm:pt modelId="{DE405E5C-6E00-4100-83BD-3191063951B7}" type="pres">
      <dgm:prSet presAssocID="{7F87DC36-2A26-4A2E-8BF9-8B5D033C28CF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64B9AD2F-59D1-4C41-8724-4A299096EA12}" type="pres">
      <dgm:prSet presAssocID="{7F87DC36-2A26-4A2E-8BF9-8B5D033C28CF}" presName="connTx" presStyleLbl="parChTrans1D2" presStyleIdx="2" presStyleCnt="3"/>
      <dgm:spPr/>
      <dgm:t>
        <a:bodyPr/>
        <a:lstStyle/>
        <a:p>
          <a:endParaRPr lang="en-US"/>
        </a:p>
      </dgm:t>
    </dgm:pt>
    <dgm:pt modelId="{91A279E2-AFF0-4AD5-A05D-0316EAD55A0F}" type="pres">
      <dgm:prSet presAssocID="{E520F514-DDD1-4071-B376-5C9BD91C3575}" presName="root2" presStyleCnt="0"/>
      <dgm:spPr/>
    </dgm:pt>
    <dgm:pt modelId="{E12ECE90-2470-43CA-B6EF-E2069A358CC1}" type="pres">
      <dgm:prSet presAssocID="{E520F514-DDD1-4071-B376-5C9BD91C3575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651335-DF6D-46D2-AD50-331E2501ADA8}" type="pres">
      <dgm:prSet presAssocID="{E520F514-DDD1-4071-B376-5C9BD91C3575}" presName="level3hierChild" presStyleCnt="0"/>
      <dgm:spPr/>
    </dgm:pt>
  </dgm:ptLst>
  <dgm:cxnLst>
    <dgm:cxn modelId="{88C750F9-17BC-4CC7-AC96-07A001E419A8}" type="presOf" srcId="{6E9BB355-723C-4979-BF5E-96A53919441D}" destId="{C1DD5DED-FE81-403C-9300-EF2368CE4036}" srcOrd="0" destOrd="0" presId="urn:microsoft.com/office/officeart/2008/layout/HorizontalMultiLevelHierarchy"/>
    <dgm:cxn modelId="{B11097D1-ADA4-41EE-BD35-561CEFC4D66E}" srcId="{6E9BB355-723C-4979-BF5E-96A53919441D}" destId="{97BDCEEC-D178-4337-B902-2C4EF96E0303}" srcOrd="1" destOrd="0" parTransId="{3F0B284E-63B4-4FA4-9D65-3C1705A5AA36}" sibTransId="{B81C0B62-6C6E-4557-87A4-04BC45B822B5}"/>
    <dgm:cxn modelId="{995A965C-321A-41F0-A886-DB865737A70F}" srcId="{6E9BB355-723C-4979-BF5E-96A53919441D}" destId="{E520F514-DDD1-4071-B376-5C9BD91C3575}" srcOrd="2" destOrd="0" parTransId="{7F87DC36-2A26-4A2E-8BF9-8B5D033C28CF}" sibTransId="{7D2BCA54-A161-4DF4-90CE-7756226F9B27}"/>
    <dgm:cxn modelId="{F88BDFCA-FDA5-4443-97EB-16D4B229D323}" type="presOf" srcId="{3F0B284E-63B4-4FA4-9D65-3C1705A5AA36}" destId="{7540F4EA-459A-4B04-9A55-00A1B91BABAF}" srcOrd="1" destOrd="0" presId="urn:microsoft.com/office/officeart/2008/layout/HorizontalMultiLevelHierarchy"/>
    <dgm:cxn modelId="{7D046952-DD23-48E2-AB26-0047785B6B79}" type="presOf" srcId="{42B03097-B4E7-42A5-905C-C5D39328AF90}" destId="{45E82B6D-BC09-44AD-8FAF-88549B32B7EB}" srcOrd="1" destOrd="0" presId="urn:microsoft.com/office/officeart/2008/layout/HorizontalMultiLevelHierarchy"/>
    <dgm:cxn modelId="{9C151B17-1D6F-4114-96F6-67D1D997A95A}" type="presOf" srcId="{3F0B284E-63B4-4FA4-9D65-3C1705A5AA36}" destId="{BE3DE2D5-958D-446E-86E5-9E29627B1D0D}" srcOrd="0" destOrd="0" presId="urn:microsoft.com/office/officeart/2008/layout/HorizontalMultiLevelHierarchy"/>
    <dgm:cxn modelId="{21C705EF-4FD5-4CF4-A940-A61B7FA4FD66}" srcId="{A761C92D-5D23-4C2A-8710-DCB41AC409FD}" destId="{6E9BB355-723C-4979-BF5E-96A53919441D}" srcOrd="0" destOrd="0" parTransId="{C420CA1F-5586-4CC4-A049-D0EB8E514303}" sibTransId="{5D4FE77C-DE16-4E07-A8FB-0F8EAB715E6E}"/>
    <dgm:cxn modelId="{C50EDBF2-42CB-46E8-842C-A49C607BE694}" type="presOf" srcId="{97BDCEEC-D178-4337-B902-2C4EF96E0303}" destId="{778DC0B8-39D5-4A60-BA4E-EED3108BB90A}" srcOrd="0" destOrd="0" presId="urn:microsoft.com/office/officeart/2008/layout/HorizontalMultiLevelHierarchy"/>
    <dgm:cxn modelId="{B2E01498-392A-4654-9942-C06BCCDFC687}" type="presOf" srcId="{42B03097-B4E7-42A5-905C-C5D39328AF90}" destId="{5CCFC2ED-EA88-4226-A330-8C5A0CCF614B}" srcOrd="0" destOrd="0" presId="urn:microsoft.com/office/officeart/2008/layout/HorizontalMultiLevelHierarchy"/>
    <dgm:cxn modelId="{993634DB-5F6B-4593-9215-ADE9F7900ECC}" type="presOf" srcId="{6D16A01C-D227-463C-ABA1-ACF8948FBAA4}" destId="{5205EC6B-A8A6-4206-8BF1-884C7D7BFF48}" srcOrd="0" destOrd="0" presId="urn:microsoft.com/office/officeart/2008/layout/HorizontalMultiLevelHierarchy"/>
    <dgm:cxn modelId="{DBCD448C-A818-42CE-B337-0F27B2CCDFA9}" type="presOf" srcId="{7F87DC36-2A26-4A2E-8BF9-8B5D033C28CF}" destId="{DE405E5C-6E00-4100-83BD-3191063951B7}" srcOrd="0" destOrd="0" presId="urn:microsoft.com/office/officeart/2008/layout/HorizontalMultiLevelHierarchy"/>
    <dgm:cxn modelId="{5B2756CD-F178-468C-9D90-79CBF55EE02E}" type="presOf" srcId="{7F87DC36-2A26-4A2E-8BF9-8B5D033C28CF}" destId="{64B9AD2F-59D1-4C41-8724-4A299096EA12}" srcOrd="1" destOrd="0" presId="urn:microsoft.com/office/officeart/2008/layout/HorizontalMultiLevelHierarchy"/>
    <dgm:cxn modelId="{B1C8937A-AB7F-46B6-BA12-D8A717FF7FE9}" srcId="{6E9BB355-723C-4979-BF5E-96A53919441D}" destId="{6D16A01C-D227-463C-ABA1-ACF8948FBAA4}" srcOrd="0" destOrd="0" parTransId="{42B03097-B4E7-42A5-905C-C5D39328AF90}" sibTransId="{8D7ABEB4-4FDD-4B8A-96FC-30474A766658}"/>
    <dgm:cxn modelId="{84290AC8-F247-4F80-B1CD-03F76FB2BF8A}" type="presOf" srcId="{E520F514-DDD1-4071-B376-5C9BD91C3575}" destId="{E12ECE90-2470-43CA-B6EF-E2069A358CC1}" srcOrd="0" destOrd="0" presId="urn:microsoft.com/office/officeart/2008/layout/HorizontalMultiLevelHierarchy"/>
    <dgm:cxn modelId="{15BDFC5C-C43B-4A38-AD0A-15002B1FEB66}" type="presOf" srcId="{A761C92D-5D23-4C2A-8710-DCB41AC409FD}" destId="{37CBE3C3-A487-426C-9877-C24736B74B48}" srcOrd="0" destOrd="0" presId="urn:microsoft.com/office/officeart/2008/layout/HorizontalMultiLevelHierarchy"/>
    <dgm:cxn modelId="{4FB94C14-104A-43AA-9662-4FC0C3E819D5}" type="presParOf" srcId="{37CBE3C3-A487-426C-9877-C24736B74B48}" destId="{9FCDF420-4B92-47A4-901A-919233F3FEC0}" srcOrd="0" destOrd="0" presId="urn:microsoft.com/office/officeart/2008/layout/HorizontalMultiLevelHierarchy"/>
    <dgm:cxn modelId="{F6058E59-C6A7-43F4-8380-8DFE3D0E326A}" type="presParOf" srcId="{9FCDF420-4B92-47A4-901A-919233F3FEC0}" destId="{C1DD5DED-FE81-403C-9300-EF2368CE4036}" srcOrd="0" destOrd="0" presId="urn:microsoft.com/office/officeart/2008/layout/HorizontalMultiLevelHierarchy"/>
    <dgm:cxn modelId="{EE63027F-CED2-4A60-8A95-7E559027CF57}" type="presParOf" srcId="{9FCDF420-4B92-47A4-901A-919233F3FEC0}" destId="{87555F15-3B65-4DB1-B05D-12B37D0CCC9F}" srcOrd="1" destOrd="0" presId="urn:microsoft.com/office/officeart/2008/layout/HorizontalMultiLevelHierarchy"/>
    <dgm:cxn modelId="{52B3BCAC-4C6B-4351-A86C-515F29142115}" type="presParOf" srcId="{87555F15-3B65-4DB1-B05D-12B37D0CCC9F}" destId="{5CCFC2ED-EA88-4226-A330-8C5A0CCF614B}" srcOrd="0" destOrd="0" presId="urn:microsoft.com/office/officeart/2008/layout/HorizontalMultiLevelHierarchy"/>
    <dgm:cxn modelId="{47D12B5F-5A3C-4047-BCA4-1DCA2F0BE208}" type="presParOf" srcId="{5CCFC2ED-EA88-4226-A330-8C5A0CCF614B}" destId="{45E82B6D-BC09-44AD-8FAF-88549B32B7EB}" srcOrd="0" destOrd="0" presId="urn:microsoft.com/office/officeart/2008/layout/HorizontalMultiLevelHierarchy"/>
    <dgm:cxn modelId="{A17B1AD3-7C02-401A-84B7-1495F27675D5}" type="presParOf" srcId="{87555F15-3B65-4DB1-B05D-12B37D0CCC9F}" destId="{FA1E0BD1-AD1B-4BE7-8F2B-6BEFE0465B64}" srcOrd="1" destOrd="0" presId="urn:microsoft.com/office/officeart/2008/layout/HorizontalMultiLevelHierarchy"/>
    <dgm:cxn modelId="{2B3288A7-E09D-4551-9C6F-47C036C4DEEE}" type="presParOf" srcId="{FA1E0BD1-AD1B-4BE7-8F2B-6BEFE0465B64}" destId="{5205EC6B-A8A6-4206-8BF1-884C7D7BFF48}" srcOrd="0" destOrd="0" presId="urn:microsoft.com/office/officeart/2008/layout/HorizontalMultiLevelHierarchy"/>
    <dgm:cxn modelId="{B4877B6F-A38E-4879-901A-4A7D04043F8E}" type="presParOf" srcId="{FA1E0BD1-AD1B-4BE7-8F2B-6BEFE0465B64}" destId="{60537A9A-14BE-4E7E-BDCA-3C8EB6897881}" srcOrd="1" destOrd="0" presId="urn:microsoft.com/office/officeart/2008/layout/HorizontalMultiLevelHierarchy"/>
    <dgm:cxn modelId="{1E98F53F-BB44-484A-8E7B-400A1C44F81D}" type="presParOf" srcId="{87555F15-3B65-4DB1-B05D-12B37D0CCC9F}" destId="{BE3DE2D5-958D-446E-86E5-9E29627B1D0D}" srcOrd="2" destOrd="0" presId="urn:microsoft.com/office/officeart/2008/layout/HorizontalMultiLevelHierarchy"/>
    <dgm:cxn modelId="{144C2E08-01D8-47ED-9B80-C166DBF3486D}" type="presParOf" srcId="{BE3DE2D5-958D-446E-86E5-9E29627B1D0D}" destId="{7540F4EA-459A-4B04-9A55-00A1B91BABAF}" srcOrd="0" destOrd="0" presId="urn:microsoft.com/office/officeart/2008/layout/HorizontalMultiLevelHierarchy"/>
    <dgm:cxn modelId="{40F5AABC-7244-4D33-B1A6-BB348E682788}" type="presParOf" srcId="{87555F15-3B65-4DB1-B05D-12B37D0CCC9F}" destId="{E7383E26-B2DF-40FC-964A-A18494C0959E}" srcOrd="3" destOrd="0" presId="urn:microsoft.com/office/officeart/2008/layout/HorizontalMultiLevelHierarchy"/>
    <dgm:cxn modelId="{81F1213D-7D37-49C9-B13C-0FC9AD8E62D2}" type="presParOf" srcId="{E7383E26-B2DF-40FC-964A-A18494C0959E}" destId="{778DC0B8-39D5-4A60-BA4E-EED3108BB90A}" srcOrd="0" destOrd="0" presId="urn:microsoft.com/office/officeart/2008/layout/HorizontalMultiLevelHierarchy"/>
    <dgm:cxn modelId="{87CB70CD-7365-4982-8C0B-CB897D9CDBFD}" type="presParOf" srcId="{E7383E26-B2DF-40FC-964A-A18494C0959E}" destId="{8851CC7D-00A3-4DD8-9C0C-FC384A63D0B2}" srcOrd="1" destOrd="0" presId="urn:microsoft.com/office/officeart/2008/layout/HorizontalMultiLevelHierarchy"/>
    <dgm:cxn modelId="{50956576-493E-4D50-BFC4-8C84F57F7928}" type="presParOf" srcId="{87555F15-3B65-4DB1-B05D-12B37D0CCC9F}" destId="{DE405E5C-6E00-4100-83BD-3191063951B7}" srcOrd="4" destOrd="0" presId="urn:microsoft.com/office/officeart/2008/layout/HorizontalMultiLevelHierarchy"/>
    <dgm:cxn modelId="{BEB7BE83-8AA7-44A4-897F-2306C0EF1CEC}" type="presParOf" srcId="{DE405E5C-6E00-4100-83BD-3191063951B7}" destId="{64B9AD2F-59D1-4C41-8724-4A299096EA12}" srcOrd="0" destOrd="0" presId="urn:microsoft.com/office/officeart/2008/layout/HorizontalMultiLevelHierarchy"/>
    <dgm:cxn modelId="{AC1AB195-05BA-4CAA-897E-47F0281E5A9A}" type="presParOf" srcId="{87555F15-3B65-4DB1-B05D-12B37D0CCC9F}" destId="{91A279E2-AFF0-4AD5-A05D-0316EAD55A0F}" srcOrd="5" destOrd="0" presId="urn:microsoft.com/office/officeart/2008/layout/HorizontalMultiLevelHierarchy"/>
    <dgm:cxn modelId="{45C524F1-DFA8-4D74-A49F-FE22CCB230E8}" type="presParOf" srcId="{91A279E2-AFF0-4AD5-A05D-0316EAD55A0F}" destId="{E12ECE90-2470-43CA-B6EF-E2069A358CC1}" srcOrd="0" destOrd="0" presId="urn:microsoft.com/office/officeart/2008/layout/HorizontalMultiLevelHierarchy"/>
    <dgm:cxn modelId="{7341D3FF-1927-4F3F-8DDA-9197B6956BA1}" type="presParOf" srcId="{91A279E2-AFF0-4AD5-A05D-0316EAD55A0F}" destId="{0E651335-DF6D-46D2-AD50-331E2501ADA8}" srcOrd="1" destOrd="0" presId="urn:microsoft.com/office/officeart/2008/layout/HorizontalMultiLevelHierarchy"/>
  </dgm:cxnLst>
  <dgm:bg/>
  <dgm:whole/>
  <dgm:extLst>
    <a:ext uri="http://schemas.microsoft.com/office/drawing/2008/diagram">
      <dsp:dataModelExt xmlns="" xmlns:dsp="http://schemas.microsoft.com/office/drawing/2008/diagram" relId="rId9" minVer="http://schemas.openxmlformats.org/drawingml/2006/diagram"/>
    </a:ext>
    <a:ext uri="{C62137D5-CB1D-491B-B009-E17868A290BF}">
      <dgm14:recolorImg xmlns=""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405E5C-6E00-4100-83BD-3191063951B7}">
      <dsp:nvSpPr>
        <dsp:cNvPr id="0" name=""/>
        <dsp:cNvSpPr/>
      </dsp:nvSpPr>
      <dsp:spPr>
        <a:xfrm>
          <a:off x="2050349" y="3086099"/>
          <a:ext cx="769303" cy="14658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4651" y="0"/>
              </a:lnTo>
              <a:lnTo>
                <a:pt x="384651" y="1465897"/>
              </a:lnTo>
              <a:lnTo>
                <a:pt x="769303" y="1465897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93613" y="3777661"/>
        <a:ext cx="82775" cy="82775"/>
      </dsp:txXfrm>
    </dsp:sp>
    <dsp:sp modelId="{BE3DE2D5-958D-446E-86E5-9E29627B1D0D}">
      <dsp:nvSpPr>
        <dsp:cNvPr id="0" name=""/>
        <dsp:cNvSpPr/>
      </dsp:nvSpPr>
      <dsp:spPr>
        <a:xfrm>
          <a:off x="2050349" y="3040379"/>
          <a:ext cx="76930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69303" y="45720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15768" y="3066867"/>
        <a:ext cx="38465" cy="38465"/>
      </dsp:txXfrm>
    </dsp:sp>
    <dsp:sp modelId="{5CCFC2ED-EA88-4226-A330-8C5A0CCF614B}">
      <dsp:nvSpPr>
        <dsp:cNvPr id="0" name=""/>
        <dsp:cNvSpPr/>
      </dsp:nvSpPr>
      <dsp:spPr>
        <a:xfrm>
          <a:off x="2050349" y="1620202"/>
          <a:ext cx="769303" cy="1465897"/>
        </a:xfrm>
        <a:custGeom>
          <a:avLst/>
          <a:gdLst/>
          <a:ahLst/>
          <a:cxnLst/>
          <a:rect l="0" t="0" r="0" b="0"/>
          <a:pathLst>
            <a:path>
              <a:moveTo>
                <a:pt x="0" y="1465897"/>
              </a:moveTo>
              <a:lnTo>
                <a:pt x="384651" y="1465897"/>
              </a:lnTo>
              <a:lnTo>
                <a:pt x="384651" y="0"/>
              </a:lnTo>
              <a:lnTo>
                <a:pt x="769303" y="0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93613" y="2311763"/>
        <a:ext cx="82775" cy="82775"/>
      </dsp:txXfrm>
    </dsp:sp>
    <dsp:sp modelId="{C1DD5DED-FE81-403C-9300-EF2368CE4036}">
      <dsp:nvSpPr>
        <dsp:cNvPr id="0" name=""/>
        <dsp:cNvSpPr/>
      </dsp:nvSpPr>
      <dsp:spPr>
        <a:xfrm rot="16200000">
          <a:off x="-1622109" y="2499740"/>
          <a:ext cx="6172199" cy="1172718"/>
        </a:xfrm>
        <a:prstGeom prst="rect">
          <a:avLst/>
        </a:prstGeom>
        <a:gradFill rotWithShape="0">
          <a:gsLst>
            <a:gs pos="0">
              <a:schemeClr val="accent3">
                <a:shade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500" b="1" kern="1200" smtClean="0">
              <a:latin typeface="NikoshBAN" pitchFamily="2" charset="0"/>
              <a:cs typeface="NikoshBAN" pitchFamily="2" charset="0"/>
            </a:rPr>
            <a:t>বাক্যের তিনটি গুণ</a:t>
          </a:r>
          <a:endParaRPr lang="en-US" sz="6500" kern="1200" dirty="0"/>
        </a:p>
      </dsp:txBody>
      <dsp:txXfrm>
        <a:off x="-1622109" y="2499740"/>
        <a:ext cx="6172199" cy="1172718"/>
      </dsp:txXfrm>
    </dsp:sp>
    <dsp:sp modelId="{5205EC6B-A8A6-4206-8BF1-884C7D7BFF48}">
      <dsp:nvSpPr>
        <dsp:cNvPr id="0" name=""/>
        <dsp:cNvSpPr/>
      </dsp:nvSpPr>
      <dsp:spPr>
        <a:xfrm>
          <a:off x="2819652" y="1033843"/>
          <a:ext cx="3846515" cy="1172718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500" b="1" kern="1200" dirty="0" smtClean="0">
              <a:latin typeface="NikoshBAN" pitchFamily="2" charset="0"/>
              <a:cs typeface="NikoshBAN" pitchFamily="2" charset="0"/>
            </a:rPr>
            <a:t>আকাঙ্ক্ষা</a:t>
          </a:r>
          <a:endParaRPr lang="en-US" sz="6500" kern="1200" dirty="0"/>
        </a:p>
      </dsp:txBody>
      <dsp:txXfrm>
        <a:off x="2819652" y="1033843"/>
        <a:ext cx="3846515" cy="1172718"/>
      </dsp:txXfrm>
    </dsp:sp>
    <dsp:sp modelId="{778DC0B8-39D5-4A60-BA4E-EED3108BB90A}">
      <dsp:nvSpPr>
        <dsp:cNvPr id="0" name=""/>
        <dsp:cNvSpPr/>
      </dsp:nvSpPr>
      <dsp:spPr>
        <a:xfrm>
          <a:off x="2819652" y="2499740"/>
          <a:ext cx="3846515" cy="1172718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500" kern="1200" smtClean="0">
              <a:latin typeface="NikoshBAN" pitchFamily="2" charset="0"/>
              <a:cs typeface="NikoshBAN" pitchFamily="2" charset="0"/>
            </a:rPr>
            <a:t>আসত্তি</a:t>
          </a:r>
          <a:endParaRPr lang="en-US" sz="6500" kern="1200" dirty="0"/>
        </a:p>
      </dsp:txBody>
      <dsp:txXfrm>
        <a:off x="2819652" y="2499740"/>
        <a:ext cx="3846515" cy="1172718"/>
      </dsp:txXfrm>
    </dsp:sp>
    <dsp:sp modelId="{E12ECE90-2470-43CA-B6EF-E2069A358CC1}">
      <dsp:nvSpPr>
        <dsp:cNvPr id="0" name=""/>
        <dsp:cNvSpPr/>
      </dsp:nvSpPr>
      <dsp:spPr>
        <a:xfrm>
          <a:off x="2819652" y="3965638"/>
          <a:ext cx="3846515" cy="1172718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500" kern="1200" smtClean="0">
              <a:latin typeface="NikoshBAN" pitchFamily="2" charset="0"/>
              <a:cs typeface="NikoshBAN" pitchFamily="2" charset="0"/>
            </a:rPr>
            <a:t>যোগ্যতা</a:t>
          </a:r>
          <a:endParaRPr lang="en-US" sz="6500" kern="1200" dirty="0"/>
        </a:p>
      </dsp:txBody>
      <dsp:txXfrm>
        <a:off x="2819652" y="3965638"/>
        <a:ext cx="3846515" cy="1172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978DACF-8433-43DA-A80C-9C5F63EAB185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F759D0D-3125-44AA-A174-2FC4B783B7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DACF-8433-43DA-A80C-9C5F63EAB185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9D0D-3125-44AA-A174-2FC4B783B7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DACF-8433-43DA-A80C-9C5F63EAB185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9D0D-3125-44AA-A174-2FC4B783B7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DACF-8433-43DA-A80C-9C5F63EAB185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9D0D-3125-44AA-A174-2FC4B783B7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DACF-8433-43DA-A80C-9C5F63EAB185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9D0D-3125-44AA-A174-2FC4B783B7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DACF-8433-43DA-A80C-9C5F63EAB185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9D0D-3125-44AA-A174-2FC4B783B7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978DACF-8433-43DA-A80C-9C5F63EAB185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F759D0D-3125-44AA-A174-2FC4B783B7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978DACF-8433-43DA-A80C-9C5F63EAB185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F759D0D-3125-44AA-A174-2FC4B783B7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DACF-8433-43DA-A80C-9C5F63EAB185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9D0D-3125-44AA-A174-2FC4B783B7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DACF-8433-43DA-A80C-9C5F63EAB185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9D0D-3125-44AA-A174-2FC4B783B7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DACF-8433-43DA-A80C-9C5F63EAB185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9D0D-3125-44AA-A174-2FC4B783B7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978DACF-8433-43DA-A80C-9C5F63EAB185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F759D0D-3125-44AA-A174-2FC4B783B7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2.pptx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microsoft.com/office/2007/relationships/diagramDrawing" Target="../diagrams/drawin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1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85800" y="5791200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/>
          </a:p>
        </p:txBody>
      </p:sp>
      <p:pic>
        <p:nvPicPr>
          <p:cNvPr id="12" name="Picture 11" descr="Hydrange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5486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00400" y="228600"/>
            <a:ext cx="327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0000"/>
                </a:solidFill>
              </a:rPr>
              <a:t>স্বাগতম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924800" y="533400"/>
          <a:ext cx="850392" cy="664369"/>
        </p:xfrm>
        <a:graphic>
          <a:graphicData uri="http://schemas.openxmlformats.org/presentationml/2006/ole">
            <p:oleObj spid="_x0000_s71726" name="Presentation" showAsIcon="1" r:id="rId3" imgW="914400" imgH="714375" progId="PowerPoint.Show.12">
              <p:embed/>
            </p:oleObj>
          </a:graphicData>
        </a:graphic>
      </p:graphicFrame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2898922221"/>
              </p:ext>
            </p:extLst>
          </p:nvPr>
        </p:nvGraphicFramePr>
        <p:xfrm>
          <a:off x="381000" y="304800"/>
          <a:ext cx="75438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ream_1307159501_1-mustered_oi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1310640"/>
            <a:ext cx="2362200" cy="2194560"/>
          </a:xfrm>
          <a:prstGeom prst="rect">
            <a:avLst/>
          </a:prstGeom>
        </p:spPr>
      </p:pic>
      <p:pic>
        <p:nvPicPr>
          <p:cNvPr id="7" name="Picture 6" descr="tiler-vorta-080211-p-al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998" y="1252537"/>
            <a:ext cx="3233202" cy="2938463"/>
          </a:xfrm>
          <a:prstGeom prst="rect">
            <a:avLst/>
          </a:prstGeom>
        </p:spPr>
      </p:pic>
      <p:sp>
        <p:nvSpPr>
          <p:cNvPr id="8" name="Left-Right Arrow 7"/>
          <p:cNvSpPr/>
          <p:nvPr/>
        </p:nvSpPr>
        <p:spPr>
          <a:xfrm>
            <a:off x="3581400" y="1905000"/>
            <a:ext cx="3657600" cy="1752600"/>
          </a:xfrm>
          <a:prstGeom prst="left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তৈল</a:t>
            </a:r>
            <a:endParaRPr lang="en-US" sz="6000" b="1" dirty="0"/>
          </a:p>
        </p:txBody>
      </p:sp>
      <p:sp>
        <p:nvSpPr>
          <p:cNvPr id="9" name="Up Arrow Callout 8"/>
          <p:cNvSpPr/>
          <p:nvPr/>
        </p:nvSpPr>
        <p:spPr>
          <a:xfrm>
            <a:off x="685800" y="4114800"/>
            <a:ext cx="2286000" cy="1143000"/>
          </a:xfrm>
          <a:prstGeom prst="up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তিল জাতীয়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0" name="Up Arrow Callout 9"/>
          <p:cNvSpPr/>
          <p:nvPr/>
        </p:nvSpPr>
        <p:spPr>
          <a:xfrm>
            <a:off x="6781800" y="3505200"/>
            <a:ext cx="2133600" cy="1828800"/>
          </a:xfrm>
          <a:prstGeom prst="up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বিশেষ কোন শস্যের রস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514600" y="5486400"/>
            <a:ext cx="4800600" cy="990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রীতিসিদ্ধ অর্থবাচকতা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85800" y="190500"/>
            <a:ext cx="7391400" cy="990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শব্দের যোগ্যতার সাথে জড়িত বিষয়সমূহ</a:t>
            </a:r>
            <a:endParaRPr lang="en-US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Callout 6"/>
          <p:cNvSpPr/>
          <p:nvPr/>
        </p:nvSpPr>
        <p:spPr>
          <a:xfrm>
            <a:off x="152400" y="838200"/>
            <a:ext cx="3048000" cy="3048000"/>
          </a:xfrm>
          <a:prstGeom prst="cloudCallout">
            <a:avLst>
              <a:gd name="adj1" fmla="val 146892"/>
              <a:gd name="adj2" fmla="val -1889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তুমি আমার সঙ্গে প্রপঞ্চ করেছ।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81000" y="2209800"/>
            <a:ext cx="1600200" cy="2057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200" y="4267200"/>
            <a:ext cx="16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চাতুরী বা মায়া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0" y="2033666"/>
            <a:ext cx="914400" cy="4572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93892" y="3502701"/>
            <a:ext cx="5245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অপ্রচলিত শব্দ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209800" y="2362200"/>
            <a:ext cx="2895600" cy="14201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Rectangular Callout 1"/>
          <p:cNvSpPr/>
          <p:nvPr/>
        </p:nvSpPr>
        <p:spPr>
          <a:xfrm>
            <a:off x="1600200" y="5715000"/>
            <a:ext cx="3200400" cy="914400"/>
          </a:xfrm>
          <a:prstGeom prst="wedgeRectCallout">
            <a:avLst>
              <a:gd name="adj1" fmla="val -35374"/>
              <a:gd name="adj2" fmla="val -410965"/>
            </a:avLst>
          </a:prstGeom>
          <a:noFill/>
          <a:ln w="57150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দুর্বোধ্যতা</a:t>
            </a:r>
            <a:endParaRPr lang="en-US" sz="72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_106293817_1a.gettyimages-8933416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990600"/>
            <a:ext cx="4343400" cy="2286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120582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P spid="6" grpId="1"/>
      <p:bldP spid="8" grpId="0" animBg="1"/>
      <p:bldP spid="8" grpId="1" animBg="1"/>
      <p:bldP spid="9" grpId="0"/>
      <p:bldP spid="9" grpId="1"/>
      <p:bldP spid="2" grpId="0" animBg="1"/>
      <p:bldP spid="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698" y="228600"/>
            <a:ext cx="5162551" cy="344170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152400" y="304800"/>
            <a:ext cx="3429000" cy="3365500"/>
          </a:xfrm>
          <a:prstGeom prst="cloudCallout">
            <a:avLst>
              <a:gd name="adj1" fmla="val 98086"/>
              <a:gd name="adj2" fmla="val -1003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আমার হৃদয় মন্দিরে আশার বীজ উপ্ত হল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623049"/>
            <a:ext cx="10668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ক্ষেত্রে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ular Callout 1"/>
          <p:cNvSpPr/>
          <p:nvPr/>
        </p:nvSpPr>
        <p:spPr>
          <a:xfrm>
            <a:off x="381000" y="5715000"/>
            <a:ext cx="5562600" cy="914400"/>
          </a:xfrm>
          <a:prstGeom prst="wedgeRectCallout">
            <a:avLst>
              <a:gd name="adj1" fmla="val -30870"/>
              <a:gd name="adj2" fmla="val -469981"/>
            </a:avLst>
          </a:prstGeom>
          <a:noFill/>
          <a:ln w="57150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উপমার ভুল প্রয়োগ</a:t>
            </a:r>
            <a:endParaRPr lang="en-US" sz="72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58032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3" grpId="1" animBg="1"/>
      <p:bldP spid="2" grpId="0" animBg="1"/>
      <p:bldP spid="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990600" y="5715000"/>
            <a:ext cx="7010400" cy="914400"/>
          </a:xfrm>
          <a:prstGeom prst="wedgeRectCallout">
            <a:avLst>
              <a:gd name="adj1" fmla="val 16708"/>
              <a:gd name="adj2" fmla="val -302768"/>
            </a:avLst>
          </a:prstGeom>
          <a:noFill/>
          <a:ln w="57150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বাগধারার শব্দ পরিবর্তন</a:t>
            </a:r>
            <a:endParaRPr lang="en-US" sz="72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31242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অরণ্যে রোদন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43335" y="2895600"/>
            <a:ext cx="45589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বনে ক্রন্দন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386"/>
          <a:stretch/>
        </p:blipFill>
        <p:spPr>
          <a:xfrm>
            <a:off x="4146835" y="228600"/>
            <a:ext cx="4855461" cy="27053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6049" y="40386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নিষ্ফল আবেদন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1" y="4035038"/>
            <a:ext cx="5344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বাগধারাটি যোগ্যতা হারিয়েছে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28600"/>
            <a:ext cx="3505200" cy="2667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958032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/>
      <p:bldP spid="5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581400"/>
            <a:ext cx="40750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সকল শিক্ষার্থীরা </a:t>
            </a:r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পরীক্ষা দিচ্ছে।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152400" y="5867400"/>
            <a:ext cx="7239000" cy="914400"/>
          </a:xfrm>
          <a:prstGeom prst="wedgeRectCallout">
            <a:avLst>
              <a:gd name="adj1" fmla="val -41529"/>
              <a:gd name="adj2" fmla="val -260145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প্রয়োজনেরঅতিরিক্ত শব্দ</a:t>
            </a:r>
            <a:endParaRPr lang="en-US" sz="72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52400" y="3581400"/>
            <a:ext cx="838200" cy="5085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026885" y="3606800"/>
            <a:ext cx="1239235" cy="5085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828801" y="4343400"/>
            <a:ext cx="381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সকল শিক্ষার্থী </a:t>
            </a:r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পরীক্ষা দিচ্ছে।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13743" y="5105400"/>
            <a:ext cx="34870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শিক্ষার্থীরা </a:t>
            </a:r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পরীক্ষা দিচ্ছে।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53000" y="1219199"/>
            <a:ext cx="3962400" cy="106680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বাহুল্য-দোষ</a:t>
            </a:r>
            <a:endParaRPr lang="en-US" sz="80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download (2)i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4800"/>
            <a:ext cx="4419600" cy="281940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5" grpId="1" animBg="1"/>
      <p:bldP spid="7" grpId="0"/>
      <p:bldP spid="8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3429000"/>
            <a:ext cx="2362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গরুর শকট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2200" y="3276600"/>
            <a:ext cx="2209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গরুর গাড়ি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2766514" y="4945797"/>
            <a:ext cx="6324600" cy="1912203"/>
          </a:xfrm>
          <a:prstGeom prst="cloudCallout">
            <a:avLst>
              <a:gd name="adj1" fmla="val -62626"/>
              <a:gd name="adj2" fmla="val -10643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গু্রুচণ্ডালী দোষ</a:t>
            </a:r>
            <a:endParaRPr lang="en-US" sz="66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Up Arrow Callout 7"/>
          <p:cNvSpPr/>
          <p:nvPr/>
        </p:nvSpPr>
        <p:spPr>
          <a:xfrm>
            <a:off x="1916381" y="3962400"/>
            <a:ext cx="1562100" cy="914400"/>
          </a:xfrm>
          <a:prstGeom prst="up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তৎসম শব্দ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04800" y="3124200"/>
            <a:ext cx="971797" cy="15240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দেশীয়</a:t>
            </a:r>
          </a:p>
          <a:p>
            <a:pPr algn="ctr"/>
            <a:r>
              <a:rPr lang="bn-BD" sz="2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endParaRPr lang="en-US" sz="2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99" y="152400"/>
            <a:ext cx="4878050" cy="2924924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5442915" y="2895600"/>
            <a:ext cx="971797" cy="15240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দেশীয়</a:t>
            </a:r>
          </a:p>
          <a:p>
            <a:pPr algn="ctr"/>
            <a:r>
              <a:rPr lang="bn-BD" sz="2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endParaRPr lang="en-US" sz="2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 rot="16200000">
            <a:off x="7210301" y="3429000"/>
            <a:ext cx="971797" cy="15240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দেশীয়</a:t>
            </a:r>
          </a:p>
          <a:p>
            <a:pPr algn="ctr"/>
            <a:r>
              <a:rPr lang="bn-BD" sz="2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endParaRPr lang="en-US" sz="2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download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28600"/>
            <a:ext cx="3657600" cy="281940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-Point Star 2"/>
          <p:cNvSpPr/>
          <p:nvPr/>
        </p:nvSpPr>
        <p:spPr>
          <a:xfrm>
            <a:off x="1828800" y="1066800"/>
            <a:ext cx="5486400" cy="4495800"/>
          </a:xfrm>
          <a:prstGeom prst="star6">
            <a:avLst/>
          </a:prstGeom>
          <a:noFill/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895600" y="2392740"/>
            <a:ext cx="4343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শব্দের যোগ্যতার    </a:t>
            </a:r>
          </a:p>
          <a:p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48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সংগে</a:t>
            </a:r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জড়িত </a:t>
            </a:r>
          </a:p>
          <a:p>
            <a:r>
              <a:rPr lang="bn-BD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531203"/>
            <a:ext cx="350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গুরুচন্ডালী দোষ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-76200" y="4397514"/>
            <a:ext cx="3886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bn-BD" sz="40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বাগধারার অর্থ   </a:t>
            </a:r>
          </a:p>
          <a:p>
            <a:r>
              <a:rPr lang="bn-BD" sz="40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পরিবর্তন</a:t>
            </a:r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76600" y="5486400"/>
            <a:ext cx="32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itchFamily="2" charset="2"/>
              <a:buChar char="§"/>
            </a:pPr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বাহুল্য দোষ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57800" y="4397514"/>
            <a:ext cx="350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উপমার ভুল প্রয়োগ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29400" y="1455003"/>
            <a:ext cx="2209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দুর্বোধ্যতা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43200" y="381000"/>
            <a:ext cx="419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রীতিসিদ্ধ অর্থবাচকতা</a:t>
            </a:r>
            <a:endParaRPr lang="en-US" sz="4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4600" y="4876800"/>
            <a:ext cx="1676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ছেলেরা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14800" y="4876800"/>
            <a:ext cx="2209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বই পড়ছে।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76200"/>
            <a:ext cx="617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বাক্যের দুটি অংশ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0" y="1752600"/>
            <a:ext cx="4800600" cy="1828800"/>
          </a:xfrm>
          <a:prstGeom prst="roundRect">
            <a:avLst/>
          </a:prstGeom>
          <a:noFill/>
          <a:ln w="57150">
            <a:solidFill>
              <a:srgbClr val="FF33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rgbClr val="C00000"/>
                </a:solidFill>
                <a:prstDash val="sysDot"/>
              </a:ln>
            </a:endParaRPr>
          </a:p>
        </p:txBody>
      </p:sp>
      <p:sp>
        <p:nvSpPr>
          <p:cNvPr id="8" name="Up Arrow Callout 7"/>
          <p:cNvSpPr/>
          <p:nvPr/>
        </p:nvSpPr>
        <p:spPr>
          <a:xfrm>
            <a:off x="2362200" y="5486400"/>
            <a:ext cx="1828800" cy="1219200"/>
          </a:xfrm>
          <a:prstGeom prst="up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উদ্দেশ্য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Up Arrow Callout 8"/>
          <p:cNvSpPr/>
          <p:nvPr/>
        </p:nvSpPr>
        <p:spPr>
          <a:xfrm>
            <a:off x="4305300" y="5485151"/>
            <a:ext cx="1828800" cy="1219200"/>
          </a:xfrm>
          <a:prstGeom prst="up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বিধেয়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676400"/>
            <a:ext cx="5029200" cy="228600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Arrow Callout 8"/>
          <p:cNvSpPr/>
          <p:nvPr/>
        </p:nvSpPr>
        <p:spPr>
          <a:xfrm>
            <a:off x="457200" y="2057400"/>
            <a:ext cx="2895600" cy="2057400"/>
          </a:xfrm>
          <a:prstGeom prst="right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উদ্দেশ্য</a:t>
            </a:r>
            <a:endParaRPr lang="en-US" sz="4800" dirty="0"/>
          </a:p>
        </p:txBody>
      </p:sp>
      <p:sp>
        <p:nvSpPr>
          <p:cNvPr id="11" name="Left Arrow Callout 10"/>
          <p:cNvSpPr/>
          <p:nvPr/>
        </p:nvSpPr>
        <p:spPr>
          <a:xfrm>
            <a:off x="5715000" y="1981200"/>
            <a:ext cx="2971800" cy="2133600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বিধেয়</a:t>
            </a:r>
            <a:endParaRPr lang="en-US" sz="5400" dirty="0"/>
          </a:p>
        </p:txBody>
      </p:sp>
      <p:sp>
        <p:nvSpPr>
          <p:cNvPr id="13" name="Oval 12"/>
          <p:cNvSpPr/>
          <p:nvPr/>
        </p:nvSpPr>
        <p:spPr>
          <a:xfrm>
            <a:off x="3352800" y="1752600"/>
            <a:ext cx="2362200" cy="2438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বাক্যের দুইটি অংশ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286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4038600"/>
            <a:ext cx="3962400" cy="230832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নামঃ নিকুঞ্জ কুমার দাস</a:t>
            </a:r>
          </a:p>
          <a:p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চান্দগ্রাম উচ্চ বিদ্যালয় </a:t>
            </a:r>
          </a:p>
          <a:p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বড়লেখা মৌলভীবাজার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20191231_1634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914400"/>
            <a:ext cx="3886200" cy="29045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67400" y="3048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00" y="1524000"/>
            <a:ext cx="335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অষ্ঠমঃ শ্রেণী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বিষয়ঃ বাংলা ২য় পত্র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অধ্যায়ঃ৫ম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সময়ঃ৪৫মিনিট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800600" y="838200"/>
            <a:ext cx="762000" cy="457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819400" y="457200"/>
            <a:ext cx="4038600" cy="1219200"/>
          </a:xfrm>
          <a:prstGeom prst="round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2133600"/>
            <a:ext cx="7772400" cy="175432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742950" indent="-742950"/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সার্থক বাক্যে </a:t>
            </a: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 কী গুণ </a:t>
            </a: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থাকা দরকার তা উদাহরণসহ লেখ</a:t>
            </a:r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5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13362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52400"/>
            <a:ext cx="5181600" cy="1862048"/>
          </a:xfrm>
          <a:prstGeom prst="rect">
            <a:avLst/>
          </a:prstGeom>
          <a:noFill/>
          <a:ln w="57150">
            <a:solidFill>
              <a:srgbClr val="FF00FF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BD" sz="115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ysDot"/>
                </a:ln>
                <a:pattFill prst="ltUpDiag">
                  <a:fgClr>
                    <a:schemeClr val="bg2">
                      <a:tint val="85000"/>
                      <a:satMod val="155000"/>
                    </a:schemeClr>
                  </a:fgClr>
                  <a:bgClr>
                    <a:schemeClr val="accent1">
                      <a:lumMod val="75000"/>
                    </a:schemeClr>
                  </a:bgClr>
                </a:patt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মূল্যযাচাই</a:t>
            </a:r>
            <a:endParaRPr lang="en-US" sz="11500" b="1" dirty="0">
              <a:ln w="9525">
                <a:solidFill>
                  <a:schemeClr val="tx2">
                    <a:satMod val="155000"/>
                  </a:schemeClr>
                </a:solidFill>
                <a:prstDash val="sysDot"/>
              </a:ln>
              <a:pattFill prst="ltUpDiag">
                <a:fgClr>
                  <a:schemeClr val="bg2">
                    <a:tint val="85000"/>
                    <a:satMod val="155000"/>
                  </a:schemeClr>
                </a:fgClr>
                <a:bgClr>
                  <a:schemeClr val="accent1">
                    <a:lumMod val="75000"/>
                  </a:schemeClr>
                </a:bgClr>
              </a:patt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544901"/>
            <a:ext cx="7924800" cy="31700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742950" indent="-742950">
              <a:buFont typeface="Wingdings" pitchFamily="2" charset="2"/>
              <a:buChar char="Ø"/>
            </a:pP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বাক্যের 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অংশ </a:t>
            </a: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কয়টি?</a:t>
            </a:r>
            <a:endParaRPr lang="en-US" sz="4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Wingdings" pitchFamily="2" charset="2"/>
              <a:buChar char="Ø"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সকল </a:t>
            </a:r>
            <a:r>
              <a:rPr lang="bn-BD" sz="40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ছাত্রছাত্রীরা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লিখছে । এ বাক্যে কী দোষ আছে </a:t>
            </a: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Wingdings" pitchFamily="2" charset="2"/>
              <a:buChar char="Ø"/>
            </a:pP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গরু উড়তে </a:t>
            </a:r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bn-BD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 লিখলে বাক্যটি কী হারাবে</a:t>
            </a:r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Wingdings" pitchFamily="2" charset="2"/>
              <a:buChar char="Ø"/>
            </a:pPr>
            <a:endParaRPr lang="bn-BD" sz="4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71448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423952"/>
            <a:ext cx="5791200" cy="1862048"/>
          </a:xfrm>
          <a:prstGeom prst="rect">
            <a:avLst/>
          </a:prstGeom>
          <a:noFill/>
          <a:ln w="57150">
            <a:solidFill>
              <a:srgbClr val="FF00FF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BD" sz="115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ysDot"/>
                </a:ln>
                <a:pattFill prst="narVert">
                  <a:fgClr>
                    <a:srgbClr val="000099"/>
                  </a:fgClr>
                  <a:bgClr>
                    <a:schemeClr val="accent6">
                      <a:lumMod val="75000"/>
                    </a:schemeClr>
                  </a:bgClr>
                </a:patt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11500" b="1" dirty="0">
              <a:ln w="9525">
                <a:solidFill>
                  <a:schemeClr val="tx2">
                    <a:satMod val="155000"/>
                  </a:schemeClr>
                </a:solidFill>
                <a:prstDash val="sysDot"/>
              </a:ln>
              <a:pattFill prst="narVert">
                <a:fgClr>
                  <a:srgbClr val="000099"/>
                </a:fgClr>
                <a:bgClr>
                  <a:schemeClr val="accent6">
                    <a:lumMod val="75000"/>
                  </a:schemeClr>
                </a:bgClr>
              </a:patt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820412"/>
            <a:ext cx="8305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‘শব্দের যোগ্যতা বিচার রীতিমত কঠিন কাজ, কেননা শব্দের যোগ্যতার সঙ্গে অনেক বিষয় জড়িত থাকে।’- উক্তির সমর্থনে তোমার বক্তব্য লিপিবদ্ধ কর।</a:t>
            </a:r>
            <a:endParaRPr lang="bn-BD" sz="4800" dirty="0" smtClean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61652"/>
            <a:ext cx="3048000" cy="20448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582683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ulip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9144000" cy="541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29000" y="6096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374344"/>
            <a:ext cx="8153400" cy="39502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8382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শাপলা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আমাদের জাতীয় ফুল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8596787" flipH="1" flipV="1">
            <a:off x="2027924" y="2488997"/>
            <a:ext cx="42586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308860"/>
            <a:ext cx="8382000" cy="304698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বাক্যের 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সংজ্ঞা </a:t>
            </a:r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দিতে পারবে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40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সার্থক বাক্যের  </a:t>
            </a:r>
            <a:r>
              <a:rPr lang="bn-BD" sz="40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গুণগুলো ব্যাখ্যা</a:t>
            </a:r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করতে পারবে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742950" indent="-742950"/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.   </a:t>
            </a:r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শব্দের যোগ্যতার সঙ্গে জড়িত</a:t>
            </a:r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বিষয়গুলো চিহ্নিত </a:t>
            </a: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bn-BD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36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6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71800" y="228600"/>
            <a:ext cx="2590800" cy="838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52400" y="1440359"/>
            <a:ext cx="6019800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bn-BD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 শেষে </a:t>
            </a:r>
            <a:r>
              <a:rPr lang="bn-BD" sz="4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22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848600" y="457200"/>
          <a:ext cx="762000" cy="595312"/>
        </p:xfrm>
        <a:graphic>
          <a:graphicData uri="http://schemas.openxmlformats.org/presentationml/2006/ole">
            <p:oleObj spid="_x0000_s81967" name="Presentation" showAsIcon="1" r:id="rId3" imgW="914400" imgH="714375" progId="PowerPoint.Show.12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57400" y="5181600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শরৎকালে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শিউলী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ফুল ফোটে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600" dirty="0"/>
          </a:p>
        </p:txBody>
      </p:sp>
      <p:sp>
        <p:nvSpPr>
          <p:cNvPr id="2" name="Rounded Rectangle 1"/>
          <p:cNvSpPr/>
          <p:nvPr/>
        </p:nvSpPr>
        <p:spPr>
          <a:xfrm>
            <a:off x="2133600" y="5257800"/>
            <a:ext cx="1600200" cy="533400"/>
          </a:xfrm>
          <a:prstGeom prst="round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886200" y="5257800"/>
            <a:ext cx="1066800" cy="533400"/>
          </a:xfrm>
          <a:prstGeom prst="round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181600" y="5257800"/>
            <a:ext cx="609600" cy="533400"/>
          </a:xfrm>
          <a:prstGeom prst="round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867400" y="5257800"/>
            <a:ext cx="990600" cy="533400"/>
          </a:xfrm>
          <a:prstGeom prst="round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057400" y="5889486"/>
            <a:ext cx="4953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133600" y="57912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সুবিন্যস্ত পদসমষ্টি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941"/>
          <a:stretch/>
        </p:blipFill>
        <p:spPr>
          <a:xfrm rot="16200000">
            <a:off x="2050255" y="-352521"/>
            <a:ext cx="4760024" cy="5922265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3" grpId="0"/>
      <p:bldP spid="1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86200" y="1959114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ছেলেটি </a:t>
            </a: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শাপলা ফুল।</a:t>
            </a:r>
            <a:endParaRPr lang="en-US" sz="6600" dirty="0"/>
          </a:p>
        </p:txBody>
      </p:sp>
      <p:sp>
        <p:nvSpPr>
          <p:cNvPr id="11" name="TextBox 10"/>
          <p:cNvSpPr txBox="1"/>
          <p:nvPr/>
        </p:nvSpPr>
        <p:spPr>
          <a:xfrm>
            <a:off x="3886200" y="2797314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ছেলেটি </a:t>
            </a: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শাপলা ফুল তুলছে।</a:t>
            </a:r>
            <a:endParaRPr lang="en-US" sz="6600" dirty="0"/>
          </a:p>
        </p:txBody>
      </p:sp>
      <p:sp>
        <p:nvSpPr>
          <p:cNvPr id="8" name="Rectangle 7"/>
          <p:cNvSpPr/>
          <p:nvPr/>
        </p:nvSpPr>
        <p:spPr>
          <a:xfrm>
            <a:off x="7239000" y="1905000"/>
            <a:ext cx="762000" cy="762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30191" y="228600"/>
            <a:ext cx="3427409" cy="139865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বাক্যের গুণ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086600" y="2819400"/>
            <a:ext cx="1219200" cy="631686"/>
          </a:xfrm>
          <a:prstGeom prst="roundRect">
            <a:avLst/>
          </a:prstGeom>
          <a:noFill/>
          <a:ln w="76200">
            <a:solidFill>
              <a:srgbClr val="FF339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14800" y="533400"/>
            <a:ext cx="2971800" cy="10938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আকাঙ্ক্ষা</a:t>
            </a:r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62400" y="4417874"/>
            <a:ext cx="4614105" cy="1754326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 পদের পর অন্য পদ শোনার ইচ্ছা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Up Arrow 11"/>
          <p:cNvSpPr/>
          <p:nvPr/>
        </p:nvSpPr>
        <p:spPr>
          <a:xfrm>
            <a:off x="7086600" y="3352800"/>
            <a:ext cx="1219200" cy="990600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09800"/>
            <a:ext cx="3352800" cy="304800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8" grpId="0"/>
      <p:bldP spid="8" grpId="1"/>
      <p:bldP spid="3" grpId="0" animBg="1"/>
      <p:bldP spid="3" grpId="1" animBg="1"/>
      <p:bldP spid="5" grpId="0" animBg="1"/>
      <p:bldP spid="7" grpId="0" animBg="1"/>
      <p:bldP spid="7" grpId="1" animBg="1"/>
      <p:bldP spid="12" grpId="0" animBg="1"/>
      <p:bldP spid="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04800" y="396240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ফুটে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বর্ষাকালে </a:t>
            </a:r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কদম।</a:t>
            </a:r>
            <a:endParaRPr lang="en-US" sz="6600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" y="51054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বর্ষাকালে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কদম  ফুল  </a:t>
            </a:r>
            <a:r>
              <a:rPr lang="bn-BD" sz="40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ফুটে।</a:t>
            </a:r>
            <a:endParaRPr lang="en-US" sz="6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81000" y="5181600"/>
            <a:ext cx="1524000" cy="5334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981200" y="5192643"/>
            <a:ext cx="914400" cy="5334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048000" y="5192643"/>
            <a:ext cx="762000" cy="5334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886200" y="5181600"/>
            <a:ext cx="1030514" cy="5334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loud Callout 2"/>
          <p:cNvSpPr/>
          <p:nvPr/>
        </p:nvSpPr>
        <p:spPr>
          <a:xfrm>
            <a:off x="4953000" y="533400"/>
            <a:ext cx="3886200" cy="2362200"/>
          </a:xfrm>
          <a:prstGeom prst="cloudCallout">
            <a:avLst>
              <a:gd name="adj1" fmla="val -66414"/>
              <a:gd name="adj2" fmla="val 14729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আসত্তি</a:t>
            </a:r>
            <a:endParaRPr lang="en-US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5486400" y="4876800"/>
            <a:ext cx="3581400" cy="849243"/>
          </a:xfrm>
          <a:prstGeom prst="wedgeRoundRectCallout">
            <a:avLst>
              <a:gd name="adj1" fmla="val -64405"/>
              <a:gd name="adj2" fmla="val 18690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সুশৃঙ্খল পদ বিন্যাস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52" y="457199"/>
            <a:ext cx="4041648" cy="34290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925436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4" grpId="1"/>
      <p:bldP spid="2" grpId="0" animBg="1"/>
      <p:bldP spid="13" grpId="0" animBg="1"/>
      <p:bldP spid="15" grpId="0" animBg="1"/>
      <p:bldP spid="16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4724400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বর্ষার </a:t>
            </a: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রৌদ্রে </a:t>
            </a:r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বন্যার সৃষ্টি হয়।</a:t>
            </a:r>
            <a:endParaRPr lang="en-US" sz="80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5373469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বর্ষার </a:t>
            </a: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বৃষ্টিতে</a:t>
            </a: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বন্যার সৃষ্টি হয়।</a:t>
            </a:r>
            <a:endParaRPr lang="en-US" sz="8000" dirty="0"/>
          </a:p>
        </p:txBody>
      </p:sp>
      <p:sp>
        <p:nvSpPr>
          <p:cNvPr id="2" name="Rounded Rectangle 1"/>
          <p:cNvSpPr/>
          <p:nvPr/>
        </p:nvSpPr>
        <p:spPr>
          <a:xfrm>
            <a:off x="1219200" y="1752600"/>
            <a:ext cx="3657600" cy="2362200"/>
          </a:xfrm>
          <a:prstGeom prst="roundRect">
            <a:avLst/>
          </a:prstGeom>
          <a:noFill/>
          <a:ln w="57150">
            <a:solidFill>
              <a:srgbClr val="FF33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447800" y="4876800"/>
            <a:ext cx="1143000" cy="496669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752600" y="5540632"/>
            <a:ext cx="1143000" cy="496669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loud Callout 3"/>
          <p:cNvSpPr/>
          <p:nvPr/>
        </p:nvSpPr>
        <p:spPr>
          <a:xfrm>
            <a:off x="5867400" y="3124200"/>
            <a:ext cx="3276600" cy="1752600"/>
          </a:xfrm>
          <a:prstGeom prst="cloudCallout">
            <a:avLst>
              <a:gd name="adj1" fmla="val -141320"/>
              <a:gd name="adj2" fmla="val 10059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অন্তর্গত ও ভাবগত মিলবন্ধন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19800" y="457200"/>
            <a:ext cx="2971800" cy="12192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যোগ্যতা</a:t>
            </a:r>
            <a:endParaRPr lang="en-US" sz="80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বষাকা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5486400" cy="3962399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mph" presetSubtype="0" fill="remove" grpId="1" nodeType="clickEffect">
                                  <p:stCondLst>
                                    <p:cond delay="5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 animBg="1"/>
      <p:bldP spid="3" grpId="0" animBg="1"/>
      <p:bldP spid="3" grpId="1" animBg="1"/>
      <p:bldP spid="9" grpId="0" animBg="1"/>
      <p:bldP spid="9" grpId="1" animBg="1"/>
      <p:bldP spid="4" grpId="0" animBg="1"/>
      <p:bldP spid="4" grpId="1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2937</TotalTime>
  <Words>311</Words>
  <Application>Microsoft Office PowerPoint</Application>
  <PresentationFormat>On-screen Show (4:3)</PresentationFormat>
  <Paragraphs>98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Urban</vt:lpstr>
      <vt:lpstr>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COMPUTER'S PATHOLOGY @ UTTARA HM PLAZA SHOP # 35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SSA. SAZIB # 01671417741 # 01816746474</dc:creator>
  <cp:lastModifiedBy>CHS</cp:lastModifiedBy>
  <cp:revision>613</cp:revision>
  <dcterms:created xsi:type="dcterms:W3CDTF">2013-01-12T09:59:29Z</dcterms:created>
  <dcterms:modified xsi:type="dcterms:W3CDTF">2020-07-13T18:13:49Z</dcterms:modified>
</cp:coreProperties>
</file>