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58" r:id="rId3"/>
    <p:sldId id="259" r:id="rId4"/>
    <p:sldId id="272" r:id="rId5"/>
    <p:sldId id="271" r:id="rId6"/>
    <p:sldId id="261" r:id="rId7"/>
    <p:sldId id="263" r:id="rId8"/>
    <p:sldId id="269" r:id="rId9"/>
    <p:sldId id="273" r:id="rId10"/>
    <p:sldId id="277" r:id="rId11"/>
    <p:sldId id="286" r:id="rId12"/>
    <p:sldId id="278" r:id="rId13"/>
    <p:sldId id="282" r:id="rId14"/>
    <p:sldId id="284" r:id="rId15"/>
    <p:sldId id="283" r:id="rId16"/>
    <p:sldId id="279" r:id="rId17"/>
    <p:sldId id="285" r:id="rId18"/>
    <p:sldId id="280" r:id="rId19"/>
    <p:sldId id="270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96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7AA15-6D32-44C5-B8C9-DE377CC1280C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84106-4AD9-4A51-9887-DC4A9C096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84106-4AD9-4A51-9887-DC4A9C0968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47800" y="609600"/>
            <a:ext cx="6810214" cy="4876800"/>
            <a:chOff x="1447800" y="609600"/>
            <a:chExt cx="6810214" cy="4876800"/>
          </a:xfrm>
        </p:grpSpPr>
        <p:pic>
          <p:nvPicPr>
            <p:cNvPr id="7" name="Picture 6" descr="sd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800" y="609600"/>
              <a:ext cx="6810214" cy="4876800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5" name="TextBox 4"/>
            <p:cNvSpPr txBox="1"/>
            <p:nvPr/>
          </p:nvSpPr>
          <p:spPr>
            <a:xfrm>
              <a:off x="3733800" y="4191000"/>
              <a:ext cx="2743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err="1" smtClean="0">
                  <a:solidFill>
                    <a:srgbClr val="FF00FF"/>
                  </a:solidFill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5400" b="1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762000" y="914400"/>
            <a:ext cx="3048000" cy="16764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শ্রেণীর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4724400" y="990600"/>
            <a:ext cx="3048000" cy="16764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533400" y="4648200"/>
            <a:ext cx="990600" cy="1219200"/>
          </a:xfrm>
          <a:prstGeom prst="irregularSeal1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905000" y="4876800"/>
            <a:ext cx="6477000" cy="914400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রহমানের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ভাষনের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3276600"/>
            <a:ext cx="3200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4876800"/>
            <a:ext cx="6789038" cy="52322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ভাষণের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পরদিন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762000"/>
            <a:ext cx="5725410" cy="38100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olo.jpg"/>
          <p:cNvPicPr>
            <a:picLocks noChangeAspect="1"/>
          </p:cNvPicPr>
          <p:nvPr/>
        </p:nvPicPr>
        <p:blipFill>
          <a:blip r:embed="rId2"/>
          <a:srcRect r="39028"/>
          <a:stretch>
            <a:fillRect/>
          </a:stretch>
        </p:blipFill>
        <p:spPr>
          <a:xfrm>
            <a:off x="685800" y="762000"/>
            <a:ext cx="4145558" cy="51853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5181600" y="31242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ইয়াহিয়া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টিক্কা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খানকে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গভর্ণর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নিয়োগ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j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609600"/>
            <a:ext cx="5752723" cy="4648200"/>
          </a:xfrm>
          <a:prstGeom prst="rect">
            <a:avLst/>
          </a:prstGeom>
          <a:ln w="88900" cap="sq" cmpd="thickThin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752600" y="57912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১৩ই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পূনরায়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জারি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4876800"/>
            <a:ext cx="579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২৫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মধ্যরাতে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বাহিনী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নিরস্ত্র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বাঙ্গালীর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আক্রমন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914400"/>
            <a:ext cx="5958840" cy="3505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219199"/>
            <a:ext cx="5943600" cy="3692237"/>
          </a:xfrm>
          <a:prstGeom prst="roundRect">
            <a:avLst>
              <a:gd name="adj" fmla="val 11111"/>
            </a:avLst>
          </a:prstGeom>
          <a:ln w="190500" cap="rnd">
            <a:solidFill>
              <a:srgbClr val="00206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2209800" y="5181600"/>
            <a:ext cx="4495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প্রস্তুতি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16002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4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en-US" sz="40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22860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2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বিশ্বসভ্যতা</a:t>
            </a:r>
            <a:endParaRPr lang="en-US" sz="28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32004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তাং</a:t>
            </a:r>
            <a:r>
              <a:rPr lang="en-US" sz="4000" b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১8/০১/২০১৪</a:t>
            </a:r>
            <a:endParaRPr lang="en-US" sz="40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38862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</a:rPr>
              <a:t>সময়ঃ</a:t>
            </a:r>
            <a:r>
              <a:rPr lang="en-US" sz="3200" b="1" dirty="0" smtClean="0">
                <a:solidFill>
                  <a:schemeClr val="tx2"/>
                </a:solidFill>
              </a:rPr>
              <a:t> ৫০ </a:t>
            </a:r>
            <a:r>
              <a:rPr lang="en-US" sz="3200" b="1" dirty="0" err="1" smtClean="0">
                <a:solidFill>
                  <a:schemeClr val="tx2"/>
                </a:solidFill>
              </a:rPr>
              <a:t>মিনিট</a:t>
            </a:r>
            <a:r>
              <a:rPr lang="en-US" sz="3200" b="1" dirty="0" smtClean="0">
                <a:solidFill>
                  <a:schemeClr val="tx2"/>
                </a:solidFill>
              </a:rPr>
              <a:t> 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2743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36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743200" y="838200"/>
            <a:ext cx="3733800" cy="1447800"/>
            <a:chOff x="2743200" y="762000"/>
            <a:chExt cx="3733800" cy="1447800"/>
          </a:xfrm>
        </p:grpSpPr>
        <p:sp>
          <p:nvSpPr>
            <p:cNvPr id="2" name="Flowchart: Punched Tape 1"/>
            <p:cNvSpPr/>
            <p:nvPr/>
          </p:nvSpPr>
          <p:spPr>
            <a:xfrm>
              <a:off x="2743200" y="762000"/>
              <a:ext cx="3733800" cy="1447800"/>
            </a:xfrm>
            <a:prstGeom prst="flowChartPunchedTap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29000" y="1143000"/>
              <a:ext cx="2667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err="1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মুল্যায়ন</a:t>
              </a:r>
              <a:endParaRPr lang="en-US" sz="5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" name="Right Arrow 3"/>
          <p:cNvSpPr/>
          <p:nvPr/>
        </p:nvSpPr>
        <p:spPr>
          <a:xfrm>
            <a:off x="609600" y="3048000"/>
            <a:ext cx="1600200" cy="9906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0" y="48768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মুজিবর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ভাষণ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09600" y="4495800"/>
            <a:ext cx="1600200" cy="9906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38400" y="3276600"/>
            <a:ext cx="647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রহমানের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ভাষণের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276600" y="609600"/>
            <a:ext cx="2743200" cy="3276600"/>
            <a:chOff x="3200400" y="609600"/>
            <a:chExt cx="2743200" cy="3276600"/>
          </a:xfrm>
        </p:grpSpPr>
        <p:grpSp>
          <p:nvGrpSpPr>
            <p:cNvPr id="10" name="Group 9"/>
            <p:cNvGrpSpPr/>
            <p:nvPr/>
          </p:nvGrpSpPr>
          <p:grpSpPr>
            <a:xfrm>
              <a:off x="3200400" y="609600"/>
              <a:ext cx="2743200" cy="3276600"/>
              <a:chOff x="3124200" y="609600"/>
              <a:chExt cx="2743200" cy="32766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3124200" y="609600"/>
                <a:ext cx="2743200" cy="3276600"/>
                <a:chOff x="3352800" y="1600200"/>
                <a:chExt cx="2743200" cy="3276600"/>
              </a:xfrm>
            </p:grpSpPr>
            <p:sp>
              <p:nvSpPr>
                <p:cNvPr id="2" name="Isosceles Triangle 1"/>
                <p:cNvSpPr/>
                <p:nvPr/>
              </p:nvSpPr>
              <p:spPr>
                <a:xfrm>
                  <a:off x="3352800" y="1600200"/>
                  <a:ext cx="2743200" cy="1676400"/>
                </a:xfrm>
                <a:prstGeom prst="triangle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Rectangle 2"/>
                <p:cNvSpPr/>
                <p:nvPr/>
              </p:nvSpPr>
              <p:spPr>
                <a:xfrm>
                  <a:off x="3581400" y="3276600"/>
                  <a:ext cx="2286000" cy="16002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657600" y="2667000"/>
                <a:ext cx="1676400" cy="1066800"/>
                <a:chOff x="1143000" y="2590800"/>
                <a:chExt cx="1676400" cy="106680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143000" y="2590800"/>
                  <a:ext cx="381000" cy="533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2438400" y="2590800"/>
                  <a:ext cx="381000" cy="5334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1905000" y="2667000"/>
                  <a:ext cx="228600" cy="9906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" name="TextBox 8"/>
            <p:cNvSpPr txBox="1"/>
            <p:nvPr/>
          </p:nvSpPr>
          <p:spPr>
            <a:xfrm>
              <a:off x="3810000" y="1600200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বাড়ীর</a:t>
              </a:r>
              <a:r>
                <a:rPr lang="en-US" sz="24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5" name="Quad Arrow Callout 14"/>
          <p:cNvSpPr/>
          <p:nvPr/>
        </p:nvSpPr>
        <p:spPr>
          <a:xfrm>
            <a:off x="609600" y="5105400"/>
            <a:ext cx="914400" cy="762000"/>
          </a:xfrm>
          <a:prstGeom prst="quad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24000" y="46482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51816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ভাষণের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3733800" y="4876800"/>
            <a:ext cx="1905000" cy="1752600"/>
          </a:xfrm>
          <a:prstGeom prst="actionButtonHelp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ji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685800"/>
            <a:ext cx="3200400" cy="4038600"/>
          </a:xfrm>
          <a:prstGeom prst="rect">
            <a:avLst/>
          </a:prstGeom>
        </p:spPr>
      </p:pic>
      <p:pic>
        <p:nvPicPr>
          <p:cNvPr id="7" name="Picture 6" descr="she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533400"/>
            <a:ext cx="3124200" cy="40386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3716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9144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ক্লিপ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733800" y="533400"/>
            <a:ext cx="3276600" cy="1752600"/>
            <a:chOff x="3124200" y="457200"/>
            <a:chExt cx="3276600" cy="1752600"/>
          </a:xfrm>
        </p:grpSpPr>
        <p:sp>
          <p:nvSpPr>
            <p:cNvPr id="2" name="Oval Callout 1"/>
            <p:cNvSpPr/>
            <p:nvPr/>
          </p:nvSpPr>
          <p:spPr>
            <a:xfrm>
              <a:off x="3124200" y="457200"/>
              <a:ext cx="2819400" cy="1752600"/>
            </a:xfrm>
            <a:prstGeom prst="wedgeEllipseCallou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05200" y="1143000"/>
              <a:ext cx="289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আজকের</a:t>
              </a:r>
              <a:r>
                <a:rPr lang="en-US" sz="36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পাঠ</a:t>
              </a:r>
              <a:endPara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667000" y="2667000"/>
            <a:ext cx="4800600" cy="3679686"/>
            <a:chOff x="2209800" y="3657600"/>
            <a:chExt cx="4800600" cy="3146286"/>
          </a:xfrm>
        </p:grpSpPr>
        <p:sp>
          <p:nvSpPr>
            <p:cNvPr id="9" name="Rectangle 8"/>
            <p:cNvSpPr/>
            <p:nvPr/>
          </p:nvSpPr>
          <p:spPr>
            <a:xfrm>
              <a:off x="2209800" y="3657600"/>
              <a:ext cx="4191000" cy="21336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09800" y="6096000"/>
              <a:ext cx="4800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>
                  <a:latin typeface="NikoshBAN" pitchFamily="2" charset="0"/>
                  <a:cs typeface="NikoshBAN" pitchFamily="2" charset="0"/>
                </a:rPr>
                <a:t>বঙ্গবন্ধুর</a:t>
              </a:r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 ৭ই </a:t>
              </a:r>
              <a:r>
                <a:rPr lang="en-US" sz="4000" b="1" dirty="0" err="1" smtClean="0">
                  <a:latin typeface="NikoshBAN" pitchFamily="2" charset="0"/>
                  <a:cs typeface="NikoshBAN" pitchFamily="2" charset="0"/>
                </a:rPr>
                <a:t>মার্চের</a:t>
              </a:r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latin typeface="NikoshBAN" pitchFamily="2" charset="0"/>
                  <a:cs typeface="NikoshBAN" pitchFamily="2" charset="0"/>
                </a:rPr>
                <a:t>ভাষণ</a:t>
              </a:r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838200"/>
            <a:ext cx="9296400" cy="1371600"/>
            <a:chOff x="2743200" y="838200"/>
            <a:chExt cx="3505200" cy="1371600"/>
          </a:xfrm>
        </p:grpSpPr>
        <p:sp>
          <p:nvSpPr>
            <p:cNvPr id="3" name="Rounded Rectangle 2"/>
            <p:cNvSpPr/>
            <p:nvPr/>
          </p:nvSpPr>
          <p:spPr>
            <a:xfrm>
              <a:off x="2743200" y="838200"/>
              <a:ext cx="3429000" cy="137160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429000" y="1143000"/>
              <a:ext cx="2819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latin typeface="NikoshBAN" pitchFamily="2" charset="0"/>
                  <a:cs typeface="NikoshBAN" pitchFamily="2" charset="0"/>
                </a:rPr>
                <a:t>             </a:t>
              </a:r>
              <a:r>
                <a:rPr lang="en-US" sz="4400" b="1" dirty="0" err="1" smtClean="0">
                  <a:latin typeface="NikoshBAN" pitchFamily="2" charset="0"/>
                  <a:cs typeface="NikoshBAN" pitchFamily="2" charset="0"/>
                </a:rPr>
                <a:t>শিখন</a:t>
              </a:r>
              <a:r>
                <a:rPr lang="en-US" sz="4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b="1" dirty="0" err="1" smtClean="0">
                  <a:latin typeface="NikoshBAN" pitchFamily="2" charset="0"/>
                  <a:cs typeface="NikoshBAN" pitchFamily="2" charset="0"/>
                </a:rPr>
                <a:t>ফল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5-Point Star 5"/>
          <p:cNvSpPr/>
          <p:nvPr/>
        </p:nvSpPr>
        <p:spPr>
          <a:xfrm>
            <a:off x="304800" y="3124200"/>
            <a:ext cx="5334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4343400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৭-ই </a:t>
            </a:r>
            <a:r>
              <a:rPr lang="en-US" sz="32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ভাষনের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304800" y="4343400"/>
            <a:ext cx="4572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66800" y="2971800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৭-ই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ভাষনের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3600" y="1828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mk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381000"/>
            <a:ext cx="3505200" cy="4343400"/>
          </a:xfrm>
          <a:prstGeom prst="rect">
            <a:avLst/>
          </a:prstGeom>
          <a:ln w="1270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219200" y="533400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রেসকোর্স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ময়দানের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সমাবেশে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জনতার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ভাষণ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09800" y="48768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সামরিক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প্রত্যাহার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609600"/>
            <a:ext cx="5278686" cy="4038600"/>
          </a:xfrm>
          <a:prstGeom prst="rect">
            <a:avLst/>
          </a:prstGeom>
          <a:ln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ko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14400"/>
            <a:ext cx="6190247" cy="3733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438400" y="51054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সৈন্যদের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ব্যারাকে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ফিরিয়ে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যাওয়া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984</TotalTime>
  <Words>200</Words>
  <Application>Microsoft Office PowerPoint</Application>
  <PresentationFormat>On-screen Show (4:3)</PresentationFormat>
  <Paragraphs>36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RAHIM</cp:lastModifiedBy>
  <cp:revision>123</cp:revision>
  <dcterms:created xsi:type="dcterms:W3CDTF">2006-08-16T00:00:00Z</dcterms:created>
  <dcterms:modified xsi:type="dcterms:W3CDTF">2014-09-20T13:49:46Z</dcterms:modified>
</cp:coreProperties>
</file>