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1" r:id="rId2"/>
    <p:sldId id="256" r:id="rId3"/>
    <p:sldId id="257" r:id="rId4"/>
    <p:sldId id="265" r:id="rId5"/>
    <p:sldId id="258" r:id="rId6"/>
    <p:sldId id="276" r:id="rId7"/>
    <p:sldId id="336" r:id="rId8"/>
    <p:sldId id="328" r:id="rId9"/>
    <p:sldId id="338" r:id="rId10"/>
    <p:sldId id="340" r:id="rId11"/>
    <p:sldId id="342" r:id="rId12"/>
    <p:sldId id="343" r:id="rId13"/>
    <p:sldId id="315" r:id="rId14"/>
    <p:sldId id="333" r:id="rId15"/>
    <p:sldId id="344" r:id="rId16"/>
    <p:sldId id="28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5" y="27791"/>
            <a:ext cx="7110919" cy="67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46464"/>
              </p:ext>
            </p:extLst>
          </p:nvPr>
        </p:nvGraphicFramePr>
        <p:xfrm>
          <a:off x="126461" y="1459152"/>
          <a:ext cx="11965021" cy="5118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6490">
                  <a:extLst>
                    <a:ext uri="{9D8B030D-6E8A-4147-A177-3AD203B41FA5}">
                      <a16:colId xmlns:a16="http://schemas.microsoft.com/office/drawing/2014/main" val="699231603"/>
                    </a:ext>
                  </a:extLst>
                </a:gridCol>
                <a:gridCol w="7078531">
                  <a:extLst>
                    <a:ext uri="{9D8B030D-6E8A-4147-A177-3AD203B41FA5}">
                      <a16:colId xmlns:a16="http://schemas.microsoft.com/office/drawing/2014/main" val="2635927193"/>
                    </a:ext>
                  </a:extLst>
                </a:gridCol>
              </a:tblGrid>
              <a:tr h="951781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Kvwq‡bi 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g‡bvfve</a:t>
                      </a:r>
                      <a:endParaRPr lang="en-US" sz="6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Av‡e‡ji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 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g‡bvfve</a:t>
                      </a:r>
                      <a:endParaRPr lang="en-US" sz="6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999872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¯^</a:t>
                      </a: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v_©ci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civ_©ci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338148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Ck</a:t>
                      </a:r>
                      <a:r>
                        <a:rPr lang="en-US" sz="6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^‡ii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cÖwZ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K…ZÁ</a:t>
                      </a:r>
                      <a:endParaRPr lang="en-US" sz="6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Ck</a:t>
                      </a:r>
                      <a:r>
                        <a:rPr lang="en-US" sz="6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^‡ii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cÖwZ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me©`v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AK…ZÁ</a:t>
                      </a:r>
                      <a:endParaRPr lang="en-US" sz="6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13341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ivMx</a:t>
                      </a:r>
                      <a:r>
                        <a:rPr lang="en-US" sz="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</a:t>
                      </a: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AnsKvix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webqx</a:t>
                      </a:r>
                      <a:r>
                        <a:rPr lang="en-US" sz="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f`ª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146"/>
                  </a:ext>
                </a:extLst>
              </a:tr>
              <a:tr h="1095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wnsmvZ¥K</a:t>
                      </a:r>
                      <a:r>
                        <a:rPr lang="en-US" sz="6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g‡bvfve</a:t>
                      </a:r>
                      <a:endParaRPr lang="en-US" sz="6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mnR-mij</a:t>
                      </a:r>
                      <a:endParaRPr lang="en-US" sz="6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759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1" y="184825"/>
            <a:ext cx="11916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Kvwqb I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Av‡e‡ji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g‡bvfve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AvPi‡Yi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cv_©K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5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14077"/>
              </p:ext>
            </p:extLst>
          </p:nvPr>
        </p:nvGraphicFramePr>
        <p:xfrm>
          <a:off x="157264" y="123284"/>
          <a:ext cx="11965021" cy="7862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1434">
                  <a:extLst>
                    <a:ext uri="{9D8B030D-6E8A-4147-A177-3AD203B41FA5}">
                      <a16:colId xmlns:a16="http://schemas.microsoft.com/office/drawing/2014/main" val="4127236729"/>
                    </a:ext>
                  </a:extLst>
                </a:gridCol>
                <a:gridCol w="6003587">
                  <a:extLst>
                    <a:ext uri="{9D8B030D-6E8A-4147-A177-3AD203B41FA5}">
                      <a16:colId xmlns:a16="http://schemas.microsoft.com/office/drawing/2014/main" val="2223661131"/>
                    </a:ext>
                  </a:extLst>
                </a:gridCol>
              </a:tblGrid>
              <a:tr h="951781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Fv‡jv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dmj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DrmM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©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bv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Kiv</a:t>
                      </a:r>
                      <a:endParaRPr lang="en-US" sz="6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fv‡jv</a:t>
                      </a:r>
                      <a:r>
                        <a:rPr lang="en-US" sz="6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</a:t>
                      </a:r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DËg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gl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DrmM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©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Kiv</a:t>
                      </a:r>
                      <a:endParaRPr lang="en-US" sz="6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31739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mewKQz‡Z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wb‡R‡K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eo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Kiv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Ab¨‡K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ewg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cÖvavb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¨ †`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Iqv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48466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Ck</a:t>
                      </a:r>
                      <a:r>
                        <a:rPr lang="en-US" sz="6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^‡ii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cÖwZ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AkÖ×v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weiƒc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g‡bvfve</a:t>
                      </a:r>
                      <a:endParaRPr lang="en-US" sz="6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Ck</a:t>
                      </a:r>
                      <a:r>
                        <a:rPr lang="en-US" sz="600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^‡ii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cÖwZ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kÖ×v</a:t>
                      </a:r>
                      <a:r>
                        <a:rPr lang="en-US" sz="6000" baseline="0" dirty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</a:t>
                      </a:r>
                      <a:r>
                        <a:rPr lang="en-US" sz="6000" baseline="0" dirty="0" err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fv‡jvevmv</a:t>
                      </a:r>
                      <a:endParaRPr lang="en-US" sz="6000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766172"/>
                  </a:ext>
                </a:extLst>
              </a:tr>
              <a:tr h="951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K…</a:t>
                      </a: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cY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Amr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cÖK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…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wZi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D`vi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I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mr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cÖK</a:t>
                      </a:r>
                      <a:r>
                        <a:rPr lang="en-US" sz="6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…</a:t>
                      </a:r>
                      <a:r>
                        <a:rPr lang="en-US" sz="6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wZi</a:t>
                      </a:r>
                      <a:endParaRPr lang="en-US" sz="6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75081"/>
                  </a:ext>
                </a:extLst>
              </a:tr>
              <a:tr h="1095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wnsmvZ¥K</a:t>
                      </a:r>
                      <a:r>
                        <a:rPr lang="en-US" sz="6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g‡bvfve</a:t>
                      </a:r>
                      <a:endParaRPr lang="en-US" sz="6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mnR-mij</a:t>
                      </a:r>
                      <a:endParaRPr lang="en-US" sz="6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6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31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834" y="214008"/>
            <a:ext cx="1066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evg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cv‡ki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As‡ki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mv‡_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Wvb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cv‡ki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Ask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wgjvBÑ</a:t>
            </a:r>
            <a:endParaRPr lang="en-US" sz="48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87799"/>
              </p:ext>
            </p:extLst>
          </p:nvPr>
        </p:nvGraphicFramePr>
        <p:xfrm>
          <a:off x="135107" y="1196502"/>
          <a:ext cx="11946646" cy="5390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3323">
                  <a:extLst>
                    <a:ext uri="{9D8B030D-6E8A-4147-A177-3AD203B41FA5}">
                      <a16:colId xmlns:a16="http://schemas.microsoft.com/office/drawing/2014/main" val="2178632237"/>
                    </a:ext>
                  </a:extLst>
                </a:gridCol>
                <a:gridCol w="5973323">
                  <a:extLst>
                    <a:ext uri="{9D8B030D-6E8A-4147-A177-3AD203B41FA5}">
                      <a16:colId xmlns:a16="http://schemas.microsoft.com/office/drawing/2014/main" val="2541806254"/>
                    </a:ext>
                  </a:extLst>
                </a:gridCol>
              </a:tblGrid>
              <a:tr h="499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Av‡ej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Zvi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fvB‡qi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mv‡_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GKwU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wPý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Gu‡K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w`‡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jb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55170"/>
                  </a:ext>
                </a:extLst>
              </a:tr>
              <a:tr h="74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L)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Ck^i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ZLb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Kvwq‡bi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Mv‡q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L) g½j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e‡q</a:t>
                      </a: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Av‡b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bv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5663"/>
                  </a:ext>
                </a:extLst>
              </a:tr>
              <a:tr h="74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Avcb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fvB‡K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nZ¨v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Kivi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ci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gv‡V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Mj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68822"/>
                  </a:ext>
                </a:extLst>
              </a:tr>
              <a:tr h="745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N)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wnsmv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N) </a:t>
                      </a:r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Awfb</a:t>
                      </a: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›`b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Rvbv‡bv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`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iKvi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561683"/>
                  </a:ext>
                </a:extLst>
              </a:tr>
              <a:tr h="1401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O)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A‡b¨i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mvd‡j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¨</a:t>
                      </a:r>
                      <a:endParaRPr lang="en-US" sz="44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O) Kvwq‡bi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we‡eK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evi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evi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Zv‡K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`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skb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KiwQj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  <a:endParaRPr lang="en-US" sz="44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532282"/>
                  </a:ext>
                </a:extLst>
              </a:tr>
              <a:tr h="909484"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P)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wPšÍvq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  </a:t>
                      </a:r>
                      <a:r>
                        <a:rPr lang="en-US" sz="4400" baseline="0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ivLv</a:t>
                      </a:r>
                      <a:r>
                        <a:rPr lang="en-US" sz="4400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utonnyMJ" pitchFamily="2" charset="0"/>
                        </a:rPr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2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91" y="270353"/>
            <a:ext cx="118835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cÖ‡kœi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`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vI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t- </a:t>
            </a:r>
          </a:p>
          <a:p>
            <a:r>
              <a:rPr lang="en-US" sz="7200" dirty="0" smtClean="0">
                <a:latin typeface="SutonnyMJ" pitchFamily="2" charset="0"/>
              </a:rPr>
              <a:t>1| </a:t>
            </a:r>
            <a:r>
              <a:rPr lang="en-US" sz="7200" dirty="0" err="1" smtClean="0">
                <a:latin typeface="SutonnyMJ" pitchFamily="2" charset="0"/>
              </a:rPr>
              <a:t>wnsmv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</a:rPr>
              <a:t>†_‡K </a:t>
            </a:r>
            <a:r>
              <a:rPr lang="en-US" sz="7200" dirty="0" err="1" smtClean="0">
                <a:latin typeface="SutonnyMJ" pitchFamily="2" charset="0"/>
              </a:rPr>
              <a:t>weiZ</a:t>
            </a:r>
            <a:r>
              <a:rPr lang="en-US" sz="7200" dirty="0" smtClean="0">
                <a:latin typeface="SutonnyMJ" pitchFamily="2" charset="0"/>
              </a:rPr>
              <a:t> _</a:t>
            </a:r>
            <a:r>
              <a:rPr lang="en-US" sz="7200" dirty="0" err="1" smtClean="0">
                <a:latin typeface="SutonnyMJ" pitchFamily="2" charset="0"/>
              </a:rPr>
              <a:t>vKvi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Ab¨Zg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GKwU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Dcvq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ej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7200" dirty="0" smtClean="0">
              <a:latin typeface="SutonnyMJ" pitchFamily="2" charset="0"/>
            </a:endParaRPr>
          </a:p>
          <a:p>
            <a:endParaRPr lang="en-US" sz="7200" dirty="0" smtClean="0"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2| Kvwq‡bi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wb‡R‡K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g‡b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KiZ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07" y="1269619"/>
            <a:ext cx="1170063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3| Kvwqb </a:t>
            </a:r>
            <a:r>
              <a:rPr lang="en-US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 </a:t>
            </a:r>
            <a:r>
              <a:rPr lang="en-US" sz="8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Av‡e‡ji</a:t>
            </a:r>
            <a:r>
              <a:rPr lang="en-US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g‡bvfve</a:t>
            </a:r>
            <a:endParaRPr lang="en-US" sz="8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 </a:t>
            </a:r>
            <a:r>
              <a:rPr lang="en-US" sz="8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AvPi‡Yi</a:t>
            </a:r>
            <a:r>
              <a:rPr lang="en-US" sz="8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cvuPwU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</a:t>
            </a:r>
            <a:r>
              <a:rPr lang="en-US" sz="8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_©K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8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ewj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8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42083" y="634853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chemeClr val="accent2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gvby‡li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g‡b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wnsmvi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g‡bvfve</a:t>
            </a:r>
            <a:endParaRPr lang="en-US" sz="80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RvMÖZ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nevi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wZbwU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KviY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5" y="2414895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/>
                </a:solidFill>
                <a:latin typeface="SutonnyMJ" pitchFamily="2" charset="0"/>
              </a:rPr>
              <a:t>mgvwß</a:t>
            </a:r>
            <a:endParaRPr lang="en-US" sz="8800" dirty="0">
              <a:solidFill>
                <a:schemeClr val="accent5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85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1" y="809445"/>
            <a:ext cx="5850147" cy="5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64" y="-142595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1" y="591766"/>
            <a:ext cx="6266234" cy="6266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288340"/>
            <a:ext cx="12023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</a:rPr>
              <a:t> 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</a:rPr>
              <a:t>mevB‡K</a:t>
            </a:r>
            <a:r>
              <a:rPr lang="en-US" sz="9600" dirty="0" smtClean="0">
                <a:solidFill>
                  <a:srgbClr val="002060"/>
                </a:solidFill>
                <a:latin typeface="SutonnyMJ" pitchFamily="2" charset="0"/>
              </a:rPr>
              <a:t>               </a:t>
            </a:r>
            <a:r>
              <a:rPr lang="en-US" sz="9600" dirty="0" err="1" smtClean="0">
                <a:solidFill>
                  <a:srgbClr val="002060"/>
                </a:solidFill>
                <a:latin typeface="SutonnyMJ" pitchFamily="2" charset="0"/>
              </a:rPr>
              <a:t>ï‡f”Qv</a:t>
            </a:r>
            <a:endParaRPr lang="en-US" sz="96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442" y="737061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92" y="0"/>
            <a:ext cx="5338108" cy="567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45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I ˆ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PZz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_©,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cvV-3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Kvwqb 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Av‡ej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Ck^i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Kvwq‡bi......................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b¤ª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Abykxjb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Kiv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t 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20-21</a:t>
            </a:r>
            <a:endParaRPr lang="en-US" sz="60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18" y="676464"/>
            <a:ext cx="118482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r>
              <a:rPr lang="en-US" sz="6000" dirty="0" smtClean="0">
                <a:latin typeface="SutonnyMJ" pitchFamily="2" charset="0"/>
              </a:rPr>
              <a:t>4.2.3  Kvwq‡bi </a:t>
            </a:r>
            <a:r>
              <a:rPr lang="en-US" sz="6000" dirty="0" err="1" smtClean="0">
                <a:latin typeface="SutonnyMJ" pitchFamily="2" charset="0"/>
              </a:rPr>
              <a:t>Aciv‡ai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dj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e¨vL¨v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4.2.4  </a:t>
            </a:r>
            <a:r>
              <a:rPr lang="en-US" sz="6000" dirty="0" err="1" smtClean="0">
                <a:latin typeface="SutonnyMJ" pitchFamily="2" charset="0"/>
              </a:rPr>
              <a:t>wb‡Ri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fvB‡ev‡bi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cÖwZ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hZœkxj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4.2.5 </a:t>
            </a:r>
            <a:r>
              <a:rPr lang="en-US" sz="6000" dirty="0" err="1" smtClean="0">
                <a:latin typeface="SutonnyMJ" pitchFamily="2" charset="0"/>
              </a:rPr>
              <a:t>wnsmv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†_‡K </a:t>
            </a:r>
            <a:r>
              <a:rPr lang="en-US" sz="6000" dirty="0" err="1" smtClean="0">
                <a:latin typeface="SutonnyMJ" pitchFamily="2" charset="0"/>
              </a:rPr>
              <a:t>weiZ</a:t>
            </a:r>
            <a:r>
              <a:rPr lang="en-US" sz="6000" dirty="0" smtClean="0">
                <a:latin typeface="SutonnyMJ" pitchFamily="2" charset="0"/>
              </a:rPr>
              <a:t> _</a:t>
            </a:r>
            <a:r>
              <a:rPr lang="en-US" sz="6000" dirty="0" err="1" smtClean="0">
                <a:latin typeface="SutonnyMJ" pitchFamily="2" charset="0"/>
              </a:rPr>
              <a:t>vK‡e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C00000"/>
                </a:solidFill>
                <a:latin typeface="SutonnyMJ" pitchFamily="2" charset="0"/>
              </a:rPr>
              <a:t>G‡mv</a:t>
            </a:r>
            <a:r>
              <a:rPr lang="en-US" sz="15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5000" dirty="0" err="1" smtClean="0">
                <a:solidFill>
                  <a:srgbClr val="C00000"/>
                </a:solidFill>
                <a:latin typeface="SutonnyMJ" pitchFamily="2" charset="0"/>
              </a:rPr>
              <a:t>cÖv</a:t>
            </a:r>
            <a:r>
              <a:rPr lang="en-US" sz="15000" dirty="0" smtClean="0">
                <a:solidFill>
                  <a:srgbClr val="C00000"/>
                </a:solidFill>
                <a:latin typeface="SutonnyMJ" pitchFamily="2" charset="0"/>
              </a:rPr>
              <a:t>_©</a:t>
            </a:r>
            <a:r>
              <a:rPr lang="en-US" sz="15000" dirty="0" err="1" smtClean="0">
                <a:solidFill>
                  <a:srgbClr val="C00000"/>
                </a:solidFill>
                <a:latin typeface="SutonnyMJ" pitchFamily="2" charset="0"/>
              </a:rPr>
              <a:t>bv</a:t>
            </a:r>
            <a:r>
              <a:rPr lang="en-US" sz="15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5000" dirty="0" err="1" smtClean="0">
                <a:solidFill>
                  <a:srgbClr val="C00000"/>
                </a:solidFill>
                <a:latin typeface="SutonnyMJ" pitchFamily="2" charset="0"/>
              </a:rPr>
              <a:t>Kwi</a:t>
            </a:r>
            <a:endParaRPr lang="en-US" sz="15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77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331</Words>
  <Application>Microsoft Office PowerPoint</Application>
  <PresentationFormat>Widescreen</PresentationFormat>
  <Paragraphs>63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76</cp:revision>
  <dcterms:created xsi:type="dcterms:W3CDTF">2020-05-30T15:18:10Z</dcterms:created>
  <dcterms:modified xsi:type="dcterms:W3CDTF">2020-07-13T03:14:42Z</dcterms:modified>
</cp:coreProperties>
</file>