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426" r:id="rId4"/>
    <p:sldId id="257" r:id="rId5"/>
    <p:sldId id="318" r:id="rId6"/>
    <p:sldId id="422" r:id="rId7"/>
    <p:sldId id="341" r:id="rId8"/>
    <p:sldId id="425" r:id="rId9"/>
    <p:sldId id="424" r:id="rId10"/>
    <p:sldId id="427" r:id="rId11"/>
    <p:sldId id="259" r:id="rId12"/>
    <p:sldId id="428" r:id="rId13"/>
    <p:sldId id="429" r:id="rId14"/>
    <p:sldId id="431" r:id="rId15"/>
    <p:sldId id="432" r:id="rId16"/>
    <p:sldId id="433" r:id="rId17"/>
    <p:sldId id="309" r:id="rId18"/>
    <p:sldId id="434" r:id="rId19"/>
    <p:sldId id="315" r:id="rId20"/>
    <p:sldId id="3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1DjNcPAi2Ernb4rRkRCuQQ==" hashData="42hNJkO7VCSAhvIIAilhaxDOYLc="/>
  <p:extLst>
    <p:ext uri="{EFAFB233-063F-42B5-8137-9DF3F51BA10A}">
      <p15:sldGuideLst xmlns:p15="http://schemas.microsoft.com/office/powerpoint/2012/main" xmlns="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56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48" y="-24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51E-2"/>
          <c:y val="1.8843674426077116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3-438C-84B9-68E436B74F14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3-438C-84B9-68E436B74F1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693-438C-84B9-68E436B74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116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3-438C-84B9-68E436B74F14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3-438C-84B9-68E436B74F1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693-438C-84B9-68E436B74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116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3-438C-84B9-68E436B74F14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3-438C-84B9-68E436B74F1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693-438C-84B9-68E436B74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gradFill flip="none" rotWithShape="1"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roup 623">
            <a:extLst>
              <a:ext uri="{FF2B5EF4-FFF2-40B4-BE49-F238E27FC236}">
                <a16:creationId xmlns:a16="http://schemas.microsoft.com/office/drawing/2014/main" xmlns="" id="{200A4E63-D72F-485E-A519-177A878738CC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xmlns="" id="{BBB6E2EF-B8C3-46E4-A8F8-86AA28D6AD3B}"/>
                </a:ext>
              </a:extLst>
            </p:cNvPr>
            <p:cNvCxnSpPr>
              <a:cxnSpLocks/>
              <a:stCxn id="278" idx="7"/>
              <a:endCxn id="276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xmlns="" id="{786F963C-63A5-4D12-814C-8EAA75A388DC}"/>
                </a:ext>
              </a:extLst>
            </p:cNvPr>
            <p:cNvCxnSpPr>
              <a:cxnSpLocks/>
              <a:stCxn id="276" idx="4"/>
              <a:endCxn id="298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xmlns="" id="{A2491AAA-289A-4222-9F5E-85C4D7DA468E}"/>
                </a:ext>
              </a:extLst>
            </p:cNvPr>
            <p:cNvCxnSpPr>
              <a:cxnSpLocks/>
              <a:stCxn id="281" idx="2"/>
              <a:endCxn id="296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xmlns="" id="{6FE73F20-D398-406F-92B1-9E75831A8D08}"/>
                </a:ext>
              </a:extLst>
            </p:cNvPr>
            <p:cNvCxnSpPr>
              <a:cxnSpLocks/>
              <a:stCxn id="298" idx="5"/>
              <a:endCxn id="281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xmlns="" id="{A0933187-CE14-4EF2-9C71-90F0DD6CA0E8}"/>
                </a:ext>
              </a:extLst>
            </p:cNvPr>
            <p:cNvCxnSpPr>
              <a:cxnSpLocks/>
              <a:stCxn id="276" idx="5"/>
              <a:endCxn id="297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xmlns="" id="{6836300F-D5C8-4342-8BF8-30E4A6E3F160}"/>
                </a:ext>
              </a:extLst>
            </p:cNvPr>
            <p:cNvCxnSpPr>
              <a:cxnSpLocks/>
              <a:stCxn id="281" idx="0"/>
              <a:endCxn id="297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xmlns="" id="{2295EC29-3C09-451D-BCB5-073161CBC9D9}"/>
                </a:ext>
              </a:extLst>
            </p:cNvPr>
            <p:cNvCxnSpPr>
              <a:cxnSpLocks/>
              <a:stCxn id="298" idx="3"/>
              <a:endCxn id="296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xmlns="" id="{127FE7AB-3506-4332-AEC9-4C656BB6DFDC}"/>
                </a:ext>
              </a:extLst>
            </p:cNvPr>
            <p:cNvCxnSpPr>
              <a:cxnSpLocks/>
              <a:stCxn id="442" idx="7"/>
              <a:endCxn id="283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xmlns="" id="{A4B07AF8-DC7B-4F9D-A234-D8E4E2221F9C}"/>
                </a:ext>
              </a:extLst>
            </p:cNvPr>
            <p:cNvCxnSpPr>
              <a:cxnSpLocks/>
              <a:stCxn id="281" idx="7"/>
              <a:endCxn id="283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xmlns="" id="{63FE0388-AE95-4F1C-90B7-2783896E9BF1}"/>
                </a:ext>
              </a:extLst>
            </p:cNvPr>
            <p:cNvCxnSpPr>
              <a:cxnSpLocks/>
              <a:stCxn id="280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xmlns="" id="{E22C6015-7AB7-4B2B-BA21-9F01C02587F2}"/>
                </a:ext>
              </a:extLst>
            </p:cNvPr>
            <p:cNvCxnSpPr>
              <a:cxnSpLocks/>
              <a:stCxn id="298" idx="6"/>
              <a:endCxn id="297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xmlns="" id="{D019A150-3322-48A9-A7F1-73F29FC0C4C3}"/>
                </a:ext>
              </a:extLst>
            </p:cNvPr>
            <p:cNvCxnSpPr>
              <a:cxnSpLocks/>
              <a:stCxn id="280" idx="0"/>
              <a:endCxn id="296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xmlns="" id="{65D7E85A-7160-462D-A5C4-B6F08E1F3D14}"/>
                </a:ext>
              </a:extLst>
            </p:cNvPr>
            <p:cNvCxnSpPr>
              <a:cxnSpLocks/>
              <a:stCxn id="297" idx="6"/>
              <a:endCxn id="283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xmlns="" id="{D371A1AC-99BF-4F22-B90C-BFF6342E05FA}"/>
                </a:ext>
              </a:extLst>
            </p:cNvPr>
            <p:cNvCxnSpPr>
              <a:cxnSpLocks/>
              <a:stCxn id="282" idx="0"/>
              <a:endCxn id="283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xmlns="" id="{E833196E-FC78-4139-8413-4DB1AF7637D4}"/>
                </a:ext>
              </a:extLst>
            </p:cNvPr>
            <p:cNvCxnSpPr>
              <a:cxnSpLocks/>
              <a:stCxn id="285" idx="1"/>
              <a:endCxn id="283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xmlns="" id="{170C7CE7-E73F-487C-B1E9-7F335E9CFA05}"/>
                </a:ext>
              </a:extLst>
            </p:cNvPr>
            <p:cNvCxnSpPr>
              <a:cxnSpLocks/>
              <a:stCxn id="285" idx="0"/>
              <a:endCxn id="284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xmlns="" id="{B1EEA054-E237-4786-A34B-930BB30D233C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xmlns="" id="{CC71DA0A-07D6-45F7-8084-47698FFF67E9}"/>
                </a:ext>
              </a:extLst>
            </p:cNvPr>
            <p:cNvCxnSpPr>
              <a:cxnSpLocks/>
              <a:stCxn id="284" idx="7"/>
              <a:endCxn id="567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xmlns="" id="{045C2A01-8B23-44B9-B83F-F1D6A9BA86C4}"/>
                </a:ext>
              </a:extLst>
            </p:cNvPr>
            <p:cNvCxnSpPr>
              <a:cxnSpLocks/>
              <a:stCxn id="284" idx="6"/>
              <a:endCxn id="291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xmlns="" id="{B510B095-0440-4B7E-92EB-D6737995E8A8}"/>
                </a:ext>
              </a:extLst>
            </p:cNvPr>
            <p:cNvCxnSpPr>
              <a:cxnSpLocks/>
              <a:stCxn id="291" idx="7"/>
              <a:endCxn id="292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xmlns="" id="{EFFD8AA1-E7CB-447D-98A3-66137B20A633}"/>
                </a:ext>
              </a:extLst>
            </p:cNvPr>
            <p:cNvCxnSpPr>
              <a:cxnSpLocks/>
              <a:stCxn id="277" idx="0"/>
              <a:endCxn id="276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xmlns="" id="{DA2D1BEE-246E-4A63-B4F3-1ACF68DE5BC3}"/>
                </a:ext>
              </a:extLst>
            </p:cNvPr>
            <p:cNvCxnSpPr>
              <a:cxnSpLocks/>
              <a:stCxn id="296" idx="2"/>
              <a:endCxn id="277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xmlns="" id="{536D4822-3EDF-4B16-8098-5EF29AFBF70F}"/>
                </a:ext>
              </a:extLst>
            </p:cNvPr>
            <p:cNvCxnSpPr>
              <a:cxnSpLocks/>
              <a:stCxn id="280" idx="1"/>
              <a:endCxn id="277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xmlns="" id="{1CB10847-0F2B-4FB3-87E7-573F0E20EEAA}"/>
                </a:ext>
              </a:extLst>
            </p:cNvPr>
            <p:cNvCxnSpPr>
              <a:cxnSpLocks/>
              <a:stCxn id="279" idx="7"/>
              <a:endCxn id="277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xmlns="" id="{EAB8D0DC-8C02-42AF-9D7F-0081CE5BBCA3}"/>
                </a:ext>
              </a:extLst>
            </p:cNvPr>
            <p:cNvCxnSpPr>
              <a:cxnSpLocks/>
              <a:stCxn id="278" idx="6"/>
              <a:endCxn id="277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xmlns="" id="{E699E9AD-1B29-460E-AC00-0F495400B060}"/>
                </a:ext>
              </a:extLst>
            </p:cNvPr>
            <p:cNvCxnSpPr>
              <a:cxnSpLocks/>
              <a:stCxn id="301" idx="7"/>
              <a:endCxn id="278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xmlns="" id="{DDA9D8D8-CCF8-414B-BE3E-01EEE95E837B}"/>
                </a:ext>
              </a:extLst>
            </p:cNvPr>
            <p:cNvCxnSpPr>
              <a:cxnSpLocks/>
              <a:stCxn id="301" idx="6"/>
              <a:endCxn id="279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xmlns="" id="{188BC668-8084-42EA-93A9-26EBBFEF1328}"/>
                </a:ext>
              </a:extLst>
            </p:cNvPr>
            <p:cNvCxnSpPr>
              <a:cxnSpLocks/>
              <a:stCxn id="301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xmlns="" id="{9D6E9A77-6167-47F9-96F5-DDB248990BBF}"/>
                </a:ext>
              </a:extLst>
            </p:cNvPr>
            <p:cNvCxnSpPr>
              <a:cxnSpLocks/>
              <a:stCxn id="279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xmlns="" id="{F625B105-56C7-4A68-97E9-A6B00CE6001E}"/>
                </a:ext>
              </a:extLst>
            </p:cNvPr>
            <p:cNvCxnSpPr>
              <a:cxnSpLocks/>
              <a:stCxn id="279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xmlns="" id="{803AA84C-3E1C-4E6C-84F6-DBC5AC2A25A2}"/>
                </a:ext>
              </a:extLst>
            </p:cNvPr>
            <p:cNvCxnSpPr>
              <a:cxnSpLocks/>
              <a:stCxn id="280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xmlns="" id="{5FA90964-4664-4663-813A-F89C30C7065F}"/>
                </a:ext>
              </a:extLst>
            </p:cNvPr>
            <p:cNvCxnSpPr>
              <a:cxnSpLocks/>
              <a:stCxn id="279" idx="6"/>
              <a:endCxn id="280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xmlns="" id="{4820CC6B-16CB-4644-B0EF-669591046E90}"/>
                </a:ext>
              </a:extLst>
            </p:cNvPr>
            <p:cNvCxnSpPr>
              <a:cxnSpLocks/>
              <a:stCxn id="280" idx="6"/>
              <a:endCxn id="281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xmlns="" id="{2110636A-3590-471B-8255-DC40DC8EC72F}"/>
                </a:ext>
              </a:extLst>
            </p:cNvPr>
            <p:cNvCxnSpPr>
              <a:cxnSpLocks/>
              <a:stCxn id="282" idx="2"/>
              <a:endCxn id="281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xmlns="" id="{3ED7780E-7203-4912-B158-322E0476B197}"/>
                </a:ext>
              </a:extLst>
            </p:cNvPr>
            <p:cNvCxnSpPr>
              <a:cxnSpLocks/>
              <a:stCxn id="306" idx="0"/>
              <a:endCxn id="281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xmlns="" id="{DC08BB1A-EEDC-46EB-899B-AFF4BE2E71EE}"/>
                </a:ext>
              </a:extLst>
            </p:cNvPr>
            <p:cNvCxnSpPr>
              <a:cxnSpLocks/>
              <a:endCxn id="281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xmlns="" id="{88728695-FAA2-4121-884D-94D646E1F29F}"/>
                </a:ext>
              </a:extLst>
            </p:cNvPr>
            <p:cNvCxnSpPr>
              <a:cxnSpLocks/>
              <a:stCxn id="306" idx="2"/>
              <a:endCxn id="282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xmlns="" id="{BC94799C-C98F-45F8-A0D7-49E0CCB51743}"/>
                </a:ext>
              </a:extLst>
            </p:cNvPr>
            <p:cNvCxnSpPr>
              <a:cxnSpLocks/>
              <a:stCxn id="285" idx="2"/>
              <a:endCxn id="282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xmlns="" id="{3DBA2EA4-E8A8-439C-9AC8-086CCB6DF812}"/>
                </a:ext>
              </a:extLst>
            </p:cNvPr>
            <p:cNvCxnSpPr>
              <a:cxnSpLocks/>
              <a:stCxn id="285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xmlns="" id="{AA3F7C95-3C73-4E30-8001-6CDC3240ECA9}"/>
                </a:ext>
              </a:extLst>
            </p:cNvPr>
            <p:cNvCxnSpPr>
              <a:cxnSpLocks/>
              <a:stCxn id="286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xmlns="" id="{513107E2-72F7-47F0-845A-E985F13BE0AD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xmlns="" id="{7EA0D651-D8E9-4D7A-A90B-A4C9D78F7203}"/>
                </a:ext>
              </a:extLst>
            </p:cNvPr>
            <p:cNvCxnSpPr>
              <a:cxnSpLocks/>
              <a:stCxn id="291" idx="4"/>
              <a:endCxn id="286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xmlns="" id="{8A0DFE76-E759-45CF-B71F-207080ABE0DA}"/>
                </a:ext>
              </a:extLst>
            </p:cNvPr>
            <p:cNvCxnSpPr>
              <a:cxnSpLocks/>
              <a:stCxn id="290" idx="3"/>
              <a:endCxn id="286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xmlns="" id="{1FD989F5-13F4-41FB-95DA-3C404E7919D5}"/>
                </a:ext>
              </a:extLst>
            </p:cNvPr>
            <p:cNvCxnSpPr>
              <a:cxnSpLocks/>
              <a:stCxn id="290" idx="2"/>
              <a:endCxn id="291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xmlns="" id="{E091DF46-D581-477F-9003-E34728971B52}"/>
                </a:ext>
              </a:extLst>
            </p:cNvPr>
            <p:cNvCxnSpPr>
              <a:cxnSpLocks/>
              <a:stCxn id="290" idx="1"/>
              <a:endCxn id="292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xmlns="" id="{6E2CAA6F-5CA2-41C9-AF96-6F4B3803CA3F}"/>
                </a:ext>
              </a:extLst>
            </p:cNvPr>
            <p:cNvCxnSpPr>
              <a:cxnSpLocks/>
              <a:stCxn id="288" idx="1"/>
              <a:endCxn id="292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xmlns="" id="{C11CCC39-45F6-4C8F-B703-FAC8862FECA1}"/>
                </a:ext>
              </a:extLst>
            </p:cNvPr>
            <p:cNvCxnSpPr>
              <a:cxnSpLocks/>
              <a:stCxn id="288" idx="0"/>
              <a:endCxn id="289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xmlns="" id="{94B8B462-2E5D-4D02-9B0C-B0EA4C289DF1}"/>
                </a:ext>
              </a:extLst>
            </p:cNvPr>
            <p:cNvCxnSpPr>
              <a:cxnSpLocks/>
              <a:stCxn id="386" idx="7"/>
              <a:endCxn id="568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xmlns="" id="{AB8DD747-A0B4-4F68-BB83-E6A1EC39EF79}"/>
                </a:ext>
              </a:extLst>
            </p:cNvPr>
            <p:cNvCxnSpPr>
              <a:cxnSpLocks/>
              <a:endCxn id="287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xmlns="" id="{460D4377-DEE9-407B-B486-F347E06571F0}"/>
                </a:ext>
              </a:extLst>
            </p:cNvPr>
            <p:cNvCxnSpPr>
              <a:cxnSpLocks/>
              <a:stCxn id="386" idx="0"/>
              <a:endCxn id="567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xmlns="" id="{FC440C4B-1CC6-447B-8CAF-5F8B32445A1E}"/>
                </a:ext>
              </a:extLst>
            </p:cNvPr>
            <p:cNvCxnSpPr>
              <a:cxnSpLocks/>
              <a:stCxn id="399" idx="0"/>
              <a:endCxn id="566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xmlns="" id="{63F1CFAA-C1D9-4102-B389-BB92B74922EB}"/>
                </a:ext>
              </a:extLst>
            </p:cNvPr>
            <p:cNvCxnSpPr>
              <a:cxnSpLocks/>
              <a:stCxn id="399" idx="1"/>
              <a:endCxn id="289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xmlns="" id="{7DA3A853-844C-4B6A-8852-AACE34DF7903}"/>
                </a:ext>
              </a:extLst>
            </p:cNvPr>
            <p:cNvCxnSpPr>
              <a:cxnSpLocks/>
              <a:stCxn id="289" idx="2"/>
              <a:endCxn id="292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xmlns="" id="{40EBE8B9-5D6A-43E1-ACC9-3429EE8377B9}"/>
                </a:ext>
              </a:extLst>
            </p:cNvPr>
            <p:cNvCxnSpPr>
              <a:cxnSpLocks/>
              <a:stCxn id="288" idx="2"/>
              <a:endCxn id="290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xmlns="" id="{F63EA650-52B2-4426-BFB9-EF2D43ED7AD4}"/>
                </a:ext>
              </a:extLst>
            </p:cNvPr>
            <p:cNvCxnSpPr>
              <a:cxnSpLocks/>
              <a:stCxn id="287" idx="1"/>
              <a:endCxn id="290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xmlns="" id="{D1C77C70-84C3-4540-AF47-9BA1F84DC4B2}"/>
                </a:ext>
              </a:extLst>
            </p:cNvPr>
            <p:cNvCxnSpPr>
              <a:cxnSpLocks/>
              <a:stCxn id="287" idx="3"/>
              <a:endCxn id="307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xmlns="" id="{857EB79D-7B0F-4333-9370-9CF8BD66F466}"/>
                </a:ext>
              </a:extLst>
            </p:cNvPr>
            <p:cNvCxnSpPr>
              <a:cxnSpLocks/>
              <a:stCxn id="290" idx="4"/>
              <a:endCxn id="307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xmlns="" id="{C850BE68-48FF-4ED1-819A-E233E01E42E7}"/>
                </a:ext>
              </a:extLst>
            </p:cNvPr>
            <p:cNvCxnSpPr>
              <a:cxnSpLocks/>
              <a:stCxn id="286" idx="5"/>
              <a:endCxn id="307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xmlns="" id="{757EF113-9EA7-4B1A-AB64-C14E8B5B6974}"/>
                </a:ext>
              </a:extLst>
            </p:cNvPr>
            <p:cNvCxnSpPr>
              <a:cxnSpLocks/>
              <a:stCxn id="287" idx="7"/>
              <a:endCxn id="288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xmlns="" id="{314D8A01-DC1B-4960-B2B1-D9A9F035DF12}"/>
                </a:ext>
              </a:extLst>
            </p:cNvPr>
            <p:cNvCxnSpPr>
              <a:cxnSpLocks/>
              <a:stCxn id="285" idx="7"/>
              <a:endCxn id="291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xmlns="" id="{5AFE05A2-7330-4871-9968-CF3EC70C1D29}"/>
                </a:ext>
              </a:extLst>
            </p:cNvPr>
            <p:cNvCxnSpPr>
              <a:cxnSpLocks/>
              <a:endCxn id="287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xmlns="" id="{165AF504-87C6-4089-AA4A-B2F711CCF216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xmlns="" id="{0134DBCE-0922-4355-99A8-E70D2FED22AA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xmlns="" id="{9BD817EB-ADFE-4A82-A86F-D15F3E871C76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xmlns="" id="{11C449C5-D818-4A53-AA0C-B43C1BAE0A5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xmlns="" id="{B78B74E8-D2B9-4D5B-96CC-352A5ABCB74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xmlns="" id="{C0C2052D-C865-4513-BAA7-8055113B32E7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xmlns="" id="{690B4E7A-99F4-41B3-B1BE-59E8567C6A8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xmlns="" id="{95FDD210-525B-48EC-906B-C3F69F141B21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xmlns="" id="{895CABF3-8B8F-4FBC-BEE8-6A9BA3E88519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xmlns="" id="{8E6449F1-A401-4B6A-BDD7-1057646EC4D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xmlns="" id="{0E0981AC-BBD9-4F6D-A68F-310B93EDE896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xmlns="" id="{9D5473AE-BCA3-4557-BB00-669001FA35CC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xmlns="" id="{6D9874BE-B9F5-4669-BA2C-341A0D97666D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xmlns="" id="{BA54964D-2909-476C-9849-395D9D049D21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xmlns="" id="{C68D9E4D-FE8B-4D77-A257-33D4FB2D8F09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xmlns="" id="{AEC65FB0-9A51-4DB1-91E5-0133A28F2EB9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xmlns="" id="{9766767C-CC74-4D34-AB10-B272637753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xmlns="" id="{563B17F0-6BB9-49B4-9E20-7CE82FDAF84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xmlns="" id="{59509C90-3BA3-4A7C-97A4-779B9AC83AD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xmlns="" id="{B5BA045B-97DA-43DF-957C-03C9585D860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xmlns="" id="{494C3BBD-EAFB-4DA4-AA47-88DA19156E65}"/>
                </a:ext>
              </a:extLst>
            </p:cNvPr>
            <p:cNvCxnSpPr>
              <a:cxnSpLocks/>
              <a:stCxn id="298" idx="2"/>
              <a:endCxn id="277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xmlns="" id="{81C90B44-2740-4526-AC75-0A3C2F85492F}"/>
                </a:ext>
              </a:extLst>
            </p:cNvPr>
            <p:cNvCxnSpPr>
              <a:cxnSpLocks/>
              <a:stCxn id="278" idx="4"/>
              <a:endCxn id="279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xmlns="" id="{F3883AF4-A78F-49BD-80DC-D2B1403DEC7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xmlns="" id="{ACDAF458-E86B-45D7-A01E-7F12959A13FF}"/>
                </a:ext>
              </a:extLst>
            </p:cNvPr>
            <p:cNvCxnSpPr>
              <a:cxnSpLocks/>
              <a:stCxn id="301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xmlns="" id="{4EC97B69-CB2D-46B8-B073-D68D0AB91A51}"/>
                </a:ext>
              </a:extLst>
            </p:cNvPr>
            <p:cNvCxnSpPr>
              <a:cxnSpLocks/>
              <a:stCxn id="301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xmlns="" id="{5D3D84CF-675F-4342-AFD4-8922CD4870E9}"/>
                </a:ext>
              </a:extLst>
            </p:cNvPr>
            <p:cNvCxnSpPr>
              <a:cxnSpLocks/>
              <a:stCxn id="301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xmlns="" id="{EE705A4C-4701-4F5B-8096-E7991440A7E7}"/>
                </a:ext>
              </a:extLst>
            </p:cNvPr>
            <p:cNvCxnSpPr>
              <a:cxnSpLocks/>
              <a:endCxn id="278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xmlns="" id="{29108169-D678-42F2-AD28-C845B0BB4C5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Chord 306">
              <a:extLst>
                <a:ext uri="{FF2B5EF4-FFF2-40B4-BE49-F238E27FC236}">
                  <a16:creationId xmlns:a16="http://schemas.microsoft.com/office/drawing/2014/main" xmlns="" id="{6A82A5C8-BC99-4CBF-BF94-8EFDDDDC185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xmlns="" id="{6E30D4DF-1E68-44E9-ACB1-DE07F1D8DDE7}"/>
                </a:ext>
              </a:extLst>
            </p:cNvPr>
            <p:cNvCxnSpPr>
              <a:cxnSpLocks/>
              <a:stCxn id="306" idx="1"/>
              <a:endCxn id="285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xmlns="" id="{535F8CA1-FB2A-4A91-8473-EE6DA84FD6C3}"/>
                </a:ext>
              </a:extLst>
            </p:cNvPr>
            <p:cNvCxnSpPr>
              <a:cxnSpLocks/>
              <a:endCxn id="383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xmlns="" id="{D745B344-A508-4035-87C9-150D0B702432}"/>
                </a:ext>
              </a:extLst>
            </p:cNvPr>
            <p:cNvCxnSpPr>
              <a:cxnSpLocks/>
              <a:endCxn id="399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xmlns="" id="{278B42E0-776D-4A9B-946C-C3CB9193621A}"/>
                </a:ext>
              </a:extLst>
            </p:cNvPr>
            <p:cNvCxnSpPr>
              <a:cxnSpLocks/>
              <a:stCxn id="383" idx="0"/>
              <a:endCxn id="399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xmlns="" id="{C85FB381-2982-49DF-ADBF-479D0467A587}"/>
                </a:ext>
              </a:extLst>
            </p:cNvPr>
            <p:cNvCxnSpPr>
              <a:cxnSpLocks/>
              <a:stCxn id="566" idx="2"/>
              <a:endCxn id="385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xmlns="" id="{61D79B91-42FB-4F9E-9F33-7ADBA54BB02C}"/>
                </a:ext>
              </a:extLst>
            </p:cNvPr>
            <p:cNvCxnSpPr>
              <a:cxnSpLocks/>
              <a:stCxn id="383" idx="7"/>
              <a:endCxn id="385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xmlns="" id="{7D8D73CA-9F59-403D-BAD7-08811345A223}"/>
                </a:ext>
              </a:extLst>
            </p:cNvPr>
            <p:cNvCxnSpPr>
              <a:cxnSpLocks/>
              <a:endCxn id="399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xmlns="" id="{70F57B47-5446-41C8-82FE-6E135C7FB1F5}"/>
                </a:ext>
              </a:extLst>
            </p:cNvPr>
            <p:cNvCxnSpPr>
              <a:cxnSpLocks/>
              <a:stCxn id="399" idx="6"/>
              <a:endCxn id="385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xmlns="" id="{65030092-0D50-4E29-BE59-400C4CF4ACA6}"/>
                </a:ext>
              </a:extLst>
            </p:cNvPr>
            <p:cNvCxnSpPr>
              <a:cxnSpLocks/>
              <a:stCxn id="384" idx="0"/>
              <a:endCxn id="385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xmlns="" id="{010BEE63-2D5D-4E1C-A1B1-5C829360927B}"/>
                </a:ext>
              </a:extLst>
            </p:cNvPr>
            <p:cNvCxnSpPr>
              <a:cxnSpLocks/>
              <a:stCxn id="387" idx="1"/>
              <a:endCxn id="385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xmlns="" id="{057DC970-A735-4D0A-A73D-40844A044779}"/>
                </a:ext>
              </a:extLst>
            </p:cNvPr>
            <p:cNvCxnSpPr>
              <a:cxnSpLocks/>
              <a:stCxn id="387" idx="0"/>
              <a:endCxn id="386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xmlns="" id="{F9D8B0CF-68C2-484C-8CA4-46246C56B7FD}"/>
                </a:ext>
              </a:extLst>
            </p:cNvPr>
            <p:cNvCxnSpPr>
              <a:cxnSpLocks/>
              <a:stCxn id="386" idx="2"/>
              <a:endCxn id="385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xmlns="" id="{B3FCFECC-2433-4DD3-B3D4-A5E2DD066385}"/>
                </a:ext>
              </a:extLst>
            </p:cNvPr>
            <p:cNvCxnSpPr>
              <a:cxnSpLocks/>
              <a:stCxn id="386" idx="7"/>
              <a:endCxn id="394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xmlns="" id="{AAF48FE0-4BE1-492E-9982-8512802672D9}"/>
                </a:ext>
              </a:extLst>
            </p:cNvPr>
            <p:cNvCxnSpPr>
              <a:cxnSpLocks/>
              <a:stCxn id="386" idx="6"/>
              <a:endCxn id="393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xmlns="" id="{3F447B82-BA89-42CF-BA19-17606A0270F1}"/>
                </a:ext>
              </a:extLst>
            </p:cNvPr>
            <p:cNvCxnSpPr>
              <a:cxnSpLocks/>
              <a:stCxn id="393" idx="7"/>
              <a:endCxn id="394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xmlns="" id="{0BCECB7C-5F9C-48F1-A7E4-83A566681E2E}"/>
                </a:ext>
              </a:extLst>
            </p:cNvPr>
            <p:cNvCxnSpPr>
              <a:cxnSpLocks/>
              <a:stCxn id="567" idx="1"/>
              <a:endCxn id="385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xmlns="" id="{A42ABD9D-465B-47AD-BAC5-7B62782D6FA8}"/>
                </a:ext>
              </a:extLst>
            </p:cNvPr>
            <p:cNvCxnSpPr>
              <a:cxnSpLocks/>
              <a:endCxn id="383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xmlns="" id="{A9DFCADB-5B0F-4DE0-B2B3-C06E45F50902}"/>
                </a:ext>
              </a:extLst>
            </p:cNvPr>
            <p:cNvCxnSpPr>
              <a:cxnSpLocks/>
              <a:stCxn id="384" idx="2"/>
              <a:endCxn id="383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xmlns="" id="{BC45CE2F-0DDB-4F3A-850B-123BBEB23D5F}"/>
                </a:ext>
              </a:extLst>
            </p:cNvPr>
            <p:cNvCxnSpPr>
              <a:cxnSpLocks/>
              <a:stCxn id="408" idx="0"/>
              <a:endCxn id="383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xmlns="" id="{315FF724-ECDE-47CB-8DBA-FF82141C27EC}"/>
                </a:ext>
              </a:extLst>
            </p:cNvPr>
            <p:cNvCxnSpPr>
              <a:cxnSpLocks/>
              <a:endCxn id="383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xmlns="" id="{072E9F04-3A76-438E-AE5E-517519016F6F}"/>
                </a:ext>
              </a:extLst>
            </p:cNvPr>
            <p:cNvCxnSpPr>
              <a:cxnSpLocks/>
              <a:stCxn id="408" idx="2"/>
              <a:endCxn id="384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xmlns="" id="{B7A1564C-D2BD-4127-9843-1E1CED6072BE}"/>
                </a:ext>
              </a:extLst>
            </p:cNvPr>
            <p:cNvCxnSpPr>
              <a:cxnSpLocks/>
              <a:stCxn id="387" idx="2"/>
              <a:endCxn id="384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xmlns="" id="{31A30EAD-F9F5-4ABB-8B14-81AA8F735631}"/>
                </a:ext>
              </a:extLst>
            </p:cNvPr>
            <p:cNvCxnSpPr>
              <a:cxnSpLocks/>
              <a:stCxn id="387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xmlns="" id="{ADBC893D-612C-4580-8A04-A2D98E24B3B5}"/>
                </a:ext>
              </a:extLst>
            </p:cNvPr>
            <p:cNvCxnSpPr>
              <a:cxnSpLocks/>
              <a:stCxn id="388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xmlns="" id="{C35B929F-CB34-4720-95E0-F835520A64E8}"/>
                </a:ext>
              </a:extLst>
            </p:cNvPr>
            <p:cNvCxnSpPr>
              <a:cxnSpLocks/>
              <a:stCxn id="388" idx="2"/>
              <a:endCxn id="387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xmlns="" id="{675BF93E-898B-41C0-8222-E2B9291C683E}"/>
                </a:ext>
              </a:extLst>
            </p:cNvPr>
            <p:cNvCxnSpPr>
              <a:cxnSpLocks/>
              <a:stCxn id="393" idx="4"/>
              <a:endCxn id="388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xmlns="" id="{138A3D32-668D-47ED-B039-F5D323BC907A}"/>
                </a:ext>
              </a:extLst>
            </p:cNvPr>
            <p:cNvCxnSpPr>
              <a:cxnSpLocks/>
              <a:stCxn id="392" idx="3"/>
              <a:endCxn id="388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xmlns="" id="{F6EEC507-0337-4D52-A149-AC3121803A5E}"/>
                </a:ext>
              </a:extLst>
            </p:cNvPr>
            <p:cNvCxnSpPr>
              <a:cxnSpLocks/>
              <a:stCxn id="392" idx="2"/>
              <a:endCxn id="393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xmlns="" id="{3B14444C-F8A2-4D69-85B4-D7945F76E80A}"/>
                </a:ext>
              </a:extLst>
            </p:cNvPr>
            <p:cNvCxnSpPr>
              <a:cxnSpLocks/>
              <a:stCxn id="392" idx="1"/>
              <a:endCxn id="394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xmlns="" id="{A24E1741-DA2C-4FEB-A835-6D811698BA7B}"/>
                </a:ext>
              </a:extLst>
            </p:cNvPr>
            <p:cNvCxnSpPr>
              <a:cxnSpLocks/>
              <a:stCxn id="390" idx="1"/>
              <a:endCxn id="394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xmlns="" id="{8FC97A3B-281E-4D29-B3F7-B26D29EBA782}"/>
                </a:ext>
              </a:extLst>
            </p:cNvPr>
            <p:cNvCxnSpPr>
              <a:cxnSpLocks/>
              <a:stCxn id="390" idx="0"/>
              <a:endCxn id="391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xmlns="" id="{854FF3A0-EF86-4EAF-B1A0-6DECE614DAF7}"/>
                </a:ext>
              </a:extLst>
            </p:cNvPr>
            <p:cNvCxnSpPr>
              <a:cxnSpLocks/>
              <a:stCxn id="396" idx="0"/>
              <a:endCxn id="395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xmlns="" id="{F457C126-B9E9-4644-9BDC-0C0D11F28265}"/>
                </a:ext>
              </a:extLst>
            </p:cNvPr>
            <p:cNvCxnSpPr>
              <a:cxnSpLocks/>
              <a:stCxn id="439" idx="7"/>
              <a:endCxn id="395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xmlns="" id="{36567BCB-36FF-4E11-B2D2-C759CF5B3FED}"/>
                </a:ext>
              </a:extLst>
            </p:cNvPr>
            <p:cNvCxnSpPr>
              <a:cxnSpLocks/>
              <a:endCxn id="396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xmlns="" id="{E6914467-DB30-4F6F-8A4C-DA63B0349B86}"/>
                </a:ext>
              </a:extLst>
            </p:cNvPr>
            <p:cNvCxnSpPr>
              <a:cxnSpLocks/>
              <a:stCxn id="438" idx="5"/>
              <a:endCxn id="397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xmlns="" id="{775D3032-228A-4AD2-AE93-FA5C4E8F98A2}"/>
                </a:ext>
              </a:extLst>
            </p:cNvPr>
            <p:cNvCxnSpPr>
              <a:cxnSpLocks/>
              <a:endCxn id="397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xmlns="" id="{05B22E8A-33A9-44A2-9D2F-F8266ECE12B4}"/>
                </a:ext>
              </a:extLst>
            </p:cNvPr>
            <p:cNvCxnSpPr>
              <a:cxnSpLocks/>
              <a:stCxn id="397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xmlns="" id="{1E5FD5BE-5282-4D7F-87C2-BBAFCB05E3EE}"/>
                </a:ext>
              </a:extLst>
            </p:cNvPr>
            <p:cNvCxnSpPr>
              <a:cxnSpLocks/>
              <a:stCxn id="397" idx="3"/>
              <a:endCxn id="389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xmlns="" id="{AB677181-A885-443C-8BB9-35444E6EF8EC}"/>
                </a:ext>
              </a:extLst>
            </p:cNvPr>
            <p:cNvCxnSpPr>
              <a:cxnSpLocks/>
              <a:stCxn id="397" idx="1"/>
              <a:endCxn id="390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xmlns="" id="{ACD8AF65-85A7-4CF8-A1B9-CB8FB05A486D}"/>
                </a:ext>
              </a:extLst>
            </p:cNvPr>
            <p:cNvCxnSpPr>
              <a:cxnSpLocks/>
              <a:stCxn id="396" idx="2"/>
              <a:endCxn id="390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xmlns="" id="{1D1B3C32-80BB-4CA6-9944-E0918C3B734A}"/>
                </a:ext>
              </a:extLst>
            </p:cNvPr>
            <p:cNvCxnSpPr>
              <a:cxnSpLocks/>
              <a:stCxn id="395" idx="3"/>
              <a:endCxn id="390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xmlns="" id="{5882E4BB-DB6C-4A76-9695-AD69816AD3A2}"/>
                </a:ext>
              </a:extLst>
            </p:cNvPr>
            <p:cNvCxnSpPr>
              <a:cxnSpLocks/>
              <a:stCxn id="395" idx="2"/>
              <a:endCxn id="391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xmlns="" id="{D4902587-194F-43AA-8125-9F1EB46E9E6B}"/>
                </a:ext>
              </a:extLst>
            </p:cNvPr>
            <p:cNvCxnSpPr>
              <a:cxnSpLocks/>
              <a:stCxn id="391" idx="1"/>
              <a:endCxn id="394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xmlns="" id="{358B3EB9-CAD2-49B2-9095-3C8EEE7926F2}"/>
                </a:ext>
              </a:extLst>
            </p:cNvPr>
            <p:cNvCxnSpPr>
              <a:cxnSpLocks/>
              <a:stCxn id="390" idx="2"/>
              <a:endCxn id="392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xmlns="" id="{627154F2-DCE7-48B9-B153-91972B553DF1}"/>
                </a:ext>
              </a:extLst>
            </p:cNvPr>
            <p:cNvCxnSpPr>
              <a:cxnSpLocks/>
              <a:stCxn id="389" idx="1"/>
              <a:endCxn id="392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xmlns="" id="{1EB2DE54-DB1E-4193-8107-8A74DD9650F6}"/>
                </a:ext>
              </a:extLst>
            </p:cNvPr>
            <p:cNvCxnSpPr>
              <a:cxnSpLocks/>
              <a:stCxn id="389" idx="3"/>
              <a:endCxn id="409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xmlns="" id="{DAC79133-16B5-48F3-B6C2-71C04A00F0F6}"/>
                </a:ext>
              </a:extLst>
            </p:cNvPr>
            <p:cNvCxnSpPr>
              <a:cxnSpLocks/>
              <a:stCxn id="392" idx="4"/>
              <a:endCxn id="409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xmlns="" id="{74B2CDF9-39A8-4BE8-A7B7-C26EC9E91221}"/>
                </a:ext>
              </a:extLst>
            </p:cNvPr>
            <p:cNvCxnSpPr>
              <a:cxnSpLocks/>
              <a:stCxn id="388" idx="5"/>
              <a:endCxn id="409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xmlns="" id="{12990E60-DFB8-4118-AB73-44F155EC2500}"/>
                </a:ext>
              </a:extLst>
            </p:cNvPr>
            <p:cNvCxnSpPr>
              <a:cxnSpLocks/>
              <a:stCxn id="389" idx="7"/>
              <a:endCxn id="390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xmlns="" id="{8668EB57-48E0-4065-8D2C-F71BBACFF3E8}"/>
                </a:ext>
              </a:extLst>
            </p:cNvPr>
            <p:cNvCxnSpPr>
              <a:cxnSpLocks/>
              <a:stCxn id="387" idx="7"/>
              <a:endCxn id="393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xmlns="" id="{4DF1FBD4-D6D1-42AE-BF95-C4F11DF948AA}"/>
                </a:ext>
              </a:extLst>
            </p:cNvPr>
            <p:cNvCxnSpPr>
              <a:cxnSpLocks/>
              <a:endCxn id="389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xmlns="" id="{B8B912F1-A8BF-476C-9C3D-1B577E2D26C6}"/>
                </a:ext>
              </a:extLst>
            </p:cNvPr>
            <p:cNvCxnSpPr>
              <a:cxnSpLocks/>
              <a:stCxn id="397" idx="7"/>
              <a:endCxn id="396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xmlns="" id="{E96A9BFA-4CD8-4DB0-9228-9696ED94FB77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xmlns="" id="{0669F18F-8FD3-4047-8020-609BD69FC76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xmlns="" id="{CF7FB4A6-04F8-4176-AE7D-E580036820C3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xmlns="" id="{9703BC95-7104-4DB4-9AD1-3BF8BB5C7287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xmlns="" id="{CDF01970-5CFC-49F6-8903-B56AC9549A9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xmlns="" id="{226F2E08-6904-4F19-A987-728258C7E22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xmlns="" id="{4DAD8771-49A0-43DA-9264-61AACDA6CF5F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xmlns="" id="{D5CB5A83-82EA-4784-BED7-6EAFCB912F61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xmlns="" id="{1398461F-8D64-44A7-B358-41304782987A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xmlns="" id="{D6328F77-F24D-4FD2-885F-C82EEBE3BB34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xmlns="" id="{E1BE2185-B08F-4C1D-9574-206393EB0F85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xmlns="" id="{470962A7-6557-4983-8E41-C5DB5235AEB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xmlns="" id="{26A04628-7DF3-4C8C-A143-D0407063E401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xmlns="" id="{3F011AAD-7FE5-4E00-B4FB-06A3FC5F41B2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xmlns="" id="{014E5DB5-D091-4270-AF79-6247CD2AB45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xmlns="" id="{3AF0AAEC-CEA1-4FAB-A952-A6A05D2D7A7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xmlns="" id="{A0F0CE9E-D32E-48CA-9E15-B19C238CE89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Chord 408">
              <a:extLst>
                <a:ext uri="{FF2B5EF4-FFF2-40B4-BE49-F238E27FC236}">
                  <a16:creationId xmlns:a16="http://schemas.microsoft.com/office/drawing/2014/main" xmlns="" id="{EA1BF35A-4C40-4AA1-AD07-6A0466D2043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xmlns="" id="{AE910EAE-B3BF-4238-803F-C58499B33B75}"/>
                </a:ext>
              </a:extLst>
            </p:cNvPr>
            <p:cNvCxnSpPr>
              <a:cxnSpLocks/>
              <a:stCxn id="408" idx="1"/>
              <a:endCxn id="387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xmlns="" id="{5A30F1F2-59AF-4ED1-8F6B-9911422A58AE}"/>
                </a:ext>
              </a:extLst>
            </p:cNvPr>
            <p:cNvCxnSpPr>
              <a:cxnSpLocks/>
              <a:stCxn id="436" idx="6"/>
              <a:endCxn id="395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xmlns="" id="{F6DE8F54-1606-4C14-9448-5A298ACA11A6}"/>
                </a:ext>
              </a:extLst>
            </p:cNvPr>
            <p:cNvCxnSpPr>
              <a:cxnSpLocks/>
              <a:stCxn id="433" idx="4"/>
              <a:endCxn id="439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xmlns="" id="{C33D342E-FE59-425E-AF33-D0D9E147BB57}"/>
                </a:ext>
              </a:extLst>
            </p:cNvPr>
            <p:cNvCxnSpPr>
              <a:cxnSpLocks/>
              <a:stCxn id="439" idx="4"/>
              <a:endCxn id="438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xmlns="" id="{C5F695CD-3EA0-437D-8AEA-973FF6FC73F3}"/>
                </a:ext>
              </a:extLst>
            </p:cNvPr>
            <p:cNvCxnSpPr>
              <a:cxnSpLocks/>
              <a:stCxn id="437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xmlns="" id="{6B0553EA-5F7F-4866-9F98-B34213D2C595}"/>
                </a:ext>
              </a:extLst>
            </p:cNvPr>
            <p:cNvCxnSpPr>
              <a:cxnSpLocks/>
              <a:stCxn id="437" idx="0"/>
              <a:endCxn id="438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xmlns="" id="{E6702C4B-EF1D-4452-B40F-0C0C9D9553D2}"/>
                </a:ext>
              </a:extLst>
            </p:cNvPr>
            <p:cNvCxnSpPr>
              <a:cxnSpLocks/>
              <a:stCxn id="489" idx="1"/>
              <a:endCxn id="433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xmlns="" id="{EB187D56-C66A-4513-9774-ECC7A8A23E73}"/>
                </a:ext>
              </a:extLst>
            </p:cNvPr>
            <p:cNvCxnSpPr>
              <a:cxnSpLocks/>
              <a:stCxn id="438" idx="2"/>
              <a:endCxn id="489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xmlns="" id="{A9ECC849-1F24-4989-B5B1-BCC1C0EDA75F}"/>
                </a:ext>
              </a:extLst>
            </p:cNvPr>
            <p:cNvCxnSpPr>
              <a:cxnSpLocks/>
              <a:stCxn id="437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xmlns="" id="{ADE5DDE3-D8DD-4458-8EF0-F1124B25CBB1}"/>
                </a:ext>
              </a:extLst>
            </p:cNvPr>
            <p:cNvCxnSpPr>
              <a:cxnSpLocks/>
              <a:stCxn id="395" idx="1"/>
              <a:endCxn id="276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xmlns="" id="{BD6AE4D0-672A-4C4D-A1BA-4A3C1A7FB06C}"/>
                </a:ext>
              </a:extLst>
            </p:cNvPr>
            <p:cNvCxnSpPr>
              <a:cxnSpLocks/>
              <a:stCxn id="435" idx="6"/>
              <a:endCxn id="434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xmlns="" id="{B630176A-858D-4963-A9F3-2C6C252ECEF7}"/>
                </a:ext>
              </a:extLst>
            </p:cNvPr>
            <p:cNvCxnSpPr>
              <a:cxnSpLocks/>
              <a:stCxn id="433" idx="7"/>
              <a:endCxn id="435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xmlns="" id="{D7373297-B00D-497A-A229-7398851AB3CC}"/>
                </a:ext>
              </a:extLst>
            </p:cNvPr>
            <p:cNvCxnSpPr>
              <a:cxnSpLocks/>
              <a:stCxn id="433" idx="5"/>
              <a:endCxn id="436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xmlns="" id="{F3F5600A-CF44-45B7-BA45-778478D29A85}"/>
                </a:ext>
              </a:extLst>
            </p:cNvPr>
            <p:cNvCxnSpPr>
              <a:cxnSpLocks/>
              <a:stCxn id="434" idx="3"/>
              <a:endCxn id="436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xmlns="" id="{072E4473-78C2-4A9F-BEC7-2DB18701BBAA}"/>
                </a:ext>
              </a:extLst>
            </p:cNvPr>
            <p:cNvCxnSpPr>
              <a:cxnSpLocks/>
              <a:stCxn id="436" idx="4"/>
              <a:endCxn id="439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xmlns="" id="{72FBBEE8-E9D1-4D57-A6E0-23CF5927D2FD}"/>
                </a:ext>
              </a:extLst>
            </p:cNvPr>
            <p:cNvCxnSpPr>
              <a:cxnSpLocks/>
              <a:stCxn id="397" idx="2"/>
              <a:endCxn id="437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xmlns="" id="{5B8A0BFD-7E9D-4B25-B417-DCF51DDA52DD}"/>
                </a:ext>
              </a:extLst>
            </p:cNvPr>
            <p:cNvCxnSpPr>
              <a:cxnSpLocks/>
              <a:endCxn id="437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xmlns="" id="{262F8CA6-0ACE-4B94-B93A-1114576EA092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xmlns="" id="{9E5CF673-9B10-43C9-BEB4-11910C422351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xmlns="" id="{CC8DC166-FD10-4A7D-9BF8-1FBB0A080405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xmlns="" id="{EA7CAB2F-1BAB-4B74-9E8A-D8633946D30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xmlns="" id="{D8B37EF9-E928-457F-B5E4-A397792692E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xmlns="" id="{13499771-83BD-4845-9584-20184AABC53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xmlns="" id="{50FB317B-19D5-496F-8B64-E6599CFC43D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xmlns="" id="{C5588227-0936-4794-B64C-7E3B055B0583}"/>
                </a:ext>
              </a:extLst>
            </p:cNvPr>
            <p:cNvCxnSpPr>
              <a:cxnSpLocks/>
              <a:stCxn id="439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xmlns="" id="{89CE0C9D-C1EB-4B8A-8EAA-30AC43E10C84}"/>
                </a:ext>
              </a:extLst>
            </p:cNvPr>
            <p:cNvCxnSpPr>
              <a:cxnSpLocks/>
              <a:stCxn id="435" idx="4"/>
              <a:endCxn id="436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xmlns="" id="{1145B869-42AC-48D1-A2D6-C9E2DF013C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xmlns="" id="{41279562-33C3-456A-B014-21A1EE31ED39}"/>
                </a:ext>
              </a:extLst>
            </p:cNvPr>
            <p:cNvCxnSpPr>
              <a:cxnSpLocks/>
              <a:stCxn id="442" idx="3"/>
              <a:endCxn id="391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xmlns="" id="{5E72AE42-943D-427D-9FFF-24011AEC2A4D}"/>
                </a:ext>
              </a:extLst>
            </p:cNvPr>
            <p:cNvCxnSpPr>
              <a:cxnSpLocks/>
              <a:stCxn id="442" idx="2"/>
              <a:endCxn id="276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xmlns="" id="{50F5EA94-DDD0-49EF-B0AC-E9FD466BEB2F}"/>
                </a:ext>
              </a:extLst>
            </p:cNvPr>
            <p:cNvCxnSpPr>
              <a:cxnSpLocks/>
              <a:stCxn id="435" idx="7"/>
              <a:endCxn id="278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xmlns="" id="{B03B9460-E61C-4905-A0D2-13D9F3ABC2BC}"/>
                </a:ext>
              </a:extLst>
            </p:cNvPr>
            <p:cNvCxnSpPr>
              <a:cxnSpLocks/>
              <a:endCxn id="435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Chord 488">
              <a:extLst>
                <a:ext uri="{FF2B5EF4-FFF2-40B4-BE49-F238E27FC236}">
                  <a16:creationId xmlns:a16="http://schemas.microsoft.com/office/drawing/2014/main" xmlns="" id="{B48E1F4B-B05D-4EF5-B60A-7DF24FB0AEC7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xmlns="" id="{8F6A7398-0615-4C2E-AD11-036208C72539}"/>
                </a:ext>
              </a:extLst>
            </p:cNvPr>
            <p:cNvCxnSpPr>
              <a:cxnSpLocks/>
              <a:stCxn id="438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xmlns="" id="{ED0D4CA7-7C96-4E3A-BF6F-58119CC8E71C}"/>
                </a:ext>
              </a:extLst>
            </p:cNvPr>
            <p:cNvCxnSpPr>
              <a:cxnSpLocks/>
              <a:stCxn id="434" idx="6"/>
              <a:endCxn id="276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xmlns="" id="{28DB31F4-4260-47C7-93D1-CFE9BFF26A34}"/>
                </a:ext>
              </a:extLst>
            </p:cNvPr>
            <p:cNvCxnSpPr>
              <a:cxnSpLocks/>
              <a:stCxn id="434" idx="5"/>
              <a:endCxn id="395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xmlns="" id="{7283B6F5-2650-4588-BA36-9F2679035470}"/>
                </a:ext>
              </a:extLst>
            </p:cNvPr>
            <p:cNvCxnSpPr>
              <a:cxnSpLocks/>
              <a:stCxn id="278" idx="0"/>
              <a:endCxn id="434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xmlns="" id="{A7EA5F8D-FBD6-47A0-BD62-DC3409EFBF77}"/>
                </a:ext>
              </a:extLst>
            </p:cNvPr>
            <p:cNvCxnSpPr>
              <a:cxnSpLocks/>
              <a:stCxn id="439" idx="5"/>
              <a:endCxn id="396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xmlns="" id="{14E3D84B-C8ED-452F-8054-37C087758471}"/>
                </a:ext>
              </a:extLst>
            </p:cNvPr>
            <p:cNvCxnSpPr>
              <a:cxnSpLocks/>
              <a:stCxn id="391" idx="7"/>
              <a:endCxn id="276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xmlns="" id="{31B9E3BA-1507-4D20-90EE-D67CD68FB68A}"/>
                </a:ext>
              </a:extLst>
            </p:cNvPr>
            <p:cNvCxnSpPr>
              <a:cxnSpLocks/>
              <a:stCxn id="297" idx="7"/>
              <a:endCxn id="442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>
              <a:extLst>
                <a:ext uri="{FF2B5EF4-FFF2-40B4-BE49-F238E27FC236}">
                  <a16:creationId xmlns:a16="http://schemas.microsoft.com/office/drawing/2014/main" xmlns="" id="{58E0857B-4F98-4D35-B11A-4F856EE983E3}"/>
                </a:ext>
              </a:extLst>
            </p:cNvPr>
            <p:cNvCxnSpPr>
              <a:cxnSpLocks/>
              <a:stCxn id="394" idx="7"/>
              <a:endCxn id="283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xmlns="" id="{93FB0842-EE1C-49CB-9DAC-ED04C4F6A458}"/>
                </a:ext>
              </a:extLst>
            </p:cNvPr>
            <p:cNvCxnSpPr>
              <a:cxnSpLocks/>
              <a:stCxn id="394" idx="6"/>
              <a:endCxn id="442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>
              <a:extLst>
                <a:ext uri="{FF2B5EF4-FFF2-40B4-BE49-F238E27FC236}">
                  <a16:creationId xmlns:a16="http://schemas.microsoft.com/office/drawing/2014/main" xmlns="" id="{4E4F6425-6A0A-4BA1-B83C-B6A34636F088}"/>
                </a:ext>
              </a:extLst>
            </p:cNvPr>
            <p:cNvCxnSpPr>
              <a:cxnSpLocks/>
              <a:stCxn id="284" idx="0"/>
              <a:endCxn id="394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xmlns="" id="{E11A052F-6788-4719-8704-52ED1B156537}"/>
                </a:ext>
              </a:extLst>
            </p:cNvPr>
            <p:cNvCxnSpPr>
              <a:cxnSpLocks/>
              <a:stCxn id="567" idx="0"/>
              <a:endCxn id="566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xmlns="" id="{A41C2A34-1AC5-49C4-9403-C188E32FF335}"/>
                </a:ext>
              </a:extLst>
            </p:cNvPr>
            <p:cNvCxnSpPr>
              <a:cxnSpLocks/>
              <a:stCxn id="292" idx="0"/>
              <a:endCxn id="566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xmlns="" id="{284A6228-46F1-42EE-B3E5-B19C320CC6B7}"/>
                </a:ext>
              </a:extLst>
            </p:cNvPr>
            <p:cNvCxnSpPr>
              <a:cxnSpLocks/>
              <a:stCxn id="291" idx="0"/>
              <a:endCxn id="567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xmlns="" id="{7CBE7CCA-4E38-44BD-8AAE-A21E0CDCB91C}"/>
                </a:ext>
              </a:extLst>
            </p:cNvPr>
            <p:cNvCxnSpPr>
              <a:cxnSpLocks/>
              <a:stCxn id="394" idx="1"/>
              <a:endCxn id="568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xmlns="" id="{B0C58F6D-843A-40C2-8C7D-8DB3E0065C49}"/>
                </a:ext>
              </a:extLst>
            </p:cNvPr>
            <p:cNvCxnSpPr>
              <a:cxnSpLocks/>
              <a:stCxn id="284" idx="0"/>
              <a:endCxn id="568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xmlns="" id="{09A3FDCF-1492-43EA-BEA4-C46950864ACC}"/>
                </a:ext>
              </a:extLst>
            </p:cNvPr>
            <p:cNvCxnSpPr>
              <a:cxnSpLocks/>
              <a:stCxn id="568" idx="7"/>
              <a:endCxn id="567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xmlns="" id="{7FA7E9B8-0FB9-4838-B373-C6FA3E98D01F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xmlns="" id="{D15BE985-1AA5-4A4A-8702-D210C650B9FA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xmlns="" id="{D0EBBB2B-36AF-42C3-B3D7-8A5CBE6F6D8A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xmlns="" id="{3EE13138-BBAE-461C-BF11-67AEDD0EA240}"/>
                </a:ext>
              </a:extLst>
            </p:cNvPr>
            <p:cNvCxnSpPr>
              <a:cxnSpLocks/>
              <a:stCxn id="289" idx="0"/>
              <a:endCxn id="566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>
              <a:extLst>
                <a:ext uri="{FF2B5EF4-FFF2-40B4-BE49-F238E27FC236}">
                  <a16:creationId xmlns:a16="http://schemas.microsoft.com/office/drawing/2014/main" xmlns="" id="{D0C60D8F-5A35-42B6-8004-0359B1FA59C1}"/>
                </a:ext>
              </a:extLst>
            </p:cNvPr>
            <p:cNvCxnSpPr>
              <a:cxnSpLocks/>
              <a:endCxn id="289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625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E87A07B-B9C9-4EB5-BFAB-87CC6143AAE2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1EB1C4F5-6EA7-48B3-88D5-27A71208EC65}"/>
                </a:ext>
              </a:extLst>
            </p:cNvPr>
            <p:cNvCxnSpPr>
              <a:cxnSpLocks/>
              <a:stCxn id="66" idx="7"/>
              <a:endCxn id="64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F69F62E7-AA17-4563-811F-D614C902AAA2}"/>
                </a:ext>
              </a:extLst>
            </p:cNvPr>
            <p:cNvCxnSpPr>
              <a:cxnSpLocks/>
              <a:stCxn id="64" idx="4"/>
              <a:endCxn id="83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C2253338-A4E9-42CA-95C5-C93F9F1C21FD}"/>
                </a:ext>
              </a:extLst>
            </p:cNvPr>
            <p:cNvCxnSpPr>
              <a:cxnSpLocks/>
              <a:stCxn id="69" idx="2"/>
              <a:endCxn id="81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93917F0A-05E0-45B4-8B35-075CEF66C057}"/>
                </a:ext>
              </a:extLst>
            </p:cNvPr>
            <p:cNvCxnSpPr>
              <a:cxnSpLocks/>
              <a:stCxn id="83" idx="5"/>
              <a:endCxn id="69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8BB14053-796E-48B3-8DD0-92B42FE6A961}"/>
                </a:ext>
              </a:extLst>
            </p:cNvPr>
            <p:cNvCxnSpPr>
              <a:cxnSpLocks/>
              <a:stCxn id="64" idx="5"/>
              <a:endCxn id="82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5FD5EBAA-6E75-4D4E-906F-1E0C17EE0590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1897FAA4-C54B-4977-AFA5-571977EA1D2B}"/>
                </a:ext>
              </a:extLst>
            </p:cNvPr>
            <p:cNvCxnSpPr>
              <a:cxnSpLocks/>
              <a:stCxn id="83" idx="3"/>
              <a:endCxn id="81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60DCD467-B7D3-46E5-9231-4D55A5D265F9}"/>
                </a:ext>
              </a:extLst>
            </p:cNvPr>
            <p:cNvCxnSpPr>
              <a:cxnSpLocks/>
              <a:stCxn id="189" idx="7"/>
              <a:endCxn id="71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A1B2BFF7-DD4E-4D21-9B49-8CBFEA0C51ED}"/>
                </a:ext>
              </a:extLst>
            </p:cNvPr>
            <p:cNvCxnSpPr>
              <a:cxnSpLocks/>
              <a:stCxn id="69" idx="7"/>
              <a:endCxn id="71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884FC109-BB9A-464B-81DB-C2DC0BAB2400}"/>
                </a:ext>
              </a:extLst>
            </p:cNvPr>
            <p:cNvCxnSpPr>
              <a:cxnSpLocks/>
              <a:stCxn id="68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A31BDB41-CB75-4DDC-97E5-7F43CEE61B67}"/>
                </a:ext>
              </a:extLst>
            </p:cNvPr>
            <p:cNvCxnSpPr>
              <a:cxnSpLocks/>
              <a:stCxn id="83" idx="6"/>
              <a:endCxn id="82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FE36BDB8-55A0-447B-89C9-FCF843C55FD2}"/>
                </a:ext>
              </a:extLst>
            </p:cNvPr>
            <p:cNvCxnSpPr>
              <a:cxnSpLocks/>
              <a:stCxn id="68" idx="0"/>
              <a:endCxn id="81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C1A4D76A-CCC0-4C4D-925B-35DD751DC080}"/>
                </a:ext>
              </a:extLst>
            </p:cNvPr>
            <p:cNvCxnSpPr>
              <a:cxnSpLocks/>
              <a:stCxn id="82" idx="6"/>
              <a:endCxn id="71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CF765EAF-6FED-4438-8703-553CF69A4058}"/>
                </a:ext>
              </a:extLst>
            </p:cNvPr>
            <p:cNvCxnSpPr>
              <a:cxnSpLocks/>
              <a:stCxn id="70" idx="0"/>
              <a:endCxn id="71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E764520F-9D17-471F-BA69-1CD9FC8042BA}"/>
                </a:ext>
              </a:extLst>
            </p:cNvPr>
            <p:cNvCxnSpPr>
              <a:cxnSpLocks/>
              <a:stCxn id="73" idx="1"/>
              <a:endCxn id="71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C904BE38-0917-4332-81B8-30945DA0C4CE}"/>
                </a:ext>
              </a:extLst>
            </p:cNvPr>
            <p:cNvCxnSpPr>
              <a:cxnSpLocks/>
              <a:stCxn id="73" idx="0"/>
              <a:endCxn id="72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7129C94-29C0-4801-A214-6EF16171E907}"/>
                </a:ext>
              </a:extLst>
            </p:cNvPr>
            <p:cNvCxnSpPr>
              <a:cxnSpLocks/>
              <a:stCxn id="72" idx="2"/>
              <a:endCxn id="71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BD0D37D-49B1-4ACF-88B4-98FE577712B8}"/>
                </a:ext>
              </a:extLst>
            </p:cNvPr>
            <p:cNvCxnSpPr>
              <a:cxnSpLocks/>
              <a:stCxn id="72" idx="7"/>
              <a:endCxn id="212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DC68D30B-B535-41C6-85EE-8B1D98D13F2D}"/>
                </a:ext>
              </a:extLst>
            </p:cNvPr>
            <p:cNvCxnSpPr>
              <a:cxnSpLocks/>
              <a:stCxn id="72" idx="6"/>
              <a:endCxn id="79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958AA2EC-59F2-460C-9755-165AF4DE3118}"/>
                </a:ext>
              </a:extLst>
            </p:cNvPr>
            <p:cNvCxnSpPr>
              <a:cxnSpLocks/>
              <a:stCxn id="79" idx="7"/>
              <a:endCxn id="80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CA3581D-F0C0-4C66-BCD6-4110FBE4ACBE}"/>
                </a:ext>
              </a:extLst>
            </p:cNvPr>
            <p:cNvCxnSpPr>
              <a:cxnSpLocks/>
              <a:stCxn id="65" idx="0"/>
              <a:endCxn id="64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2435FBD3-51DE-4CDC-9731-91B49C6C5B24}"/>
                </a:ext>
              </a:extLst>
            </p:cNvPr>
            <p:cNvCxnSpPr>
              <a:cxnSpLocks/>
              <a:stCxn id="81" idx="2"/>
              <a:endCxn id="65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BFB6EA9D-5D0E-4E7E-931B-C3628849650E}"/>
                </a:ext>
              </a:extLst>
            </p:cNvPr>
            <p:cNvCxnSpPr>
              <a:cxnSpLocks/>
              <a:stCxn id="68" idx="1"/>
              <a:endCxn id="65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78C4E6BE-FEAD-45E5-AA0D-ABE7DCA46EB6}"/>
                </a:ext>
              </a:extLst>
            </p:cNvPr>
            <p:cNvCxnSpPr>
              <a:cxnSpLocks/>
              <a:stCxn id="67" idx="7"/>
              <a:endCxn id="65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9173BCAF-8B77-40E2-8E23-3198A85484D7}"/>
                </a:ext>
              </a:extLst>
            </p:cNvPr>
            <p:cNvCxnSpPr>
              <a:cxnSpLocks/>
              <a:stCxn id="66" idx="6"/>
              <a:endCxn id="65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E39B779-A657-4FCC-BD1E-D6934CC26E3C}"/>
                </a:ext>
              </a:extLst>
            </p:cNvPr>
            <p:cNvCxnSpPr>
              <a:cxnSpLocks/>
              <a:stCxn id="86" idx="7"/>
              <a:endCxn id="66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5D21EA53-533B-41E6-90A5-EB02EAF27FD0}"/>
                </a:ext>
              </a:extLst>
            </p:cNvPr>
            <p:cNvCxnSpPr>
              <a:cxnSpLocks/>
              <a:stCxn id="86" idx="6"/>
              <a:endCxn id="67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A0A221A7-56AE-4834-9F53-63879236F8EF}"/>
                </a:ext>
              </a:extLst>
            </p:cNvPr>
            <p:cNvCxnSpPr>
              <a:cxnSpLocks/>
              <a:stCxn id="86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BA16F3CD-94B1-4826-9B52-0F6C416983CA}"/>
                </a:ext>
              </a:extLst>
            </p:cNvPr>
            <p:cNvCxnSpPr>
              <a:cxnSpLocks/>
              <a:stCxn id="67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4729B2E9-F43D-47CB-909A-13B9FF246CBD}"/>
                </a:ext>
              </a:extLst>
            </p:cNvPr>
            <p:cNvCxnSpPr>
              <a:cxnSpLocks/>
              <a:stCxn id="67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D2FA91ED-95F3-4032-9562-F1E7EE4A7F7D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615A1508-2FF2-459B-AC1C-6F2E56AF4FF4}"/>
                </a:ext>
              </a:extLst>
            </p:cNvPr>
            <p:cNvCxnSpPr>
              <a:cxnSpLocks/>
              <a:stCxn id="67" idx="6"/>
              <a:endCxn id="68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62865CBE-5676-47B0-A298-CCDC36276CAC}"/>
                </a:ext>
              </a:extLst>
            </p:cNvPr>
            <p:cNvCxnSpPr>
              <a:cxnSpLocks/>
              <a:stCxn id="68" idx="6"/>
              <a:endCxn id="69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876568FA-D798-4A73-AC22-22E204E03630}"/>
                </a:ext>
              </a:extLst>
            </p:cNvPr>
            <p:cNvCxnSpPr>
              <a:cxnSpLocks/>
              <a:stCxn id="70" idx="2"/>
              <a:endCxn id="69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68676CAA-C527-4AD4-A645-59DD7D4A06F1}"/>
                </a:ext>
              </a:extLst>
            </p:cNvPr>
            <p:cNvCxnSpPr>
              <a:cxnSpLocks/>
              <a:stCxn id="91" idx="0"/>
              <a:endCxn id="69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03565FD2-0575-4C65-AE05-A5B8D764FFA0}"/>
                </a:ext>
              </a:extLst>
            </p:cNvPr>
            <p:cNvCxnSpPr>
              <a:cxnSpLocks/>
              <a:endCxn id="69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B7B40BDA-E6DD-467A-BCCB-110E9956A66F}"/>
                </a:ext>
              </a:extLst>
            </p:cNvPr>
            <p:cNvCxnSpPr>
              <a:cxnSpLocks/>
              <a:stCxn id="91" idx="2"/>
              <a:endCxn id="70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828D8FB1-3F5E-4089-8365-759BF796C631}"/>
                </a:ext>
              </a:extLst>
            </p:cNvPr>
            <p:cNvCxnSpPr>
              <a:cxnSpLocks/>
              <a:stCxn id="73" idx="2"/>
              <a:endCxn id="70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ECD96295-1E4E-4A57-9C41-A59C40EF9E3D}"/>
                </a:ext>
              </a:extLst>
            </p:cNvPr>
            <p:cNvCxnSpPr>
              <a:cxnSpLocks/>
              <a:stCxn id="73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A9B68CFB-40CB-4FB7-A7B9-CD7ED3E82122}"/>
                </a:ext>
              </a:extLst>
            </p:cNvPr>
            <p:cNvCxnSpPr>
              <a:cxnSpLocks/>
              <a:stCxn id="74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3E7EC1EF-1FEF-4815-90C0-480F9497D46F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FE7DE5BD-9D83-44B6-B8F9-9B7C0FDB3D47}"/>
                </a:ext>
              </a:extLst>
            </p:cNvPr>
            <p:cNvCxnSpPr>
              <a:cxnSpLocks/>
              <a:stCxn id="79" idx="4"/>
              <a:endCxn id="74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E1B9A310-4B11-4E2C-8EC8-BE966E7F8F3B}"/>
                </a:ext>
              </a:extLst>
            </p:cNvPr>
            <p:cNvCxnSpPr>
              <a:cxnSpLocks/>
              <a:stCxn id="78" idx="3"/>
              <a:endCxn id="74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43D9690-6322-4336-BEBB-96252799EAA4}"/>
                </a:ext>
              </a:extLst>
            </p:cNvPr>
            <p:cNvCxnSpPr>
              <a:cxnSpLocks/>
              <a:stCxn id="78" idx="2"/>
              <a:endCxn id="79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DA2BD385-E0BB-4264-BBB6-7EC55E67283E}"/>
                </a:ext>
              </a:extLst>
            </p:cNvPr>
            <p:cNvCxnSpPr>
              <a:cxnSpLocks/>
              <a:stCxn id="78" idx="1"/>
              <a:endCxn id="80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D29B89A2-1E5E-4EDF-8583-77FE80EFB105}"/>
                </a:ext>
              </a:extLst>
            </p:cNvPr>
            <p:cNvCxnSpPr>
              <a:cxnSpLocks/>
              <a:stCxn id="76" idx="1"/>
              <a:endCxn id="80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310B4E4-7FDD-4853-A32C-30D094C09567}"/>
                </a:ext>
              </a:extLst>
            </p:cNvPr>
            <p:cNvCxnSpPr>
              <a:cxnSpLocks/>
              <a:stCxn id="76" idx="0"/>
              <a:endCxn id="77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E4014632-9A5A-4369-8CAB-CFD1C96391A0}"/>
                </a:ext>
              </a:extLst>
            </p:cNvPr>
            <p:cNvCxnSpPr>
              <a:cxnSpLocks/>
              <a:stCxn id="148" idx="7"/>
              <a:endCxn id="213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E9FFB962-E4AA-440F-B1C7-4D0A76307622}"/>
                </a:ext>
              </a:extLst>
            </p:cNvPr>
            <p:cNvCxnSpPr>
              <a:cxnSpLocks/>
              <a:endCxn id="75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73CA6861-AE72-40A4-A01E-F04AF11216E4}"/>
                </a:ext>
              </a:extLst>
            </p:cNvPr>
            <p:cNvCxnSpPr>
              <a:cxnSpLocks/>
              <a:stCxn id="148" idx="0"/>
              <a:endCxn id="212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F7C508A5-0312-4CF4-9E2D-75CCE86CDC08}"/>
                </a:ext>
              </a:extLst>
            </p:cNvPr>
            <p:cNvCxnSpPr>
              <a:cxnSpLocks/>
              <a:stCxn id="160" idx="0"/>
              <a:endCxn id="211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1C5CC6E6-E545-46E6-8EEC-BC1D0330FAAA}"/>
                </a:ext>
              </a:extLst>
            </p:cNvPr>
            <p:cNvCxnSpPr>
              <a:cxnSpLocks/>
              <a:stCxn id="160" idx="1"/>
              <a:endCxn id="77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0011E9AF-30B4-4767-86B1-39AF910DD5F3}"/>
                </a:ext>
              </a:extLst>
            </p:cNvPr>
            <p:cNvCxnSpPr>
              <a:cxnSpLocks/>
              <a:stCxn id="77" idx="2"/>
              <a:endCxn id="80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8018E72E-3819-47A7-A926-7A1B4FF3952D}"/>
                </a:ext>
              </a:extLst>
            </p:cNvPr>
            <p:cNvCxnSpPr>
              <a:cxnSpLocks/>
              <a:stCxn id="76" idx="2"/>
              <a:endCxn id="78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95B15373-E32A-4180-82D0-1B01C5F9F8BA}"/>
                </a:ext>
              </a:extLst>
            </p:cNvPr>
            <p:cNvCxnSpPr>
              <a:cxnSpLocks/>
              <a:stCxn id="75" idx="1"/>
              <a:endCxn id="78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7B25FC7F-9550-4F4E-9954-B44B2D9664AB}"/>
                </a:ext>
              </a:extLst>
            </p:cNvPr>
            <p:cNvCxnSpPr>
              <a:cxnSpLocks/>
              <a:stCxn id="75" idx="3"/>
              <a:endCxn id="92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5EB2B460-2A6A-40AE-831A-9F78653DFFFC}"/>
                </a:ext>
              </a:extLst>
            </p:cNvPr>
            <p:cNvCxnSpPr>
              <a:cxnSpLocks/>
              <a:stCxn id="78" idx="4"/>
              <a:endCxn id="92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D9A8AC89-2161-4B24-BA1F-F0B24C333F0A}"/>
                </a:ext>
              </a:extLst>
            </p:cNvPr>
            <p:cNvCxnSpPr>
              <a:cxnSpLocks/>
              <a:stCxn id="74" idx="5"/>
              <a:endCxn id="92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A52317C8-10C1-439A-AD44-BD8353421565}"/>
                </a:ext>
              </a:extLst>
            </p:cNvPr>
            <p:cNvCxnSpPr>
              <a:cxnSpLocks/>
              <a:stCxn id="75" idx="7"/>
              <a:endCxn id="76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CF9AB5C9-A772-42CF-B340-8E808AA55796}"/>
                </a:ext>
              </a:extLst>
            </p:cNvPr>
            <p:cNvCxnSpPr>
              <a:cxnSpLocks/>
              <a:stCxn id="73" idx="7"/>
              <a:endCxn id="79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FA849B3B-249E-4A7E-BD0B-551332190B73}"/>
                </a:ext>
              </a:extLst>
            </p:cNvPr>
            <p:cNvCxnSpPr>
              <a:cxnSpLocks/>
              <a:endCxn id="75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4D150C3F-2E85-4592-8D00-0011C1C83C57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8748531A-FA4A-4FB9-982B-A6AD1A9B5EC8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A0EEFF4E-A644-4126-B638-E102D841534F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AE4778C9-410A-4B1C-B8AE-D957F559A88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FF542D6F-3357-4834-86CA-E3D567598B4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F7C8F44D-9A93-4F3A-84FD-7E50F25BBF89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E3F786DE-F1A3-4F50-9514-E89EC8411A5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76AC81BD-BF53-4A89-94E8-FB485B84DFC8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4DBDBFDB-ECF6-4D3B-8440-D56EE4C3324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BEDAF695-4BF2-4229-A78F-06F9DD6B4E9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17D9085C-35D1-44D8-B034-A61E654A2D2F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9F37F6DC-CEFD-4E84-A3BA-561BFD47CADF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CFDA1506-12C2-43C8-B9BA-EA58463C007B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0083476C-D1CF-4D49-AA76-D7A39DE098D3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3B6110A2-0968-4EE5-A296-A2E8D08C8B84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6C558EAB-DA6D-4ACD-809E-3C119555A3C8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996DFA2C-0CB2-4B62-BC2F-5E884E24251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EF9408AE-79C2-45B0-B7DC-9EA027DD4E4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77F5A5A0-D6C2-49F7-9716-BEBA6F7C24F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C4690BFC-2B6D-4D46-BC35-808BE51AB24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8670DB7E-FF90-4EE3-A40D-32F6570F624E}"/>
                </a:ext>
              </a:extLst>
            </p:cNvPr>
            <p:cNvCxnSpPr>
              <a:cxnSpLocks/>
              <a:stCxn id="83" idx="2"/>
              <a:endCxn id="65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37516950-A61D-4741-BFDF-9DBD3294E833}"/>
                </a:ext>
              </a:extLst>
            </p:cNvPr>
            <p:cNvCxnSpPr>
              <a:cxnSpLocks/>
              <a:stCxn id="66" idx="4"/>
              <a:endCxn id="67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4D6EBD2D-6FEE-4D2C-A800-6C34500D44A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28155FF4-6850-4C64-992B-7B64D1D52DC3}"/>
                </a:ext>
              </a:extLst>
            </p:cNvPr>
            <p:cNvCxnSpPr>
              <a:cxnSpLocks/>
              <a:stCxn id="86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1C9557C6-C12A-402F-9E07-7626A37E96AF}"/>
                </a:ext>
              </a:extLst>
            </p:cNvPr>
            <p:cNvCxnSpPr>
              <a:cxnSpLocks/>
              <a:stCxn id="86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8B80D1AE-8380-4726-A4C9-18EDA2E53B14}"/>
                </a:ext>
              </a:extLst>
            </p:cNvPr>
            <p:cNvCxnSpPr>
              <a:cxnSpLocks/>
              <a:stCxn id="86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A1D6EF20-405A-42E3-A750-2DF1C8581DEF}"/>
                </a:ext>
              </a:extLst>
            </p:cNvPr>
            <p:cNvCxnSpPr>
              <a:cxnSpLocks/>
              <a:endCxn id="66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Chord 90">
              <a:extLst>
                <a:ext uri="{FF2B5EF4-FFF2-40B4-BE49-F238E27FC236}">
                  <a16:creationId xmlns:a16="http://schemas.microsoft.com/office/drawing/2014/main" xmlns="" id="{6380EFC3-767F-40BD-9F82-7D911D0753D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xmlns="" id="{4559BF8B-A935-401C-BA84-76715ACBED4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E6499F3F-4D31-4044-8D64-C9DC328FC2CA}"/>
                </a:ext>
              </a:extLst>
            </p:cNvPr>
            <p:cNvCxnSpPr>
              <a:cxnSpLocks/>
              <a:stCxn id="91" idx="1"/>
              <a:endCxn id="73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D8D96BDE-D46D-4F0A-9FA2-F2F8BCF563C3}"/>
                </a:ext>
              </a:extLst>
            </p:cNvPr>
            <p:cNvCxnSpPr>
              <a:cxnSpLocks/>
              <a:endCxn id="145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F3FBF222-C169-4EBA-93BE-41F9FFCEA17D}"/>
                </a:ext>
              </a:extLst>
            </p:cNvPr>
            <p:cNvCxnSpPr>
              <a:cxnSpLocks/>
              <a:endCxn id="160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AB8A29F3-F7B8-44EE-8863-48D6B3014E05}"/>
                </a:ext>
              </a:extLst>
            </p:cNvPr>
            <p:cNvCxnSpPr>
              <a:cxnSpLocks/>
              <a:stCxn id="145" idx="0"/>
              <a:endCxn id="160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E2CEBA34-1682-42B8-85B7-F7381D028681}"/>
                </a:ext>
              </a:extLst>
            </p:cNvPr>
            <p:cNvCxnSpPr>
              <a:cxnSpLocks/>
              <a:stCxn id="211" idx="2"/>
              <a:endCxn id="147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4A0B3BCB-C6CC-4FB8-95AC-EA4F807D612A}"/>
                </a:ext>
              </a:extLst>
            </p:cNvPr>
            <p:cNvCxnSpPr>
              <a:cxnSpLocks/>
              <a:stCxn id="145" idx="7"/>
              <a:endCxn id="147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E2B349B8-B71B-4C08-AF4A-C9A0D33124B5}"/>
                </a:ext>
              </a:extLst>
            </p:cNvPr>
            <p:cNvCxnSpPr>
              <a:cxnSpLocks/>
              <a:endCxn id="160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B4277FAB-4691-4484-8BC8-35E7A413AD30}"/>
                </a:ext>
              </a:extLst>
            </p:cNvPr>
            <p:cNvCxnSpPr>
              <a:cxnSpLocks/>
              <a:stCxn id="160" idx="6"/>
              <a:endCxn id="147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51925EEB-5A83-4798-8C20-E2D4EDDED272}"/>
                </a:ext>
              </a:extLst>
            </p:cNvPr>
            <p:cNvCxnSpPr>
              <a:cxnSpLocks/>
              <a:stCxn id="146" idx="0"/>
              <a:endCxn id="147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9FB35BF4-D0EA-46DA-A617-CDB260D4495B}"/>
                </a:ext>
              </a:extLst>
            </p:cNvPr>
            <p:cNvCxnSpPr>
              <a:cxnSpLocks/>
              <a:stCxn id="149" idx="1"/>
              <a:endCxn id="147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E276C43D-3981-4301-AE4D-64FD6FEE5A42}"/>
                </a:ext>
              </a:extLst>
            </p:cNvPr>
            <p:cNvCxnSpPr>
              <a:cxnSpLocks/>
              <a:stCxn id="149" idx="0"/>
              <a:endCxn id="148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ED6C1159-0222-4950-A90C-BE3D5F128358}"/>
                </a:ext>
              </a:extLst>
            </p:cNvPr>
            <p:cNvCxnSpPr>
              <a:cxnSpLocks/>
              <a:stCxn id="148" idx="2"/>
              <a:endCxn id="147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284DE7A1-D273-44EB-82CC-2FEC98F1A8C4}"/>
                </a:ext>
              </a:extLst>
            </p:cNvPr>
            <p:cNvCxnSpPr>
              <a:cxnSpLocks/>
              <a:stCxn id="148" idx="7"/>
              <a:endCxn id="156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268AC657-025D-4198-A971-B9A2F1E7040D}"/>
                </a:ext>
              </a:extLst>
            </p:cNvPr>
            <p:cNvCxnSpPr>
              <a:cxnSpLocks/>
              <a:stCxn id="148" idx="6"/>
              <a:endCxn id="155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80DD1AE4-CD1C-4B3A-B50D-CAFFBAAD6E71}"/>
                </a:ext>
              </a:extLst>
            </p:cNvPr>
            <p:cNvCxnSpPr>
              <a:cxnSpLocks/>
              <a:stCxn id="155" idx="7"/>
              <a:endCxn id="156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2695A46C-9D3F-4D99-A2A0-3367ED690366}"/>
                </a:ext>
              </a:extLst>
            </p:cNvPr>
            <p:cNvCxnSpPr>
              <a:cxnSpLocks/>
              <a:stCxn id="212" idx="1"/>
              <a:endCxn id="147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5AE65D38-DC74-41F3-A504-C0089B2B452B}"/>
                </a:ext>
              </a:extLst>
            </p:cNvPr>
            <p:cNvCxnSpPr>
              <a:cxnSpLocks/>
              <a:endCxn id="145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0AE83C7D-D026-454B-BA5C-0286323B4AF3}"/>
                </a:ext>
              </a:extLst>
            </p:cNvPr>
            <p:cNvCxnSpPr>
              <a:cxnSpLocks/>
              <a:stCxn id="146" idx="2"/>
              <a:endCxn id="145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8893DA6E-5367-4F09-869F-41DCB4623AEF}"/>
                </a:ext>
              </a:extLst>
            </p:cNvPr>
            <p:cNvCxnSpPr>
              <a:cxnSpLocks/>
              <a:stCxn id="161" idx="0"/>
              <a:endCxn id="145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2DCAAB81-05B3-4717-B909-9B93367AF4E2}"/>
                </a:ext>
              </a:extLst>
            </p:cNvPr>
            <p:cNvCxnSpPr>
              <a:cxnSpLocks/>
              <a:endCxn id="145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F84D0816-26A3-4C2F-B922-285CE7A06F26}"/>
                </a:ext>
              </a:extLst>
            </p:cNvPr>
            <p:cNvCxnSpPr>
              <a:cxnSpLocks/>
              <a:stCxn id="161" idx="2"/>
              <a:endCxn id="146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723FB930-76E4-4263-AEBB-7C02028A4CBE}"/>
                </a:ext>
              </a:extLst>
            </p:cNvPr>
            <p:cNvCxnSpPr>
              <a:cxnSpLocks/>
              <a:stCxn id="149" idx="2"/>
              <a:endCxn id="146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50E1141F-0502-410C-BFA1-6F4900E91ABB}"/>
                </a:ext>
              </a:extLst>
            </p:cNvPr>
            <p:cNvCxnSpPr>
              <a:cxnSpLocks/>
              <a:stCxn id="149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43616ED4-24DE-4E06-85B2-4FE18A0DD151}"/>
                </a:ext>
              </a:extLst>
            </p:cNvPr>
            <p:cNvCxnSpPr>
              <a:cxnSpLocks/>
              <a:stCxn id="150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32B47A8E-86E1-4E5B-BDE0-0B8DFCCC8C26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50002D33-200A-411E-8A65-8A1636D49A77}"/>
                </a:ext>
              </a:extLst>
            </p:cNvPr>
            <p:cNvCxnSpPr>
              <a:cxnSpLocks/>
              <a:stCxn id="155" idx="4"/>
              <a:endCxn id="150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91A4DC51-5A44-48CE-968E-80545A2B90FA}"/>
                </a:ext>
              </a:extLst>
            </p:cNvPr>
            <p:cNvCxnSpPr>
              <a:cxnSpLocks/>
              <a:stCxn id="154" idx="3"/>
              <a:endCxn id="150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1EA73ED2-0455-4EB9-BEFA-818C63CE2E9F}"/>
                </a:ext>
              </a:extLst>
            </p:cNvPr>
            <p:cNvCxnSpPr>
              <a:cxnSpLocks/>
              <a:stCxn id="154" idx="2"/>
              <a:endCxn id="155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B263C613-75A6-4747-8034-3BC2C5972EDC}"/>
                </a:ext>
              </a:extLst>
            </p:cNvPr>
            <p:cNvCxnSpPr>
              <a:cxnSpLocks/>
              <a:stCxn id="154" idx="1"/>
              <a:endCxn id="156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6E9CB431-C2CA-4953-AC8D-2B68E40D03DA}"/>
                </a:ext>
              </a:extLst>
            </p:cNvPr>
            <p:cNvCxnSpPr>
              <a:cxnSpLocks/>
              <a:stCxn id="152" idx="1"/>
              <a:endCxn id="156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11A32B05-70C4-4D80-BF1B-FB3DEF16F873}"/>
                </a:ext>
              </a:extLst>
            </p:cNvPr>
            <p:cNvCxnSpPr>
              <a:cxnSpLocks/>
              <a:stCxn id="152" idx="0"/>
              <a:endCxn id="153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D19B712E-97E5-4432-917F-BD5A73088BA6}"/>
                </a:ext>
              </a:extLst>
            </p:cNvPr>
            <p:cNvCxnSpPr>
              <a:cxnSpLocks/>
              <a:stCxn id="158" idx="0"/>
              <a:endCxn id="157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7E211E8A-474D-4FDB-9958-B36337193D83}"/>
                </a:ext>
              </a:extLst>
            </p:cNvPr>
            <p:cNvCxnSpPr>
              <a:cxnSpLocks/>
              <a:stCxn id="186" idx="7"/>
              <a:endCxn id="157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5EF890E7-D149-4690-9269-02DD6EACFEFF}"/>
                </a:ext>
              </a:extLst>
            </p:cNvPr>
            <p:cNvCxnSpPr>
              <a:cxnSpLocks/>
              <a:endCxn id="158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F208343D-4649-4F55-A486-C2B3E7DFFD44}"/>
                </a:ext>
              </a:extLst>
            </p:cNvPr>
            <p:cNvCxnSpPr>
              <a:cxnSpLocks/>
              <a:stCxn id="185" idx="5"/>
              <a:endCxn id="159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FE97806E-C9C7-41E3-B08F-58B292A5D783}"/>
                </a:ext>
              </a:extLst>
            </p:cNvPr>
            <p:cNvCxnSpPr>
              <a:cxnSpLocks/>
              <a:endCxn id="159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D598A16F-77EE-4024-8646-AB5C04EABE03}"/>
                </a:ext>
              </a:extLst>
            </p:cNvPr>
            <p:cNvCxnSpPr>
              <a:cxnSpLocks/>
              <a:stCxn id="159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22BA99D5-33F4-409C-9E50-3574B256CC6E}"/>
                </a:ext>
              </a:extLst>
            </p:cNvPr>
            <p:cNvCxnSpPr>
              <a:cxnSpLocks/>
              <a:stCxn id="159" idx="3"/>
              <a:endCxn id="151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362896B5-D4EA-4F71-AD93-4559FBBF4FDC}"/>
                </a:ext>
              </a:extLst>
            </p:cNvPr>
            <p:cNvCxnSpPr>
              <a:cxnSpLocks/>
              <a:stCxn id="159" idx="1"/>
              <a:endCxn id="152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6E612EB7-8D5F-4A17-9415-DF6D29CC87A4}"/>
                </a:ext>
              </a:extLst>
            </p:cNvPr>
            <p:cNvCxnSpPr>
              <a:cxnSpLocks/>
              <a:stCxn id="158" idx="2"/>
              <a:endCxn id="152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4384D1A4-0DAA-42DA-86B2-723804DDC5D6}"/>
                </a:ext>
              </a:extLst>
            </p:cNvPr>
            <p:cNvCxnSpPr>
              <a:cxnSpLocks/>
              <a:stCxn id="157" idx="3"/>
              <a:endCxn id="152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195D473B-8393-4A6D-8171-82633735EF12}"/>
                </a:ext>
              </a:extLst>
            </p:cNvPr>
            <p:cNvCxnSpPr>
              <a:cxnSpLocks/>
              <a:stCxn id="157" idx="2"/>
              <a:endCxn id="153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A2B1343F-ADF6-44C8-AD78-F57DEF8E8FA3}"/>
                </a:ext>
              </a:extLst>
            </p:cNvPr>
            <p:cNvCxnSpPr>
              <a:cxnSpLocks/>
              <a:stCxn id="153" idx="1"/>
              <a:endCxn id="156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DDBD6AE6-6190-4AF4-A85E-ADFC80C1C34B}"/>
                </a:ext>
              </a:extLst>
            </p:cNvPr>
            <p:cNvCxnSpPr>
              <a:cxnSpLocks/>
              <a:stCxn id="152" idx="2"/>
              <a:endCxn id="154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FD76FAC0-407B-468F-BA54-126F0F3D3FDD}"/>
                </a:ext>
              </a:extLst>
            </p:cNvPr>
            <p:cNvCxnSpPr>
              <a:cxnSpLocks/>
              <a:stCxn id="151" idx="1"/>
              <a:endCxn id="154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DB358126-5F15-4F7F-B96B-96EE985A97A4}"/>
                </a:ext>
              </a:extLst>
            </p:cNvPr>
            <p:cNvCxnSpPr>
              <a:cxnSpLocks/>
              <a:stCxn id="151" idx="3"/>
              <a:endCxn id="162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A66AB9B2-57BF-4E2C-A81E-6F5383CC7CD9}"/>
                </a:ext>
              </a:extLst>
            </p:cNvPr>
            <p:cNvCxnSpPr>
              <a:cxnSpLocks/>
              <a:stCxn id="154" idx="4"/>
              <a:endCxn id="162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B9B59690-4C4F-4F3F-9F91-812AD303B592}"/>
                </a:ext>
              </a:extLst>
            </p:cNvPr>
            <p:cNvCxnSpPr>
              <a:cxnSpLocks/>
              <a:stCxn id="150" idx="5"/>
              <a:endCxn id="162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7AC359B5-D554-4844-B96A-6B5581791F63}"/>
                </a:ext>
              </a:extLst>
            </p:cNvPr>
            <p:cNvCxnSpPr>
              <a:cxnSpLocks/>
              <a:stCxn id="151" idx="7"/>
              <a:endCxn id="152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8F2FBE4E-19C7-4A9A-9C3A-FDB20614BE89}"/>
                </a:ext>
              </a:extLst>
            </p:cNvPr>
            <p:cNvCxnSpPr>
              <a:cxnSpLocks/>
              <a:stCxn id="149" idx="7"/>
              <a:endCxn id="155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69AC8AB1-6238-4D1C-B00D-3AAF4B7B4F3A}"/>
                </a:ext>
              </a:extLst>
            </p:cNvPr>
            <p:cNvCxnSpPr>
              <a:cxnSpLocks/>
              <a:endCxn id="151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D64CAE42-87A5-48CB-8227-81659BC92928}"/>
                </a:ext>
              </a:extLst>
            </p:cNvPr>
            <p:cNvCxnSpPr>
              <a:cxnSpLocks/>
              <a:stCxn id="159" idx="7"/>
              <a:endCxn id="158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xmlns="" id="{CC75C94F-BBA0-4A51-A3AA-181CE32DBE74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xmlns="" id="{F244BF9A-ADDB-44A2-B5C0-58D841C1D31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xmlns="" id="{5293F8AF-567E-427D-99FE-4411308F2332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xmlns="" id="{F3A8C687-423B-4625-BED5-7C54F4671372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xmlns="" id="{C027916A-84D9-418B-94FD-04544B80EE3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xmlns="" id="{CB4FC009-DED0-4514-AAFF-B02133FD139A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xmlns="" id="{5BA7B929-F753-4A11-8AE9-C51C33F7DA46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xmlns="" id="{DFBDE813-0FE1-407A-8E9E-ECFAE257B1E6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xmlns="" id="{DF1AEC2E-4D90-4940-A07C-CE7257FF4C71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xmlns="" id="{6C673984-AACA-4247-8945-E9646A74F34C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xmlns="" id="{191BD8EC-C6F1-45CD-82BC-EE86CD100E61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xmlns="" id="{55061039-AF6D-4DE7-8F22-A7CC2DC1F6E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xmlns="" id="{E94CC978-44B9-4F08-B8E1-85C90C86F18C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xmlns="" id="{D0ECD2FB-2F6F-4B6A-AA56-2E3D8C41A415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xmlns="" id="{DEA82331-FE99-4C0D-A242-4D21CBADEE1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xmlns="" id="{C242ABD8-B23A-45AB-AF96-028E8F3C1C4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hord 160">
              <a:extLst>
                <a:ext uri="{FF2B5EF4-FFF2-40B4-BE49-F238E27FC236}">
                  <a16:creationId xmlns:a16="http://schemas.microsoft.com/office/drawing/2014/main" xmlns="" id="{06BB9226-3E5A-4CB3-9D8F-BF9D7A9021F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xmlns="" id="{7B911C08-95D1-4A0D-ABFF-419FFFBE993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xmlns="" id="{6B0542CB-C7B7-44C1-9EF1-02E4D873BFDF}"/>
                </a:ext>
              </a:extLst>
            </p:cNvPr>
            <p:cNvCxnSpPr>
              <a:cxnSpLocks/>
              <a:stCxn id="161" idx="1"/>
              <a:endCxn id="149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ACFC4239-E6CC-4C9A-897C-F0B6475B3E52}"/>
                </a:ext>
              </a:extLst>
            </p:cNvPr>
            <p:cNvCxnSpPr>
              <a:cxnSpLocks/>
              <a:stCxn id="183" idx="6"/>
              <a:endCxn id="157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1A80588B-9813-4B03-9ED2-5015D5A8C217}"/>
                </a:ext>
              </a:extLst>
            </p:cNvPr>
            <p:cNvCxnSpPr>
              <a:cxnSpLocks/>
              <a:stCxn id="180" idx="4"/>
              <a:endCxn id="186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9BA337E5-1617-4613-BAA3-C64291007553}"/>
                </a:ext>
              </a:extLst>
            </p:cNvPr>
            <p:cNvCxnSpPr>
              <a:cxnSpLocks/>
              <a:stCxn id="186" idx="4"/>
              <a:endCxn id="185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25D9275C-FE73-442D-9ADE-439FC206E022}"/>
                </a:ext>
              </a:extLst>
            </p:cNvPr>
            <p:cNvCxnSpPr>
              <a:cxnSpLocks/>
              <a:stCxn id="184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67AD9F8E-DD04-43A5-B94B-B33F6989375C}"/>
                </a:ext>
              </a:extLst>
            </p:cNvPr>
            <p:cNvCxnSpPr>
              <a:cxnSpLocks/>
              <a:stCxn id="184" idx="0"/>
              <a:endCxn id="185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xmlns="" id="{8F4EA3C1-77AB-473F-8539-82220A155623}"/>
                </a:ext>
              </a:extLst>
            </p:cNvPr>
            <p:cNvCxnSpPr>
              <a:cxnSpLocks/>
              <a:stCxn id="194" idx="1"/>
              <a:endCxn id="180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E682B884-A2AA-4547-A215-0B9EE7B3DF2B}"/>
                </a:ext>
              </a:extLst>
            </p:cNvPr>
            <p:cNvCxnSpPr>
              <a:cxnSpLocks/>
              <a:stCxn id="185" idx="2"/>
              <a:endCxn id="194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D502A514-7828-4127-915C-41BD1B6B728E}"/>
                </a:ext>
              </a:extLst>
            </p:cNvPr>
            <p:cNvCxnSpPr>
              <a:cxnSpLocks/>
              <a:stCxn id="184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EE536885-5B34-481C-A582-2CE453D3210F}"/>
                </a:ext>
              </a:extLst>
            </p:cNvPr>
            <p:cNvCxnSpPr>
              <a:cxnSpLocks/>
              <a:stCxn id="157" idx="1"/>
              <a:endCxn id="64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239D1669-C8D9-4A9D-A86F-2AFF489A34E5}"/>
                </a:ext>
              </a:extLst>
            </p:cNvPr>
            <p:cNvCxnSpPr>
              <a:cxnSpLocks/>
              <a:stCxn id="182" idx="6"/>
              <a:endCxn id="181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327070E6-A537-4933-AB80-8B2E6B201098}"/>
                </a:ext>
              </a:extLst>
            </p:cNvPr>
            <p:cNvCxnSpPr>
              <a:cxnSpLocks/>
              <a:stCxn id="180" idx="7"/>
              <a:endCxn id="182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35D716A8-ACA0-431D-83DF-007987603FCD}"/>
                </a:ext>
              </a:extLst>
            </p:cNvPr>
            <p:cNvCxnSpPr>
              <a:cxnSpLocks/>
              <a:stCxn id="180" idx="5"/>
              <a:endCxn id="183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F25D4FC4-6BAB-4F36-BC81-BC3269272563}"/>
                </a:ext>
              </a:extLst>
            </p:cNvPr>
            <p:cNvCxnSpPr>
              <a:cxnSpLocks/>
              <a:stCxn id="181" idx="3"/>
              <a:endCxn id="183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F9CE377F-8C45-4207-994B-9AF6D960F489}"/>
                </a:ext>
              </a:extLst>
            </p:cNvPr>
            <p:cNvCxnSpPr>
              <a:cxnSpLocks/>
              <a:stCxn id="183" idx="4"/>
              <a:endCxn id="186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65E0D35D-E0E4-4070-9F03-537A23F62347}"/>
                </a:ext>
              </a:extLst>
            </p:cNvPr>
            <p:cNvCxnSpPr>
              <a:cxnSpLocks/>
              <a:stCxn id="159" idx="2"/>
              <a:endCxn id="184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73833DA9-4198-4FB5-879F-24B995B49E5E}"/>
                </a:ext>
              </a:extLst>
            </p:cNvPr>
            <p:cNvCxnSpPr>
              <a:cxnSpLocks/>
              <a:endCxn id="184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xmlns="" id="{85736CA7-46C1-4049-84B3-18CA838BCA1D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xmlns="" id="{EA1E05BC-0F05-4DEE-BF27-64CC1AA0A45A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xmlns="" id="{959D4C32-1690-4A98-898D-1E98A78C2474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xmlns="" id="{A32656DF-B1E6-4820-97FF-D938BE9E00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xmlns="" id="{51E9D4C9-FA3C-4D3F-94E9-F73D0F37829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xmlns="" id="{30959951-567E-495E-9504-4FEE5E2D907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xmlns="" id="{8D6B03FD-2D8B-4B5D-8A26-5EA666EF45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xmlns="" id="{2B8BE1A2-0227-4892-A103-F241189BD8FC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6FDB3D25-371F-4494-82B5-BC7066151323}"/>
                </a:ext>
              </a:extLst>
            </p:cNvPr>
            <p:cNvCxnSpPr>
              <a:cxnSpLocks/>
              <a:stCxn id="182" idx="4"/>
              <a:endCxn id="183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xmlns="" id="{DBAD6A1B-D845-4013-A334-F19E7D5CD10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xmlns="" id="{0E3B499A-4E94-4BE1-9928-92AED5C645CB}"/>
                </a:ext>
              </a:extLst>
            </p:cNvPr>
            <p:cNvCxnSpPr>
              <a:cxnSpLocks/>
              <a:stCxn id="189" idx="3"/>
              <a:endCxn id="153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xmlns="" id="{80E175B2-E1F4-4A26-AA60-86211971C3FF}"/>
                </a:ext>
              </a:extLst>
            </p:cNvPr>
            <p:cNvCxnSpPr>
              <a:cxnSpLocks/>
              <a:stCxn id="189" idx="2"/>
              <a:endCxn id="64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xmlns="" id="{8E6B1408-9D0F-4935-BA7F-2206F3EF95B7}"/>
                </a:ext>
              </a:extLst>
            </p:cNvPr>
            <p:cNvCxnSpPr>
              <a:cxnSpLocks/>
              <a:stCxn id="182" idx="7"/>
              <a:endCxn id="66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xmlns="" id="{3A6A9E8A-3D68-4785-8C8E-0EBF780D0023}"/>
                </a:ext>
              </a:extLst>
            </p:cNvPr>
            <p:cNvCxnSpPr>
              <a:cxnSpLocks/>
              <a:endCxn id="182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Chord 193">
              <a:extLst>
                <a:ext uri="{FF2B5EF4-FFF2-40B4-BE49-F238E27FC236}">
                  <a16:creationId xmlns:a16="http://schemas.microsoft.com/office/drawing/2014/main" xmlns="" id="{023F3C0D-14E4-40B2-9F27-9ACAD81DD9F6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xmlns="" id="{712BDE26-258C-4FF0-BC18-8910490C5F5F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xmlns="" id="{6096FDB1-4B71-4A75-9AA3-4F96F5881646}"/>
                </a:ext>
              </a:extLst>
            </p:cNvPr>
            <p:cNvCxnSpPr>
              <a:cxnSpLocks/>
              <a:stCxn id="181" idx="6"/>
              <a:endCxn id="64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xmlns="" id="{07B89D8F-6A08-4805-8C25-4D9BCE212592}"/>
                </a:ext>
              </a:extLst>
            </p:cNvPr>
            <p:cNvCxnSpPr>
              <a:cxnSpLocks/>
              <a:stCxn id="181" idx="5"/>
              <a:endCxn id="157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xmlns="" id="{2E7A40B4-9ADE-4BA7-9BB1-83B574569578}"/>
                </a:ext>
              </a:extLst>
            </p:cNvPr>
            <p:cNvCxnSpPr>
              <a:cxnSpLocks/>
              <a:stCxn id="66" idx="0"/>
              <a:endCxn id="181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xmlns="" id="{FA69F0CF-5DC4-4761-9D51-B8A423A137BF}"/>
                </a:ext>
              </a:extLst>
            </p:cNvPr>
            <p:cNvCxnSpPr>
              <a:cxnSpLocks/>
              <a:stCxn id="186" idx="5"/>
              <a:endCxn id="158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xmlns="" id="{F12F26D0-03E7-477A-B29A-E2BF233B528D}"/>
                </a:ext>
              </a:extLst>
            </p:cNvPr>
            <p:cNvCxnSpPr>
              <a:cxnSpLocks/>
              <a:stCxn id="153" idx="7"/>
              <a:endCxn id="64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xmlns="" id="{2A82C2C0-D6FE-44CF-9184-64CAEA9102CD}"/>
                </a:ext>
              </a:extLst>
            </p:cNvPr>
            <p:cNvCxnSpPr>
              <a:cxnSpLocks/>
              <a:stCxn id="82" idx="7"/>
              <a:endCxn id="189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xmlns="" id="{FBFCFE9A-F4B5-4509-9611-276E14B5399C}"/>
                </a:ext>
              </a:extLst>
            </p:cNvPr>
            <p:cNvCxnSpPr>
              <a:cxnSpLocks/>
              <a:stCxn id="156" idx="7"/>
              <a:endCxn id="71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xmlns="" id="{FD389A29-AE70-421F-87E4-145F52CE08FC}"/>
                </a:ext>
              </a:extLst>
            </p:cNvPr>
            <p:cNvCxnSpPr>
              <a:cxnSpLocks/>
              <a:stCxn id="156" idx="6"/>
              <a:endCxn id="189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xmlns="" id="{5D82203E-6ABC-4015-85CC-41649AE6B182}"/>
                </a:ext>
              </a:extLst>
            </p:cNvPr>
            <p:cNvCxnSpPr>
              <a:cxnSpLocks/>
              <a:stCxn id="72" idx="0"/>
              <a:endCxn id="156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xmlns="" id="{D6077C3D-77AE-4E5D-9D79-62E975588AD9}"/>
                </a:ext>
              </a:extLst>
            </p:cNvPr>
            <p:cNvCxnSpPr>
              <a:cxnSpLocks/>
              <a:stCxn id="212" idx="0"/>
              <a:endCxn id="211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xmlns="" id="{AC82A8B2-9287-45F5-BFBE-6DCC7F83C417}"/>
                </a:ext>
              </a:extLst>
            </p:cNvPr>
            <p:cNvCxnSpPr>
              <a:cxnSpLocks/>
              <a:stCxn id="80" idx="0"/>
              <a:endCxn id="211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xmlns="" id="{C6D5F02A-614B-4D16-A793-BFA738D25909}"/>
                </a:ext>
              </a:extLst>
            </p:cNvPr>
            <p:cNvCxnSpPr>
              <a:cxnSpLocks/>
              <a:stCxn id="79" idx="0"/>
              <a:endCxn id="212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xmlns="" id="{0C1B9E72-ECF5-4245-A82C-6E0A183A09B2}"/>
                </a:ext>
              </a:extLst>
            </p:cNvPr>
            <p:cNvCxnSpPr>
              <a:cxnSpLocks/>
              <a:stCxn id="156" idx="1"/>
              <a:endCxn id="213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xmlns="" id="{9BAC8569-F3C3-4A8D-8BD9-1AD98B1DF1C8}"/>
                </a:ext>
              </a:extLst>
            </p:cNvPr>
            <p:cNvCxnSpPr>
              <a:cxnSpLocks/>
              <a:stCxn id="72" idx="0"/>
              <a:endCxn id="213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xmlns="" id="{855AA0D4-9ADE-40C0-A873-81A5778C658F}"/>
                </a:ext>
              </a:extLst>
            </p:cNvPr>
            <p:cNvCxnSpPr>
              <a:cxnSpLocks/>
              <a:stCxn id="213" idx="7"/>
              <a:endCxn id="212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xmlns="" id="{9DA39CD6-B4D3-420C-902C-C362CC473112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xmlns="" id="{8C17FD21-CE68-4D84-B1CC-98196A96C5C9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xmlns="" id="{7453D88A-BB14-42E1-9FFA-ACD2113CBC92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xmlns="" id="{2246EFC8-9F87-4142-861E-A735ED5797B8}"/>
                </a:ext>
              </a:extLst>
            </p:cNvPr>
            <p:cNvCxnSpPr>
              <a:cxnSpLocks/>
              <a:stCxn id="77" idx="0"/>
              <a:endCxn id="211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xmlns="" id="{7E17BF48-C2F9-4DCD-832B-83DF2AD3A0E6}"/>
                </a:ext>
              </a:extLst>
            </p:cNvPr>
            <p:cNvCxnSpPr>
              <a:cxnSpLocks/>
              <a:endCxn id="77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4EACB64-F6DC-4D86-A45D-D1CA4F9266F7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704D3738-1F49-4305-950A-D880AC31CE47}"/>
                </a:ext>
              </a:extLst>
            </p:cNvPr>
            <p:cNvCxnSpPr>
              <a:cxnSpLocks/>
              <a:stCxn id="75" idx="7"/>
              <a:endCxn id="73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9DC4ED5-DE79-4FC3-994C-E0B81963F0E9}"/>
                </a:ext>
              </a:extLst>
            </p:cNvPr>
            <p:cNvCxnSpPr>
              <a:cxnSpLocks/>
              <a:stCxn id="73" idx="4"/>
              <a:endCxn id="92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B33E94FC-DED1-43CD-A071-8E30A7F69D0A}"/>
                </a:ext>
              </a:extLst>
            </p:cNvPr>
            <p:cNvCxnSpPr>
              <a:cxnSpLocks/>
              <a:stCxn id="78" idx="2"/>
              <a:endCxn id="90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66E2A120-BA3C-45EC-B0DA-1D355A4D2FEF}"/>
                </a:ext>
              </a:extLst>
            </p:cNvPr>
            <p:cNvCxnSpPr>
              <a:cxnSpLocks/>
              <a:stCxn id="92" idx="5"/>
              <a:endCxn id="78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24B7CE50-8125-4E04-9178-0906C42E8E2B}"/>
                </a:ext>
              </a:extLst>
            </p:cNvPr>
            <p:cNvCxnSpPr>
              <a:cxnSpLocks/>
              <a:stCxn id="73" idx="5"/>
              <a:endCxn id="91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BF1337BB-BDB0-49D5-A49A-8D450CCBB68B}"/>
                </a:ext>
              </a:extLst>
            </p:cNvPr>
            <p:cNvCxnSpPr>
              <a:cxnSpLocks/>
              <a:stCxn id="78" idx="0"/>
              <a:endCxn id="91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1C337AF-FFEE-4696-BF32-1C056F3D3CD7}"/>
                </a:ext>
              </a:extLst>
            </p:cNvPr>
            <p:cNvCxnSpPr>
              <a:cxnSpLocks/>
              <a:stCxn id="92" idx="3"/>
              <a:endCxn id="90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C576D6D-A4F2-42F5-8411-E870BB87E365}"/>
                </a:ext>
              </a:extLst>
            </p:cNvPr>
            <p:cNvCxnSpPr>
              <a:cxnSpLocks/>
              <a:stCxn id="198" idx="7"/>
              <a:endCxn id="80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F5FF4653-F227-4477-8138-0A6799FD94A0}"/>
                </a:ext>
              </a:extLst>
            </p:cNvPr>
            <p:cNvCxnSpPr>
              <a:cxnSpLocks/>
              <a:stCxn id="78" idx="7"/>
              <a:endCxn id="80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883E0AE9-A816-4815-BBB8-282F17C8B22D}"/>
                </a:ext>
              </a:extLst>
            </p:cNvPr>
            <p:cNvCxnSpPr>
              <a:cxnSpLocks/>
              <a:stCxn id="77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91CDD51C-919F-45F5-A96A-DAFEF0997DF6}"/>
                </a:ext>
              </a:extLst>
            </p:cNvPr>
            <p:cNvCxnSpPr>
              <a:cxnSpLocks/>
              <a:stCxn id="92" idx="6"/>
              <a:endCxn id="91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E9BA0421-6991-44E9-AF0E-843D62015B26}"/>
                </a:ext>
              </a:extLst>
            </p:cNvPr>
            <p:cNvCxnSpPr>
              <a:cxnSpLocks/>
              <a:stCxn id="77" idx="0"/>
              <a:endCxn id="90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6A863F8D-2EED-41D5-A5EB-3D129FFDC105}"/>
                </a:ext>
              </a:extLst>
            </p:cNvPr>
            <p:cNvCxnSpPr>
              <a:cxnSpLocks/>
              <a:stCxn id="91" idx="6"/>
              <a:endCxn id="80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A1D5A6FE-4B60-4C8A-BA7A-F239A6677C5B}"/>
                </a:ext>
              </a:extLst>
            </p:cNvPr>
            <p:cNvCxnSpPr>
              <a:cxnSpLocks/>
              <a:stCxn id="79" idx="0"/>
              <a:endCxn id="80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E7FF5816-7300-42BA-B9D4-E2A6EAFD7AA9}"/>
                </a:ext>
              </a:extLst>
            </p:cNvPr>
            <p:cNvCxnSpPr>
              <a:cxnSpLocks/>
              <a:stCxn id="82" idx="1"/>
              <a:endCxn id="80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5BE10980-498E-4605-B4E6-774FAAB7145C}"/>
                </a:ext>
              </a:extLst>
            </p:cNvPr>
            <p:cNvCxnSpPr>
              <a:cxnSpLocks/>
              <a:stCxn id="82" idx="0"/>
              <a:endCxn id="81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397650E-BEED-4006-A581-4CDF45A0BA8B}"/>
                </a:ext>
              </a:extLst>
            </p:cNvPr>
            <p:cNvCxnSpPr>
              <a:cxnSpLocks/>
              <a:stCxn id="81" idx="2"/>
              <a:endCxn id="80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38CF99B7-5530-49BF-8B28-3C8367DC9770}"/>
                </a:ext>
              </a:extLst>
            </p:cNvPr>
            <p:cNvCxnSpPr>
              <a:cxnSpLocks/>
              <a:stCxn id="81" idx="7"/>
              <a:endCxn id="221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5F86948F-C0D6-48A4-87E8-19C3DEC43EE1}"/>
                </a:ext>
              </a:extLst>
            </p:cNvPr>
            <p:cNvCxnSpPr>
              <a:cxnSpLocks/>
              <a:stCxn id="81" idx="6"/>
              <a:endCxn id="88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DBEA126F-7910-4476-A59A-64E8A2E38E7E}"/>
                </a:ext>
              </a:extLst>
            </p:cNvPr>
            <p:cNvCxnSpPr>
              <a:cxnSpLocks/>
              <a:stCxn id="88" idx="7"/>
              <a:endCxn id="89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F13C5884-C34F-47F0-BE60-6C9106AF552F}"/>
                </a:ext>
              </a:extLst>
            </p:cNvPr>
            <p:cNvCxnSpPr>
              <a:cxnSpLocks/>
              <a:stCxn id="74" idx="0"/>
              <a:endCxn id="73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E7866AE0-4F25-4009-9DFE-CF239EA9260D}"/>
                </a:ext>
              </a:extLst>
            </p:cNvPr>
            <p:cNvCxnSpPr>
              <a:cxnSpLocks/>
              <a:stCxn id="90" idx="2"/>
              <a:endCxn id="74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09803D01-C5FD-4EBB-AE00-2614A8CA545E}"/>
                </a:ext>
              </a:extLst>
            </p:cNvPr>
            <p:cNvCxnSpPr>
              <a:cxnSpLocks/>
              <a:stCxn id="77" idx="1"/>
              <a:endCxn id="74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1DC08BE8-D5F0-498B-BB4E-FBED49AB494E}"/>
                </a:ext>
              </a:extLst>
            </p:cNvPr>
            <p:cNvCxnSpPr>
              <a:cxnSpLocks/>
              <a:stCxn id="76" idx="7"/>
              <a:endCxn id="74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D6B1D56B-291E-4216-9EA0-80E7EDE9D183}"/>
                </a:ext>
              </a:extLst>
            </p:cNvPr>
            <p:cNvCxnSpPr>
              <a:cxnSpLocks/>
              <a:stCxn id="75" idx="6"/>
              <a:endCxn id="74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2C1C7AA9-1829-48BD-8151-236DFAE427E2}"/>
                </a:ext>
              </a:extLst>
            </p:cNvPr>
            <p:cNvCxnSpPr>
              <a:cxnSpLocks/>
              <a:stCxn id="95" idx="7"/>
              <a:endCxn id="75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DAACE93C-CD87-4F33-9527-435007FE31B5}"/>
                </a:ext>
              </a:extLst>
            </p:cNvPr>
            <p:cNvCxnSpPr>
              <a:cxnSpLocks/>
              <a:stCxn id="95" idx="6"/>
              <a:endCxn id="76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7B33C47F-7213-48ED-A34A-B4E8ED4E8D65}"/>
                </a:ext>
              </a:extLst>
            </p:cNvPr>
            <p:cNvCxnSpPr>
              <a:cxnSpLocks/>
              <a:stCxn id="95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8DE51260-8D0F-4256-8861-98A13917DD40}"/>
                </a:ext>
              </a:extLst>
            </p:cNvPr>
            <p:cNvCxnSpPr>
              <a:cxnSpLocks/>
              <a:stCxn id="76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558E40CD-E48A-489D-84EB-520DD12AC01D}"/>
                </a:ext>
              </a:extLst>
            </p:cNvPr>
            <p:cNvCxnSpPr>
              <a:cxnSpLocks/>
              <a:stCxn id="76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2B7C1B98-1A90-438F-B4CA-0BFBB8A7470A}"/>
                </a:ext>
              </a:extLst>
            </p:cNvPr>
            <p:cNvCxnSpPr>
              <a:cxnSpLocks/>
              <a:stCxn id="77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34BA9C7E-F0CE-401F-8107-0B94794A8382}"/>
                </a:ext>
              </a:extLst>
            </p:cNvPr>
            <p:cNvCxnSpPr>
              <a:cxnSpLocks/>
              <a:stCxn id="76" idx="6"/>
              <a:endCxn id="77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5E76DFDC-F08A-405A-83EC-F4AEEFC48A1C}"/>
                </a:ext>
              </a:extLst>
            </p:cNvPr>
            <p:cNvCxnSpPr>
              <a:cxnSpLocks/>
              <a:stCxn id="77" idx="6"/>
              <a:endCxn id="78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5199D4C6-A216-4382-8B36-86D88E58A1B3}"/>
                </a:ext>
              </a:extLst>
            </p:cNvPr>
            <p:cNvCxnSpPr>
              <a:cxnSpLocks/>
              <a:stCxn id="79" idx="2"/>
              <a:endCxn id="78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6429844-69E7-44D1-A1A2-9EE22988C5BF}"/>
                </a:ext>
              </a:extLst>
            </p:cNvPr>
            <p:cNvCxnSpPr>
              <a:cxnSpLocks/>
              <a:stCxn id="100" idx="0"/>
              <a:endCxn id="78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B03D7BAA-845E-4D3E-A3E5-D796E8024EDA}"/>
                </a:ext>
              </a:extLst>
            </p:cNvPr>
            <p:cNvCxnSpPr>
              <a:cxnSpLocks/>
              <a:endCxn id="78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81BE08B2-DF35-4D2F-84DB-5D09F65B7FDB}"/>
                </a:ext>
              </a:extLst>
            </p:cNvPr>
            <p:cNvCxnSpPr>
              <a:cxnSpLocks/>
              <a:stCxn id="100" idx="2"/>
              <a:endCxn id="79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C53B9BF4-39A6-4069-9A16-273212237888}"/>
                </a:ext>
              </a:extLst>
            </p:cNvPr>
            <p:cNvCxnSpPr>
              <a:cxnSpLocks/>
              <a:stCxn id="82" idx="2"/>
              <a:endCxn id="79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BF40B2A9-B623-416B-A189-26C101D57F74}"/>
                </a:ext>
              </a:extLst>
            </p:cNvPr>
            <p:cNvCxnSpPr>
              <a:cxnSpLocks/>
              <a:stCxn id="82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DB815F44-0A1E-409B-A750-283786AB936C}"/>
                </a:ext>
              </a:extLst>
            </p:cNvPr>
            <p:cNvCxnSpPr>
              <a:cxnSpLocks/>
              <a:stCxn id="83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C914A2FD-5FB1-4D90-B8DB-66B6ED04A33C}"/>
                </a:ext>
              </a:extLst>
            </p:cNvPr>
            <p:cNvCxnSpPr>
              <a:cxnSpLocks/>
              <a:stCxn id="83" idx="2"/>
              <a:endCxn id="82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2AEEB89A-40CB-46F8-AE2E-A7C682EBF614}"/>
                </a:ext>
              </a:extLst>
            </p:cNvPr>
            <p:cNvCxnSpPr>
              <a:cxnSpLocks/>
              <a:stCxn id="88" idx="4"/>
              <a:endCxn id="83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7682DFDF-85DE-45E8-AC6A-691595799133}"/>
                </a:ext>
              </a:extLst>
            </p:cNvPr>
            <p:cNvCxnSpPr>
              <a:cxnSpLocks/>
              <a:stCxn id="87" idx="3"/>
              <a:endCxn id="83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ED161B6C-1EF1-41BF-B970-66B43097166D}"/>
                </a:ext>
              </a:extLst>
            </p:cNvPr>
            <p:cNvCxnSpPr>
              <a:cxnSpLocks/>
              <a:stCxn id="87" idx="2"/>
              <a:endCxn id="88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1A497732-9A0D-4BA9-A3EB-326C68F6E994}"/>
                </a:ext>
              </a:extLst>
            </p:cNvPr>
            <p:cNvCxnSpPr>
              <a:cxnSpLocks/>
              <a:stCxn id="87" idx="1"/>
              <a:endCxn id="89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B32D1DA8-0273-4EF1-924A-8B46FB2CF8F1}"/>
                </a:ext>
              </a:extLst>
            </p:cNvPr>
            <p:cNvCxnSpPr>
              <a:cxnSpLocks/>
              <a:stCxn id="85" idx="1"/>
              <a:endCxn id="89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22FCB82D-8708-425D-A3B6-B172D17A6FA6}"/>
                </a:ext>
              </a:extLst>
            </p:cNvPr>
            <p:cNvCxnSpPr>
              <a:cxnSpLocks/>
              <a:stCxn id="85" idx="0"/>
              <a:endCxn id="86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3265677F-95F5-4423-B754-87E500393D70}"/>
                </a:ext>
              </a:extLst>
            </p:cNvPr>
            <p:cNvCxnSpPr>
              <a:cxnSpLocks/>
              <a:stCxn id="157" idx="7"/>
              <a:endCxn id="222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44E6AC30-8E35-4B56-96E5-C7DAB8D82E35}"/>
                </a:ext>
              </a:extLst>
            </p:cNvPr>
            <p:cNvCxnSpPr>
              <a:cxnSpLocks/>
              <a:endCxn id="84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A133DFC5-31F5-49B0-B3CC-B98028E3A0BE}"/>
                </a:ext>
              </a:extLst>
            </p:cNvPr>
            <p:cNvCxnSpPr>
              <a:cxnSpLocks/>
              <a:stCxn id="157" idx="0"/>
              <a:endCxn id="221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67FB2F6C-6810-4E2D-8D37-0788A2551D60}"/>
                </a:ext>
              </a:extLst>
            </p:cNvPr>
            <p:cNvCxnSpPr>
              <a:cxnSpLocks/>
              <a:stCxn id="169" idx="0"/>
              <a:endCxn id="220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C15964A5-B700-4CBD-BD81-1A84A3507082}"/>
                </a:ext>
              </a:extLst>
            </p:cNvPr>
            <p:cNvCxnSpPr>
              <a:cxnSpLocks/>
              <a:stCxn id="169" idx="1"/>
              <a:endCxn id="86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57779A71-438D-434D-BBFB-DFE1487EA9C4}"/>
                </a:ext>
              </a:extLst>
            </p:cNvPr>
            <p:cNvCxnSpPr>
              <a:cxnSpLocks/>
              <a:stCxn id="86" idx="2"/>
              <a:endCxn id="89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2452A269-A497-4640-B811-1C974A65273E}"/>
                </a:ext>
              </a:extLst>
            </p:cNvPr>
            <p:cNvCxnSpPr>
              <a:cxnSpLocks/>
              <a:stCxn id="85" idx="2"/>
              <a:endCxn id="87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510BCE6A-4C4D-4857-BC2D-4EB3AAA62B9D}"/>
                </a:ext>
              </a:extLst>
            </p:cNvPr>
            <p:cNvCxnSpPr>
              <a:cxnSpLocks/>
              <a:stCxn id="84" idx="1"/>
              <a:endCxn id="87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22505390-3D04-4448-99D7-3866405042D6}"/>
                </a:ext>
              </a:extLst>
            </p:cNvPr>
            <p:cNvCxnSpPr>
              <a:cxnSpLocks/>
              <a:stCxn id="84" idx="3"/>
              <a:endCxn id="101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43E50851-308A-4438-9438-BE8B348193CB}"/>
                </a:ext>
              </a:extLst>
            </p:cNvPr>
            <p:cNvCxnSpPr>
              <a:cxnSpLocks/>
              <a:stCxn id="87" idx="4"/>
              <a:endCxn id="101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1D45F8E3-7FF2-40A7-BCBA-2E6CBD41899D}"/>
                </a:ext>
              </a:extLst>
            </p:cNvPr>
            <p:cNvCxnSpPr>
              <a:cxnSpLocks/>
              <a:stCxn id="83" idx="5"/>
              <a:endCxn id="101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7DAFB949-400D-4400-BC4F-DBA9CC0EEBA9}"/>
                </a:ext>
              </a:extLst>
            </p:cNvPr>
            <p:cNvCxnSpPr>
              <a:cxnSpLocks/>
              <a:stCxn id="84" idx="7"/>
              <a:endCxn id="85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77745037-3FFD-4EDA-BFA8-92A5E4A92941}"/>
                </a:ext>
              </a:extLst>
            </p:cNvPr>
            <p:cNvCxnSpPr>
              <a:cxnSpLocks/>
              <a:stCxn id="82" idx="7"/>
              <a:endCxn id="88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4B6DD90E-CECB-48D8-9C09-9A946B6C6ABF}"/>
                </a:ext>
              </a:extLst>
            </p:cNvPr>
            <p:cNvCxnSpPr>
              <a:cxnSpLocks/>
              <a:endCxn id="84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E4A5ADD4-5F24-4DF6-8F20-B77540290AE4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68ED6EA5-F750-45AB-A683-778F327C6C01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C62BE18B-7A1D-43B9-A55E-CEF877160205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C4B39F48-4937-404F-B1AF-15E276E099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FB3C8D0B-E13F-4E5D-9DE6-56345266408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8D7AE294-E310-432A-9324-B78E386BE323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8FC52C89-38CC-4AF2-85E3-87B5A598EE1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C5572FB6-CFE7-481A-A0FB-7711EE52506E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62FE668C-5105-4522-B4CA-3A273ED79A5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426DDAB7-7227-4C76-8601-6479FB9C01D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EDE7F169-AFB7-46B2-AC38-6BCE422841B3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2791E83B-92C0-4F95-9DE5-7810C021D4E6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2BE9FE69-7E91-46D7-9E5A-A6FF7F2311AE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11C02B49-B24F-4193-A298-90486D71C674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D0899118-ADC6-4F28-BAB6-94D50541B836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1A6CFB6D-D94D-4FCA-A585-5D1AFFCE66D5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1A3A147E-1347-4308-841C-55930A1A1A9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DD8C943E-FB26-4B12-92EB-C3FEFDE517D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A69EE418-A72F-45FA-A0AD-18C9D62FB7B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929DF606-C256-4282-B1FF-9DFA5E9E389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99552980-CB9E-4836-A77E-C496A528E3B6}"/>
                </a:ext>
              </a:extLst>
            </p:cNvPr>
            <p:cNvCxnSpPr>
              <a:cxnSpLocks/>
              <a:stCxn id="92" idx="2"/>
              <a:endCxn id="74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BFC7C092-56B4-462E-92A7-532653311A81}"/>
                </a:ext>
              </a:extLst>
            </p:cNvPr>
            <p:cNvCxnSpPr>
              <a:cxnSpLocks/>
              <a:stCxn id="75" idx="4"/>
              <a:endCxn id="76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D8A1A109-8F7A-4183-9A11-E765D0C6629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A318034E-465E-4490-8BC8-E85511B61F69}"/>
                </a:ext>
              </a:extLst>
            </p:cNvPr>
            <p:cNvCxnSpPr>
              <a:cxnSpLocks/>
              <a:stCxn id="95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86CA6388-CAD7-4D26-9CA6-EC17F12A22E4}"/>
                </a:ext>
              </a:extLst>
            </p:cNvPr>
            <p:cNvCxnSpPr>
              <a:cxnSpLocks/>
              <a:stCxn id="95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669A3EFA-3737-41BE-856D-8D8FEECD04C1}"/>
                </a:ext>
              </a:extLst>
            </p:cNvPr>
            <p:cNvCxnSpPr>
              <a:cxnSpLocks/>
              <a:stCxn id="95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8F98FC32-5DE6-4930-B9A8-C585278A7DCA}"/>
                </a:ext>
              </a:extLst>
            </p:cNvPr>
            <p:cNvCxnSpPr>
              <a:cxnSpLocks/>
              <a:endCxn id="75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Chord 99">
              <a:extLst>
                <a:ext uri="{FF2B5EF4-FFF2-40B4-BE49-F238E27FC236}">
                  <a16:creationId xmlns:a16="http://schemas.microsoft.com/office/drawing/2014/main" xmlns="" id="{AB73C22A-AF7E-4860-B904-D413854E9B6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Chord 100">
              <a:extLst>
                <a:ext uri="{FF2B5EF4-FFF2-40B4-BE49-F238E27FC236}">
                  <a16:creationId xmlns:a16="http://schemas.microsoft.com/office/drawing/2014/main" xmlns="" id="{71E863EE-0198-402C-9FD9-008A4FAE210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C504D352-670F-4A02-8C2C-3C136E212052}"/>
                </a:ext>
              </a:extLst>
            </p:cNvPr>
            <p:cNvCxnSpPr>
              <a:cxnSpLocks/>
              <a:stCxn id="100" idx="1"/>
              <a:endCxn id="82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C24EDF9B-C681-40F1-9C78-D1BAF2DCFB88}"/>
                </a:ext>
              </a:extLst>
            </p:cNvPr>
            <p:cNvCxnSpPr>
              <a:cxnSpLocks/>
              <a:endCxn id="154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19BE984E-D6C4-45ED-AC5F-6CA44CC2A830}"/>
                </a:ext>
              </a:extLst>
            </p:cNvPr>
            <p:cNvCxnSpPr>
              <a:cxnSpLocks/>
              <a:endCxn id="169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F3647C6A-E77D-4241-B0AD-B503284DEABA}"/>
                </a:ext>
              </a:extLst>
            </p:cNvPr>
            <p:cNvCxnSpPr>
              <a:cxnSpLocks/>
              <a:stCxn id="154" idx="0"/>
              <a:endCxn id="169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9CADA421-7C1A-419E-913C-4BE0416E341F}"/>
                </a:ext>
              </a:extLst>
            </p:cNvPr>
            <p:cNvCxnSpPr>
              <a:cxnSpLocks/>
              <a:stCxn id="220" idx="2"/>
              <a:endCxn id="156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71B8D10F-73A7-4AE4-B54F-D284AD1EAAD3}"/>
                </a:ext>
              </a:extLst>
            </p:cNvPr>
            <p:cNvCxnSpPr>
              <a:cxnSpLocks/>
              <a:stCxn id="154" idx="7"/>
              <a:endCxn id="156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175EAE93-3B0B-4788-8654-1B5BA9CDF860}"/>
                </a:ext>
              </a:extLst>
            </p:cNvPr>
            <p:cNvCxnSpPr>
              <a:cxnSpLocks/>
              <a:endCxn id="169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377C7293-C76C-4888-8C53-86472AC49E86}"/>
                </a:ext>
              </a:extLst>
            </p:cNvPr>
            <p:cNvCxnSpPr>
              <a:cxnSpLocks/>
              <a:stCxn id="169" idx="6"/>
              <a:endCxn id="156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AB8BAC77-F0C7-45E5-8719-5F200BB12A30}"/>
                </a:ext>
              </a:extLst>
            </p:cNvPr>
            <p:cNvCxnSpPr>
              <a:cxnSpLocks/>
              <a:stCxn id="155" idx="0"/>
              <a:endCxn id="156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EF204A78-9D00-4AF2-98E3-24D22D372E14}"/>
                </a:ext>
              </a:extLst>
            </p:cNvPr>
            <p:cNvCxnSpPr>
              <a:cxnSpLocks/>
              <a:stCxn id="158" idx="1"/>
              <a:endCxn id="156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6C5527AC-69A4-45CF-AB80-0DDD605EDC7B}"/>
                </a:ext>
              </a:extLst>
            </p:cNvPr>
            <p:cNvCxnSpPr>
              <a:cxnSpLocks/>
              <a:stCxn id="158" idx="0"/>
              <a:endCxn id="157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E888FBCE-458F-4AD1-A8E3-D1BF6C9466FD}"/>
                </a:ext>
              </a:extLst>
            </p:cNvPr>
            <p:cNvCxnSpPr>
              <a:cxnSpLocks/>
              <a:stCxn id="157" idx="2"/>
              <a:endCxn id="156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2D100506-150B-42C8-846D-74890F3BE12D}"/>
                </a:ext>
              </a:extLst>
            </p:cNvPr>
            <p:cNvCxnSpPr>
              <a:cxnSpLocks/>
              <a:stCxn id="157" idx="7"/>
              <a:endCxn id="165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A9FE94C9-B342-4E35-8C82-59B6A49359A1}"/>
                </a:ext>
              </a:extLst>
            </p:cNvPr>
            <p:cNvCxnSpPr>
              <a:cxnSpLocks/>
              <a:stCxn id="157" idx="6"/>
              <a:endCxn id="164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EF7E70F4-4BB8-4728-8872-F4DABBB689AE}"/>
                </a:ext>
              </a:extLst>
            </p:cNvPr>
            <p:cNvCxnSpPr>
              <a:cxnSpLocks/>
              <a:stCxn id="164" idx="7"/>
              <a:endCxn id="165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BA7AA665-C21F-4FD1-A398-4EF4E5B50117}"/>
                </a:ext>
              </a:extLst>
            </p:cNvPr>
            <p:cNvCxnSpPr>
              <a:cxnSpLocks/>
              <a:stCxn id="221" idx="1"/>
              <a:endCxn id="156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CD7DDC46-BF94-42E7-A246-DB83DF519F1D}"/>
                </a:ext>
              </a:extLst>
            </p:cNvPr>
            <p:cNvCxnSpPr>
              <a:cxnSpLocks/>
              <a:endCxn id="154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9E71FF4C-2CB4-4C13-B427-8D98888F44DF}"/>
                </a:ext>
              </a:extLst>
            </p:cNvPr>
            <p:cNvCxnSpPr>
              <a:cxnSpLocks/>
              <a:stCxn id="155" idx="2"/>
              <a:endCxn id="154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7346693C-01D6-4125-AADD-A3654B651D79}"/>
                </a:ext>
              </a:extLst>
            </p:cNvPr>
            <p:cNvCxnSpPr>
              <a:cxnSpLocks/>
              <a:stCxn id="170" idx="0"/>
              <a:endCxn id="154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A57773A4-B8C0-4FCD-8A31-7C9F705536D5}"/>
                </a:ext>
              </a:extLst>
            </p:cNvPr>
            <p:cNvCxnSpPr>
              <a:cxnSpLocks/>
              <a:endCxn id="154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095D1C8E-6D17-4FDC-93A5-99B669505F71}"/>
                </a:ext>
              </a:extLst>
            </p:cNvPr>
            <p:cNvCxnSpPr>
              <a:cxnSpLocks/>
              <a:stCxn id="170" idx="2"/>
              <a:endCxn id="155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EABA7AF0-3A56-465C-AF61-5DBD052798E2}"/>
                </a:ext>
              </a:extLst>
            </p:cNvPr>
            <p:cNvCxnSpPr>
              <a:cxnSpLocks/>
              <a:stCxn id="158" idx="2"/>
              <a:endCxn id="155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A243F2BF-F9D8-429F-90DA-E78E73126C8C}"/>
                </a:ext>
              </a:extLst>
            </p:cNvPr>
            <p:cNvCxnSpPr>
              <a:cxnSpLocks/>
              <a:stCxn id="158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CE358FDE-9A2D-4A01-8D71-D8250A7A9AA8}"/>
                </a:ext>
              </a:extLst>
            </p:cNvPr>
            <p:cNvCxnSpPr>
              <a:cxnSpLocks/>
              <a:stCxn id="159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B449AA7C-F4C4-49C0-A0DE-38CB1DE797E4}"/>
                </a:ext>
              </a:extLst>
            </p:cNvPr>
            <p:cNvCxnSpPr>
              <a:cxnSpLocks/>
              <a:stCxn id="159" idx="2"/>
              <a:endCxn id="158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B46F7A79-C3AE-4188-87B2-70776948AE86}"/>
                </a:ext>
              </a:extLst>
            </p:cNvPr>
            <p:cNvCxnSpPr>
              <a:cxnSpLocks/>
              <a:stCxn id="164" idx="4"/>
              <a:endCxn id="159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9F5BE79C-1A3D-40E7-AC0C-88FB84894E8E}"/>
                </a:ext>
              </a:extLst>
            </p:cNvPr>
            <p:cNvCxnSpPr>
              <a:cxnSpLocks/>
              <a:stCxn id="163" idx="3"/>
              <a:endCxn id="159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E5526B6F-8F0E-4D78-8F2C-415FFB0EA863}"/>
                </a:ext>
              </a:extLst>
            </p:cNvPr>
            <p:cNvCxnSpPr>
              <a:cxnSpLocks/>
              <a:stCxn id="163" idx="2"/>
              <a:endCxn id="164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9AAD7D67-2449-41DC-BB01-634C2CC5CA90}"/>
                </a:ext>
              </a:extLst>
            </p:cNvPr>
            <p:cNvCxnSpPr>
              <a:cxnSpLocks/>
              <a:stCxn id="163" idx="1"/>
              <a:endCxn id="165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0032821B-899B-4229-A325-0F9C670718AF}"/>
                </a:ext>
              </a:extLst>
            </p:cNvPr>
            <p:cNvCxnSpPr>
              <a:cxnSpLocks/>
              <a:stCxn id="161" idx="1"/>
              <a:endCxn id="165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449F685F-5183-42C2-8EA4-96351F05D072}"/>
                </a:ext>
              </a:extLst>
            </p:cNvPr>
            <p:cNvCxnSpPr>
              <a:cxnSpLocks/>
              <a:stCxn id="161" idx="0"/>
              <a:endCxn id="162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3E1C7645-D925-4E2D-A0E8-B51DCCCB57FB}"/>
                </a:ext>
              </a:extLst>
            </p:cNvPr>
            <p:cNvCxnSpPr>
              <a:cxnSpLocks/>
              <a:stCxn id="167" idx="0"/>
              <a:endCxn id="166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441F2AF3-2308-4D76-A583-35BAB53F06DD}"/>
                </a:ext>
              </a:extLst>
            </p:cNvPr>
            <p:cNvCxnSpPr>
              <a:cxnSpLocks/>
              <a:stCxn id="195" idx="7"/>
              <a:endCxn id="166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BE2F9636-1C93-4909-9C63-4B3772223745}"/>
                </a:ext>
              </a:extLst>
            </p:cNvPr>
            <p:cNvCxnSpPr>
              <a:cxnSpLocks/>
              <a:endCxn id="167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C9E88C23-1927-40A6-AC21-6E251665BADC}"/>
                </a:ext>
              </a:extLst>
            </p:cNvPr>
            <p:cNvCxnSpPr>
              <a:cxnSpLocks/>
              <a:stCxn id="194" idx="5"/>
              <a:endCxn id="168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F9A3E0C8-AF9F-4280-BD78-C8529493D753}"/>
                </a:ext>
              </a:extLst>
            </p:cNvPr>
            <p:cNvCxnSpPr>
              <a:cxnSpLocks/>
              <a:endCxn id="168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83DC71A2-83D9-4223-8E75-1B362E7F98FC}"/>
                </a:ext>
              </a:extLst>
            </p:cNvPr>
            <p:cNvCxnSpPr>
              <a:cxnSpLocks/>
              <a:stCxn id="168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109C4DFB-6823-4520-9AA7-8B3EE02E5101}"/>
                </a:ext>
              </a:extLst>
            </p:cNvPr>
            <p:cNvCxnSpPr>
              <a:cxnSpLocks/>
              <a:stCxn id="168" idx="3"/>
              <a:endCxn id="160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1C76C91C-B9F9-4973-9939-D2E92F564ACD}"/>
                </a:ext>
              </a:extLst>
            </p:cNvPr>
            <p:cNvCxnSpPr>
              <a:cxnSpLocks/>
              <a:stCxn id="168" idx="1"/>
              <a:endCxn id="161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B2330AB3-C1F9-4747-AACE-9F1B0A96C351}"/>
                </a:ext>
              </a:extLst>
            </p:cNvPr>
            <p:cNvCxnSpPr>
              <a:cxnSpLocks/>
              <a:stCxn id="167" idx="2"/>
              <a:endCxn id="161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88D0DBDE-0F65-4233-8D7B-77331BEE99CB}"/>
                </a:ext>
              </a:extLst>
            </p:cNvPr>
            <p:cNvCxnSpPr>
              <a:cxnSpLocks/>
              <a:stCxn id="166" idx="3"/>
              <a:endCxn id="161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014E3E66-8B0A-47BD-B9C9-417CC3ADAE56}"/>
                </a:ext>
              </a:extLst>
            </p:cNvPr>
            <p:cNvCxnSpPr>
              <a:cxnSpLocks/>
              <a:stCxn id="166" idx="2"/>
              <a:endCxn id="162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328AEFE4-2910-4CED-B4D7-F7A3F8EE7CF2}"/>
                </a:ext>
              </a:extLst>
            </p:cNvPr>
            <p:cNvCxnSpPr>
              <a:cxnSpLocks/>
              <a:stCxn id="162" idx="1"/>
              <a:endCxn id="165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4FFE449F-670F-4167-8B43-D89814166B08}"/>
                </a:ext>
              </a:extLst>
            </p:cNvPr>
            <p:cNvCxnSpPr>
              <a:cxnSpLocks/>
              <a:stCxn id="161" idx="2"/>
              <a:endCxn id="163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52405D2D-030C-4DAC-B794-9BBC41F3D834}"/>
                </a:ext>
              </a:extLst>
            </p:cNvPr>
            <p:cNvCxnSpPr>
              <a:cxnSpLocks/>
              <a:stCxn id="160" idx="1"/>
              <a:endCxn id="163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D3CE6960-5601-45C7-85A6-3973AC818CF9}"/>
                </a:ext>
              </a:extLst>
            </p:cNvPr>
            <p:cNvCxnSpPr>
              <a:cxnSpLocks/>
              <a:stCxn id="160" idx="3"/>
              <a:endCxn id="171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5CA3FB0B-6EBB-4408-8D7D-F9FF967223BE}"/>
                </a:ext>
              </a:extLst>
            </p:cNvPr>
            <p:cNvCxnSpPr>
              <a:cxnSpLocks/>
              <a:stCxn id="163" idx="4"/>
              <a:endCxn id="171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0B9DE8BE-2D92-4B85-8993-ECB0EB91A228}"/>
                </a:ext>
              </a:extLst>
            </p:cNvPr>
            <p:cNvCxnSpPr>
              <a:cxnSpLocks/>
              <a:stCxn id="159" idx="5"/>
              <a:endCxn id="171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D9AAB1D6-7D0A-417C-956F-5BFD23639146}"/>
                </a:ext>
              </a:extLst>
            </p:cNvPr>
            <p:cNvCxnSpPr>
              <a:cxnSpLocks/>
              <a:stCxn id="160" idx="7"/>
              <a:endCxn id="161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8DF28450-0730-4B0A-A26E-D534794B6DF3}"/>
                </a:ext>
              </a:extLst>
            </p:cNvPr>
            <p:cNvCxnSpPr>
              <a:cxnSpLocks/>
              <a:stCxn id="158" idx="7"/>
              <a:endCxn id="164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593A9E32-A037-43D6-933F-DA7EB114DB4F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2A8B7A73-2086-4F11-BB21-B6E864E6E314}"/>
                </a:ext>
              </a:extLst>
            </p:cNvPr>
            <p:cNvCxnSpPr>
              <a:cxnSpLocks/>
              <a:stCxn id="168" idx="7"/>
              <a:endCxn id="167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xmlns="" id="{4C3A11FE-4072-4D3C-804B-3570821845CC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xmlns="" id="{1A0B08EF-4BD4-4814-9B79-4368935600C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xmlns="" id="{44DAF39F-5C61-464C-A4F5-945DA27A4662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xmlns="" id="{F4D400D4-41D4-40DE-B539-FB7C0982F34B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xmlns="" id="{80FE1601-E3FE-4D7A-95C5-FFD6D4A8685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xmlns="" id="{B741604C-E3F9-486D-AE29-EF492B1A1788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xmlns="" id="{AF4CDE30-744D-4947-B3B8-ED30CF1A30D2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xmlns="" id="{E2F620CB-392E-4FAA-8A67-F25E97807347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xmlns="" id="{0FEA6F20-99AC-4D40-B708-B3B81B5A897A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xmlns="" id="{5786AEA3-C7A5-45D6-8A01-2216291697C7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xmlns="" id="{C4F034F3-426A-4CAE-A8C9-DF6A8FEB5E28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xmlns="" id="{4A1F5A1E-E949-4AEA-8329-998CA96706E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xmlns="" id="{00DD81B4-1428-4B6A-B851-6E57E57F558C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xmlns="" id="{67825584-D7DD-4597-833B-E111FC550429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xmlns="" id="{1835169F-3DE9-4A49-8101-B770748182F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xmlns="" id="{1472A75F-C429-4A29-B476-D96FD059C6D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Chord 169">
              <a:extLst>
                <a:ext uri="{FF2B5EF4-FFF2-40B4-BE49-F238E27FC236}">
                  <a16:creationId xmlns:a16="http://schemas.microsoft.com/office/drawing/2014/main" xmlns="" id="{A40C06CB-7D79-4E4D-9B7A-708B546A21E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Chord 170">
              <a:extLst>
                <a:ext uri="{FF2B5EF4-FFF2-40B4-BE49-F238E27FC236}">
                  <a16:creationId xmlns:a16="http://schemas.microsoft.com/office/drawing/2014/main" xmlns="" id="{6565F8F6-0886-4942-949E-121D3E2AAC1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2722F8A0-DE2D-40E4-89A9-0EADC0CEFDEF}"/>
                </a:ext>
              </a:extLst>
            </p:cNvPr>
            <p:cNvCxnSpPr>
              <a:cxnSpLocks/>
              <a:stCxn id="170" idx="1"/>
              <a:endCxn id="158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B33D06C1-8096-4EE5-B774-48CBB9BAD524}"/>
                </a:ext>
              </a:extLst>
            </p:cNvPr>
            <p:cNvCxnSpPr>
              <a:cxnSpLocks/>
              <a:stCxn id="192" idx="6"/>
              <a:endCxn id="166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942A6873-FC7D-4856-B818-956D6FE52E80}"/>
                </a:ext>
              </a:extLst>
            </p:cNvPr>
            <p:cNvCxnSpPr>
              <a:cxnSpLocks/>
              <a:stCxn id="189" idx="4"/>
              <a:endCxn id="195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B9AAB9BE-C41A-4FDC-8BD7-B26A3E30F544}"/>
                </a:ext>
              </a:extLst>
            </p:cNvPr>
            <p:cNvCxnSpPr>
              <a:cxnSpLocks/>
              <a:stCxn id="195" idx="4"/>
              <a:endCxn id="194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C4CF80DA-A156-44B0-8F96-1CD0D63063E8}"/>
                </a:ext>
              </a:extLst>
            </p:cNvPr>
            <p:cNvCxnSpPr>
              <a:cxnSpLocks/>
              <a:stCxn id="193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71127FBA-D38D-4771-853E-6F49A85FE626}"/>
                </a:ext>
              </a:extLst>
            </p:cNvPr>
            <p:cNvCxnSpPr>
              <a:cxnSpLocks/>
              <a:stCxn id="193" idx="0"/>
              <a:endCxn id="194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A68A6F5E-E31E-412A-A00D-F4F766ABA0D2}"/>
                </a:ext>
              </a:extLst>
            </p:cNvPr>
            <p:cNvCxnSpPr>
              <a:cxnSpLocks/>
              <a:stCxn id="203" idx="1"/>
              <a:endCxn id="189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9163E70D-B12B-4CB8-8BBF-88CF876B2267}"/>
                </a:ext>
              </a:extLst>
            </p:cNvPr>
            <p:cNvCxnSpPr>
              <a:cxnSpLocks/>
              <a:stCxn id="194" idx="2"/>
              <a:endCxn id="203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xmlns="" id="{E3AA376E-4C09-47B2-A0E7-E791D6BE392B}"/>
                </a:ext>
              </a:extLst>
            </p:cNvPr>
            <p:cNvCxnSpPr>
              <a:cxnSpLocks/>
              <a:stCxn id="193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xmlns="" id="{BD804890-0FBC-4454-9B15-738CE4FC8E1D}"/>
                </a:ext>
              </a:extLst>
            </p:cNvPr>
            <p:cNvCxnSpPr>
              <a:cxnSpLocks/>
              <a:stCxn id="166" idx="1"/>
              <a:endCxn id="73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xmlns="" id="{351010D1-B2EE-43BB-A3B7-B8C93325E1D0}"/>
                </a:ext>
              </a:extLst>
            </p:cNvPr>
            <p:cNvCxnSpPr>
              <a:cxnSpLocks/>
              <a:stCxn id="191" idx="6"/>
              <a:endCxn id="190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xmlns="" id="{561224BB-32BF-4637-AC61-5F148C762355}"/>
                </a:ext>
              </a:extLst>
            </p:cNvPr>
            <p:cNvCxnSpPr>
              <a:cxnSpLocks/>
              <a:stCxn id="189" idx="7"/>
              <a:endCxn id="191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xmlns="" id="{10DB40E6-4D9C-4549-97E1-623E89487388}"/>
                </a:ext>
              </a:extLst>
            </p:cNvPr>
            <p:cNvCxnSpPr>
              <a:cxnSpLocks/>
              <a:stCxn id="189" idx="5"/>
              <a:endCxn id="192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xmlns="" id="{2E6FA45F-0DB9-401E-BE10-1EE567FE2EA5}"/>
                </a:ext>
              </a:extLst>
            </p:cNvPr>
            <p:cNvCxnSpPr>
              <a:cxnSpLocks/>
              <a:stCxn id="190" idx="3"/>
              <a:endCxn id="192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xmlns="" id="{098FD3B5-85C5-4A99-A4A2-34A9C1AC25D8}"/>
                </a:ext>
              </a:extLst>
            </p:cNvPr>
            <p:cNvCxnSpPr>
              <a:cxnSpLocks/>
              <a:stCxn id="192" idx="4"/>
              <a:endCxn id="195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xmlns="" id="{8F7A7626-E9F7-489A-8325-BFD819C8C80A}"/>
                </a:ext>
              </a:extLst>
            </p:cNvPr>
            <p:cNvCxnSpPr>
              <a:cxnSpLocks/>
              <a:stCxn id="168" idx="2"/>
              <a:endCxn id="193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9D044AC1-2AF8-4BF2-9759-461C512C112D}"/>
                </a:ext>
              </a:extLst>
            </p:cNvPr>
            <p:cNvCxnSpPr>
              <a:cxnSpLocks/>
              <a:endCxn id="193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xmlns="" id="{D3C2402F-C535-44B4-93BA-06C36EAEA759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xmlns="" id="{22ABAAE8-04C7-48CF-843B-75D0E8B8AFAF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xmlns="" id="{7CE63C74-37FD-460E-AB78-482E1BA4D11B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xmlns="" id="{0BCD0F29-265E-4C09-8AC9-94E40324C0D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xmlns="" id="{63EFFC93-12B8-495A-849A-3100C4C5C6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xmlns="" id="{6186239B-7067-4C64-BD93-BE2660F9BE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xmlns="" id="{3674E492-3A32-400F-8638-7697B9B774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xmlns="" id="{6DC926BB-EBFD-413B-933C-C7D54C3BAC94}"/>
                </a:ext>
              </a:extLst>
            </p:cNvPr>
            <p:cNvCxnSpPr>
              <a:cxnSpLocks/>
              <a:stCxn id="195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xmlns="" id="{9BB15203-EC88-467B-AB5E-9621E86746AD}"/>
                </a:ext>
              </a:extLst>
            </p:cNvPr>
            <p:cNvCxnSpPr>
              <a:cxnSpLocks/>
              <a:stCxn id="191" idx="4"/>
              <a:endCxn id="192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xmlns="" id="{98BE0E55-410F-4AB2-8570-7F03E846B0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xmlns="" id="{4C873B00-8DF4-4E46-A075-677E4C22DCA6}"/>
                </a:ext>
              </a:extLst>
            </p:cNvPr>
            <p:cNvCxnSpPr>
              <a:cxnSpLocks/>
              <a:stCxn id="198" idx="3"/>
              <a:endCxn id="162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xmlns="" id="{E8A5A920-E4F9-4DBB-BEB5-1FC30B4C66A6}"/>
                </a:ext>
              </a:extLst>
            </p:cNvPr>
            <p:cNvCxnSpPr>
              <a:cxnSpLocks/>
              <a:stCxn id="198" idx="2"/>
              <a:endCxn id="73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xmlns="" id="{AA9B0325-F0DC-4852-A27D-AA949151CD22}"/>
                </a:ext>
              </a:extLst>
            </p:cNvPr>
            <p:cNvCxnSpPr>
              <a:cxnSpLocks/>
              <a:stCxn id="191" idx="7"/>
              <a:endCxn id="75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xmlns="" id="{6D26F7FD-AF09-4B43-9801-BAED3374AD11}"/>
                </a:ext>
              </a:extLst>
            </p:cNvPr>
            <p:cNvCxnSpPr>
              <a:cxnSpLocks/>
              <a:endCxn id="191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Chord 202">
              <a:extLst>
                <a:ext uri="{FF2B5EF4-FFF2-40B4-BE49-F238E27FC236}">
                  <a16:creationId xmlns:a16="http://schemas.microsoft.com/office/drawing/2014/main" xmlns="" id="{C6CE2EB0-4701-41F9-8447-56DD3253ECA6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xmlns="" id="{7B40281D-34B6-4DBA-85BF-F716FDAFA14D}"/>
                </a:ext>
              </a:extLst>
            </p:cNvPr>
            <p:cNvCxnSpPr>
              <a:cxnSpLocks/>
              <a:stCxn id="194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xmlns="" id="{60C3DBE8-1EA5-46CB-AC54-5AC9EF7DECDE}"/>
                </a:ext>
              </a:extLst>
            </p:cNvPr>
            <p:cNvCxnSpPr>
              <a:cxnSpLocks/>
              <a:stCxn id="190" idx="6"/>
              <a:endCxn id="73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xmlns="" id="{4D056E06-068D-4235-A85A-709B03714432}"/>
                </a:ext>
              </a:extLst>
            </p:cNvPr>
            <p:cNvCxnSpPr>
              <a:cxnSpLocks/>
              <a:stCxn id="190" idx="5"/>
              <a:endCxn id="166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xmlns="" id="{2444B01A-782A-4FE2-8BF7-001CC4D9233C}"/>
                </a:ext>
              </a:extLst>
            </p:cNvPr>
            <p:cNvCxnSpPr>
              <a:cxnSpLocks/>
              <a:stCxn id="75" idx="0"/>
              <a:endCxn id="190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xmlns="" id="{4C288527-707B-49FB-9DB7-8D1C6FDB08E2}"/>
                </a:ext>
              </a:extLst>
            </p:cNvPr>
            <p:cNvCxnSpPr>
              <a:cxnSpLocks/>
              <a:stCxn id="195" idx="5"/>
              <a:endCxn id="167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xmlns="" id="{03B44215-0C65-4DF8-9CBA-4AA497DBD8C7}"/>
                </a:ext>
              </a:extLst>
            </p:cNvPr>
            <p:cNvCxnSpPr>
              <a:cxnSpLocks/>
              <a:stCxn id="162" idx="7"/>
              <a:endCxn id="73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xmlns="" id="{7B6822C3-86C5-4E56-B536-B7531618D8D3}"/>
                </a:ext>
              </a:extLst>
            </p:cNvPr>
            <p:cNvCxnSpPr>
              <a:cxnSpLocks/>
              <a:stCxn id="91" idx="7"/>
              <a:endCxn id="198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xmlns="" id="{5693C355-2CBC-4429-828E-805C087A2A08}"/>
                </a:ext>
              </a:extLst>
            </p:cNvPr>
            <p:cNvCxnSpPr>
              <a:cxnSpLocks/>
              <a:stCxn id="165" idx="7"/>
              <a:endCxn id="80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xmlns="" id="{7EB61F2A-A368-4F5B-A098-97115A504D7B}"/>
                </a:ext>
              </a:extLst>
            </p:cNvPr>
            <p:cNvCxnSpPr>
              <a:cxnSpLocks/>
              <a:stCxn id="165" idx="6"/>
              <a:endCxn id="198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xmlns="" id="{7E210156-2D68-4919-BFA8-8A0CF3DB8355}"/>
                </a:ext>
              </a:extLst>
            </p:cNvPr>
            <p:cNvCxnSpPr>
              <a:cxnSpLocks/>
              <a:stCxn id="81" idx="0"/>
              <a:endCxn id="165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xmlns="" id="{7BCCB5EF-2E04-4164-A385-5485B38316B5}"/>
                </a:ext>
              </a:extLst>
            </p:cNvPr>
            <p:cNvCxnSpPr>
              <a:cxnSpLocks/>
              <a:stCxn id="221" idx="0"/>
              <a:endCxn id="220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xmlns="" id="{96FC0A05-BD3D-4C61-AAB2-ED51D93C0CC3}"/>
                </a:ext>
              </a:extLst>
            </p:cNvPr>
            <p:cNvCxnSpPr>
              <a:cxnSpLocks/>
              <a:stCxn id="89" idx="0"/>
              <a:endCxn id="220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xmlns="" id="{7AC9D796-1C86-4C86-82F0-477CBA1666A5}"/>
                </a:ext>
              </a:extLst>
            </p:cNvPr>
            <p:cNvCxnSpPr>
              <a:cxnSpLocks/>
              <a:stCxn id="88" idx="0"/>
              <a:endCxn id="221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xmlns="" id="{14A547A0-7EC0-4101-AC5D-DAC611AB8BDC}"/>
                </a:ext>
              </a:extLst>
            </p:cNvPr>
            <p:cNvCxnSpPr>
              <a:cxnSpLocks/>
              <a:stCxn id="165" idx="1"/>
              <a:endCxn id="222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xmlns="" id="{62A771CB-9059-49B6-8378-F7E9C5B85404}"/>
                </a:ext>
              </a:extLst>
            </p:cNvPr>
            <p:cNvCxnSpPr>
              <a:cxnSpLocks/>
              <a:stCxn id="81" idx="0"/>
              <a:endCxn id="222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xmlns="" id="{3746C589-DAAE-4371-8DFB-8E27AD744666}"/>
                </a:ext>
              </a:extLst>
            </p:cNvPr>
            <p:cNvCxnSpPr>
              <a:cxnSpLocks/>
              <a:stCxn id="222" idx="7"/>
              <a:endCxn id="221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xmlns="" id="{C9C1B133-A6DE-498F-B625-896D5CE746B8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xmlns="" id="{AC1A0D63-3B84-48AB-86B7-CD838890CA91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xmlns="" id="{9CE5713B-2F81-4965-8C71-9BDCA71C86E8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xmlns="" id="{4F439034-524E-406B-B523-C253C3E15004}"/>
                </a:ext>
              </a:extLst>
            </p:cNvPr>
            <p:cNvCxnSpPr>
              <a:cxnSpLocks/>
              <a:stCxn id="86" idx="0"/>
              <a:endCxn id="220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xmlns="" id="{5BCBA56F-2AB5-4BFD-8A3D-D179768BF868}"/>
                </a:ext>
              </a:extLst>
            </p:cNvPr>
            <p:cNvCxnSpPr>
              <a:cxnSpLocks/>
              <a:endCxn id="86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D65883F-1E35-454C-BD75-14E14736726E}"/>
              </a:ext>
            </a:extLst>
          </p:cNvPr>
          <p:cNvSpPr/>
          <p:nvPr userDrawn="1"/>
        </p:nvSpPr>
        <p:spPr>
          <a:xfrm flipV="1">
            <a:off x="0" y="-5799"/>
            <a:ext cx="12192000" cy="407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xmlns="" id="{DD86D43F-0B11-486B-871D-30E23A341921}"/>
              </a:ext>
            </a:extLst>
          </p:cNvPr>
          <p:cNvGrpSpPr/>
          <p:nvPr userDrawn="1"/>
        </p:nvGrpSpPr>
        <p:grpSpPr>
          <a:xfrm>
            <a:off x="4917086" y="1975299"/>
            <a:ext cx="2357831" cy="4144944"/>
            <a:chOff x="445712" y="1449040"/>
            <a:chExt cx="2113018" cy="3924176"/>
          </a:xfrm>
        </p:grpSpPr>
        <p:sp>
          <p:nvSpPr>
            <p:cNvPr id="4" name="Rounded Rectangle 15">
              <a:extLst>
                <a:ext uri="{FF2B5EF4-FFF2-40B4-BE49-F238E27FC236}">
                  <a16:creationId xmlns:a16="http://schemas.microsoft.com/office/drawing/2014/main" xmlns="" id="{7423505D-E6DA-4A35-90F0-F8D2B6C95B2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xmlns="" id="{64CBA8CE-47F7-4169-BECE-69FCE6ADBB3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xmlns="" id="{141B4784-7701-4A17-867A-F4D34EBD8198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18">
                <a:extLst>
                  <a:ext uri="{FF2B5EF4-FFF2-40B4-BE49-F238E27FC236}">
                    <a16:creationId xmlns:a16="http://schemas.microsoft.com/office/drawing/2014/main" xmlns="" id="{215CEAFC-AC6C-41C9-98FB-BBD1FA3E505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19">
                <a:extLst>
                  <a:ext uri="{FF2B5EF4-FFF2-40B4-BE49-F238E27FC236}">
                    <a16:creationId xmlns:a16="http://schemas.microsoft.com/office/drawing/2014/main" xmlns="" id="{EC8A6DC0-CEDB-48A3-9A94-633EA5395D2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01F4C0A7-37AD-46D2-9226-DD1EBA6D4B1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083388" y="2321178"/>
            <a:ext cx="2025226" cy="33213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50DC8F0C-9A4D-4387-9B33-6E14C7568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4">
            <a:extLst>
              <a:ext uri="{FF2B5EF4-FFF2-40B4-BE49-F238E27FC236}">
                <a16:creationId xmlns:a16="http://schemas.microsoft.com/office/drawing/2014/main" xmlns="" id="{66D0986F-E9AB-4BB8-9CCC-463C22C22AC8}"/>
              </a:ext>
            </a:extLst>
          </p:cNvPr>
          <p:cNvGrpSpPr/>
          <p:nvPr userDrawn="1"/>
        </p:nvGrpSpPr>
        <p:grpSpPr>
          <a:xfrm>
            <a:off x="637723" y="3059055"/>
            <a:ext cx="4156177" cy="3268904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2ED2D22B-EA8C-402C-BFD2-3C8C5210B33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838EA7A8-9652-4648-8AEC-627E14A0621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3278011-9FD0-4BC8-BE34-9B970FFA9BA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CD0688DD-7D30-4F6C-B1C4-C1AFF210C0C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D226B76D-3730-4A02-AF03-D3A6D6C7107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1985ACE6-18FE-4B4E-8478-026B5D75589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A52B756D-9E3D-4A38-92FC-0C847E1F1E3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64BE3445-3A1E-46D6-8847-57A1CFDEC6F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3691A1FA-03B4-4607-AE9E-FBA0D97D06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6D7EA1BA-3C62-48F3-A1C4-E3A6BD5C3FD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67538" y="3202164"/>
            <a:ext cx="3917673" cy="2251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:a16="http://schemas.microsoft.com/office/drawing/2014/main" xmlns="" id="{CD7B0E81-B610-4A9D-8254-4298324FFAC9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xmlns="" id="{E7893C73-8077-4BE1-981D-D4BE31914B05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xmlns="" id="{68C258B3-310A-48E5-BA88-63CA0E07DA1F}"/>
                </a:ext>
              </a:extLst>
            </p:cNvPr>
            <p:cNvCxnSpPr>
              <a:cxnSpLocks/>
              <a:stCxn id="278" idx="4"/>
              <a:endCxn id="29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xmlns="" id="{00883803-C1B8-48C6-BA64-7F4B323A2CA1}"/>
                </a:ext>
              </a:extLst>
            </p:cNvPr>
            <p:cNvCxnSpPr>
              <a:cxnSpLocks/>
              <a:stCxn id="283" idx="2"/>
              <a:endCxn id="29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xmlns="" id="{677DCBF3-4B2A-4A40-AAD9-8D2E62B936C9}"/>
                </a:ext>
              </a:extLst>
            </p:cNvPr>
            <p:cNvCxnSpPr>
              <a:cxnSpLocks/>
              <a:stCxn id="297" idx="5"/>
              <a:endCxn id="28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xmlns="" id="{0344E688-E110-4DFA-8A04-DF20F31191F9}"/>
                </a:ext>
              </a:extLst>
            </p:cNvPr>
            <p:cNvCxnSpPr>
              <a:cxnSpLocks/>
              <a:stCxn id="278" idx="5"/>
              <a:endCxn id="29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xmlns="" id="{B954AD7E-EAF9-4B74-9463-EB928E832F6D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xmlns="" id="{4919D8ED-4F84-4786-8C31-94762E936944}"/>
                </a:ext>
              </a:extLst>
            </p:cNvPr>
            <p:cNvCxnSpPr>
              <a:cxnSpLocks/>
              <a:stCxn id="297" idx="3"/>
              <a:endCxn id="29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xmlns="" id="{E0CE6993-6EF1-4911-817C-15059F7186E4}"/>
                </a:ext>
              </a:extLst>
            </p:cNvPr>
            <p:cNvCxnSpPr>
              <a:cxnSpLocks/>
              <a:stCxn id="403" idx="7"/>
              <a:endCxn id="28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xmlns="" id="{FC5B031C-AEA3-46F7-9BBC-FA4402AAE00A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xmlns="" id="{40E8A078-75E3-43B0-9BF9-97E5BC7B68A3}"/>
                </a:ext>
              </a:extLst>
            </p:cNvPr>
            <p:cNvCxnSpPr>
              <a:cxnSpLocks/>
              <a:stCxn id="28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xmlns="" id="{C2E27580-0038-4188-8457-52F5720DCD8F}"/>
                </a:ext>
              </a:extLst>
            </p:cNvPr>
            <p:cNvCxnSpPr>
              <a:cxnSpLocks/>
              <a:stCxn id="297" idx="6"/>
              <a:endCxn id="29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xmlns="" id="{F9C49D04-7BE5-465F-85E8-D376DC89E3EF}"/>
                </a:ext>
              </a:extLst>
            </p:cNvPr>
            <p:cNvCxnSpPr>
              <a:cxnSpLocks/>
              <a:stCxn id="282" idx="0"/>
              <a:endCxn id="29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xmlns="" id="{5CECAE10-3F58-4B39-8A0A-CA3CFB4CFDBC}"/>
                </a:ext>
              </a:extLst>
            </p:cNvPr>
            <p:cNvCxnSpPr>
              <a:cxnSpLocks/>
              <a:stCxn id="296" idx="6"/>
              <a:endCxn id="28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xmlns="" id="{A9D2C9EF-1FE7-4DDD-B537-64570F341CE0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xmlns="" id="{59084052-86E8-42FD-9E4F-84B1DB28931E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xmlns="" id="{09CCE289-CECD-4196-8ED0-7B3069B3AAB1}"/>
                </a:ext>
              </a:extLst>
            </p:cNvPr>
            <p:cNvCxnSpPr>
              <a:cxnSpLocks/>
              <a:stCxn id="287" idx="0"/>
              <a:endCxn id="28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xmlns="" id="{3D459DD2-AD68-420B-B350-7EB3E61ECAFF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xmlns="" id="{DFC84ECD-15D6-4737-86FB-BF1EF9E0981C}"/>
                </a:ext>
              </a:extLst>
            </p:cNvPr>
            <p:cNvCxnSpPr>
              <a:cxnSpLocks/>
              <a:stCxn id="286" idx="7"/>
              <a:endCxn id="42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xmlns="" id="{C3B44B58-6E74-46F3-BFDD-D07225FD011D}"/>
                </a:ext>
              </a:extLst>
            </p:cNvPr>
            <p:cNvCxnSpPr>
              <a:cxnSpLocks/>
              <a:stCxn id="286" idx="6"/>
              <a:endCxn id="29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xmlns="" id="{EB9D69D3-BB75-4BA8-9CBC-26D30859BDF9}"/>
                </a:ext>
              </a:extLst>
            </p:cNvPr>
            <p:cNvCxnSpPr>
              <a:cxnSpLocks/>
              <a:stCxn id="293" idx="7"/>
              <a:endCxn id="29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xmlns="" id="{82392879-260E-4414-AE85-45A19A8827EF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xmlns="" id="{98EC2102-37A1-4C8E-9212-B88F2AFF78DA}"/>
                </a:ext>
              </a:extLst>
            </p:cNvPr>
            <p:cNvCxnSpPr>
              <a:cxnSpLocks/>
              <a:stCxn id="295" idx="2"/>
              <a:endCxn id="27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xmlns="" id="{CADB3FE8-EC06-4978-955E-7FCA88DE58C2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xmlns="" id="{6B9041CB-79FD-4DEB-983B-7DD05BB3482F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xmlns="" id="{387A0A4B-956F-448F-9EC3-12CC7F0464C4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xmlns="" id="{010338F1-EB1B-401B-B2B6-E850EE8F7A1C}"/>
                </a:ext>
              </a:extLst>
            </p:cNvPr>
            <p:cNvCxnSpPr>
              <a:cxnSpLocks/>
              <a:stCxn id="300" idx="7"/>
              <a:endCxn id="28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xmlns="" id="{645AAFE0-E646-4104-8441-DF1C589C1DF2}"/>
                </a:ext>
              </a:extLst>
            </p:cNvPr>
            <p:cNvCxnSpPr>
              <a:cxnSpLocks/>
              <a:stCxn id="300" idx="6"/>
              <a:endCxn id="28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xmlns="" id="{BACFB9E6-46F7-48A5-AD60-45B33C791046}"/>
                </a:ext>
              </a:extLst>
            </p:cNvPr>
            <p:cNvCxnSpPr>
              <a:cxnSpLocks/>
              <a:stCxn id="30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xmlns="" id="{F78232E1-7B15-4981-9C87-83FDB747C79F}"/>
                </a:ext>
              </a:extLst>
            </p:cNvPr>
            <p:cNvCxnSpPr>
              <a:cxnSpLocks/>
              <a:stCxn id="28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xmlns="" id="{32439E9B-3AAE-4BCD-A004-1BC2CE9BFFA0}"/>
                </a:ext>
              </a:extLst>
            </p:cNvPr>
            <p:cNvCxnSpPr>
              <a:cxnSpLocks/>
              <a:stCxn id="28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xmlns="" id="{5A067206-AAEE-45A3-A790-EE2DFDE483C5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xmlns="" id="{9C0C6BA8-DD13-442C-86C7-E73F726D8199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xmlns="" id="{3D5F6161-D8C2-4FF3-92C9-77489ABBE88A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xmlns="" id="{868FC51A-2C86-45DF-8AFA-92593ABA00A2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xmlns="" id="{FDCD7B18-D953-49D6-B44B-8DAEFD98D1E3}"/>
                </a:ext>
              </a:extLst>
            </p:cNvPr>
            <p:cNvCxnSpPr>
              <a:cxnSpLocks/>
              <a:stCxn id="305" idx="0"/>
              <a:endCxn id="28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xmlns="" id="{43795FD9-1912-46BD-AC5F-FDC9A9F33B69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xmlns="" id="{EE812A3C-9383-4E5B-B1DE-E3327DC9DCEE}"/>
                </a:ext>
              </a:extLst>
            </p:cNvPr>
            <p:cNvCxnSpPr>
              <a:cxnSpLocks/>
              <a:stCxn id="305" idx="2"/>
              <a:endCxn id="28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xmlns="" id="{9A8508C5-716D-4CDC-B678-A6758E398C71}"/>
                </a:ext>
              </a:extLst>
            </p:cNvPr>
            <p:cNvCxnSpPr>
              <a:cxnSpLocks/>
              <a:stCxn id="287" idx="2"/>
              <a:endCxn id="28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xmlns="" id="{7D3F4BF5-94EA-4DC1-A167-B5BEF787E345}"/>
                </a:ext>
              </a:extLst>
            </p:cNvPr>
            <p:cNvCxnSpPr>
              <a:cxnSpLocks/>
              <a:stCxn id="28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xmlns="" id="{A8FFC4F5-2AA2-44C5-903D-54DE1D04D69D}"/>
                </a:ext>
              </a:extLst>
            </p:cNvPr>
            <p:cNvCxnSpPr>
              <a:cxnSpLocks/>
              <a:stCxn id="28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xmlns="" id="{28BE5A43-7505-42CC-97E9-7E70A1E876E5}"/>
                </a:ext>
              </a:extLst>
            </p:cNvPr>
            <p:cNvCxnSpPr>
              <a:cxnSpLocks/>
              <a:stCxn id="288" idx="2"/>
              <a:endCxn id="28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xmlns="" id="{2A9289CB-2AE8-4943-82A8-9527CE879B43}"/>
                </a:ext>
              </a:extLst>
            </p:cNvPr>
            <p:cNvCxnSpPr>
              <a:cxnSpLocks/>
              <a:stCxn id="293" idx="4"/>
              <a:endCxn id="28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xmlns="" id="{322A7A70-B072-4125-9E1A-BA3D46AE5772}"/>
                </a:ext>
              </a:extLst>
            </p:cNvPr>
            <p:cNvCxnSpPr>
              <a:cxnSpLocks/>
              <a:stCxn id="292" idx="3"/>
              <a:endCxn id="28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xmlns="" id="{759896C0-45C9-4D01-8C50-C08934F9602C}"/>
                </a:ext>
              </a:extLst>
            </p:cNvPr>
            <p:cNvCxnSpPr>
              <a:cxnSpLocks/>
              <a:stCxn id="292" idx="2"/>
              <a:endCxn id="29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xmlns="" id="{D8221D39-0988-4BD8-95BE-88AF63B2890C}"/>
                </a:ext>
              </a:extLst>
            </p:cNvPr>
            <p:cNvCxnSpPr>
              <a:cxnSpLocks/>
              <a:stCxn id="292" idx="1"/>
              <a:endCxn id="29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xmlns="" id="{E5D692F5-00C0-4A6A-A758-97B0A0AEF3DF}"/>
                </a:ext>
              </a:extLst>
            </p:cNvPr>
            <p:cNvCxnSpPr>
              <a:cxnSpLocks/>
              <a:stCxn id="290" idx="1"/>
              <a:endCxn id="29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xmlns="" id="{D4855F3D-A600-42F2-AD82-6F1BFA4C93FA}"/>
                </a:ext>
              </a:extLst>
            </p:cNvPr>
            <p:cNvCxnSpPr>
              <a:cxnSpLocks/>
              <a:stCxn id="290" idx="0"/>
              <a:endCxn id="29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xmlns="" id="{2618BD81-7499-4C74-A73B-527982EC8B66}"/>
                </a:ext>
              </a:extLst>
            </p:cNvPr>
            <p:cNvCxnSpPr>
              <a:cxnSpLocks/>
              <a:stCxn id="362" idx="7"/>
              <a:endCxn id="42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xmlns="" id="{415858D3-1BF7-4A22-9163-018B60237EEE}"/>
                </a:ext>
              </a:extLst>
            </p:cNvPr>
            <p:cNvCxnSpPr>
              <a:cxnSpLocks/>
              <a:endCxn id="28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xmlns="" id="{9029EE5B-033F-42D3-BBBF-E7412984ED14}"/>
                </a:ext>
              </a:extLst>
            </p:cNvPr>
            <p:cNvCxnSpPr>
              <a:cxnSpLocks/>
              <a:stCxn id="362" idx="0"/>
              <a:endCxn id="42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xmlns="" id="{D288CAE0-27FC-4160-85DB-24D1F26CC1BA}"/>
                </a:ext>
              </a:extLst>
            </p:cNvPr>
            <p:cNvCxnSpPr>
              <a:cxnSpLocks/>
              <a:stCxn id="374" idx="0"/>
              <a:endCxn id="42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xmlns="" id="{F4CB54ED-0F92-4AA1-9C5E-47D93910C07D}"/>
                </a:ext>
              </a:extLst>
            </p:cNvPr>
            <p:cNvCxnSpPr>
              <a:cxnSpLocks/>
              <a:stCxn id="374" idx="1"/>
              <a:endCxn id="29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xmlns="" id="{0460B3D9-1F2D-420E-9590-EE19B3534F7F}"/>
                </a:ext>
              </a:extLst>
            </p:cNvPr>
            <p:cNvCxnSpPr>
              <a:cxnSpLocks/>
              <a:stCxn id="291" idx="2"/>
              <a:endCxn id="29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xmlns="" id="{470E3097-6465-4EC3-9ED9-B648E6A7DC7A}"/>
                </a:ext>
              </a:extLst>
            </p:cNvPr>
            <p:cNvCxnSpPr>
              <a:cxnSpLocks/>
              <a:stCxn id="290" idx="2"/>
              <a:endCxn id="29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xmlns="" id="{05F76776-81A4-4240-B4FF-973AC41CC5C3}"/>
                </a:ext>
              </a:extLst>
            </p:cNvPr>
            <p:cNvCxnSpPr>
              <a:cxnSpLocks/>
              <a:stCxn id="289" idx="1"/>
              <a:endCxn id="29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xmlns="" id="{7C1E769F-541B-43B2-A1B8-13E0063F9283}"/>
                </a:ext>
              </a:extLst>
            </p:cNvPr>
            <p:cNvCxnSpPr>
              <a:cxnSpLocks/>
              <a:stCxn id="289" idx="3"/>
              <a:endCxn id="30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xmlns="" id="{A364C1B0-2AAC-4AFD-AEAA-85F644FA7843}"/>
                </a:ext>
              </a:extLst>
            </p:cNvPr>
            <p:cNvCxnSpPr>
              <a:cxnSpLocks/>
              <a:stCxn id="292" idx="4"/>
              <a:endCxn id="30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xmlns="" id="{DC69A0BA-54EF-4370-B01E-B4A5BF46D544}"/>
                </a:ext>
              </a:extLst>
            </p:cNvPr>
            <p:cNvCxnSpPr>
              <a:cxnSpLocks/>
              <a:stCxn id="288" idx="5"/>
              <a:endCxn id="30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xmlns="" id="{A53C4522-67C1-4D46-9C9C-495B99DDD1B4}"/>
                </a:ext>
              </a:extLst>
            </p:cNvPr>
            <p:cNvCxnSpPr>
              <a:cxnSpLocks/>
              <a:stCxn id="289" idx="7"/>
              <a:endCxn id="29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xmlns="" id="{778F57A1-5CDD-455C-B229-B0D597EA68B8}"/>
                </a:ext>
              </a:extLst>
            </p:cNvPr>
            <p:cNvCxnSpPr>
              <a:cxnSpLocks/>
              <a:stCxn id="287" idx="7"/>
              <a:endCxn id="29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xmlns="" id="{7C15B007-5135-4B21-8D4C-16BA23F649CC}"/>
                </a:ext>
              </a:extLst>
            </p:cNvPr>
            <p:cNvCxnSpPr>
              <a:cxnSpLocks/>
              <a:endCxn id="28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xmlns="" id="{2C73B2E8-418D-44C1-99B4-42CB6E71E485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xmlns="" id="{ABD265EB-C007-43B7-B5D8-12E2F144252A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xmlns="" id="{116E17A9-C87E-4D32-ACEA-2F2EC0F5AE7C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xmlns="" id="{017D0F1B-AF12-44F4-91F8-54D65272542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xmlns="" id="{2DE4F281-C4BA-4DCB-B4C7-E72C8D075BA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xmlns="" id="{302E38EA-EF2B-433D-A654-AE60CFEF9704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xmlns="" id="{2BAF3971-D8CA-421F-8713-04074D6B04C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xmlns="" id="{1246C86C-3891-4253-937B-31AF24C3D380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xmlns="" id="{B2E361E8-CDE3-42DF-ADE1-8A101094DC34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xmlns="" id="{193404F7-49BB-489C-A1E4-8A71D325652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xmlns="" id="{DF9994C2-ABD3-4130-9019-742122A596D8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xmlns="" id="{1457F310-0108-4C01-ACF3-AB03BC780770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xmlns="" id="{8134985E-8F9D-4F3B-8182-665D8342C9CD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xmlns="" id="{ADFCA3EA-B3EA-4706-88A2-039B050E4CE5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xmlns="" id="{B2FFBCB0-0A6E-4252-81F8-2A0E5E7B35E7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xmlns="" id="{3317D023-1698-4446-ACD5-6A30F2CD1B22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xmlns="" id="{108EF3BB-E310-442A-A28C-5635A569132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xmlns="" id="{208BE4C1-CF0E-4E53-A236-4062F813EC5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xmlns="" id="{A7349EFE-11F3-445D-84D6-7D0E21EEBC2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xmlns="" id="{737D6246-531A-4F35-B075-9E99F9D2B7C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xmlns="" id="{63E73314-425F-4AFB-BF7B-94D1524C2AF2}"/>
                </a:ext>
              </a:extLst>
            </p:cNvPr>
            <p:cNvCxnSpPr>
              <a:cxnSpLocks/>
              <a:stCxn id="297" idx="2"/>
              <a:endCxn id="27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xmlns="" id="{0ABA7747-C6F2-4B31-AF33-31182F5F10A0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xmlns="" id="{30985B84-8873-4FD1-9671-C62554D4E9D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xmlns="" id="{7D974A51-03B6-4D2C-8676-E439A0A3E948}"/>
                </a:ext>
              </a:extLst>
            </p:cNvPr>
            <p:cNvCxnSpPr>
              <a:cxnSpLocks/>
              <a:stCxn id="30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xmlns="" id="{729DA174-BEBE-4C22-BBA8-9630695B05AA}"/>
                </a:ext>
              </a:extLst>
            </p:cNvPr>
            <p:cNvCxnSpPr>
              <a:cxnSpLocks/>
              <a:stCxn id="30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xmlns="" id="{17CEDE54-831A-41FC-8837-2EAC2C9284E4}"/>
                </a:ext>
              </a:extLst>
            </p:cNvPr>
            <p:cNvCxnSpPr>
              <a:cxnSpLocks/>
              <a:stCxn id="30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xmlns="" id="{18B05773-F3A8-4A08-8A39-80DF2FC0D75F}"/>
                </a:ext>
              </a:extLst>
            </p:cNvPr>
            <p:cNvCxnSpPr>
              <a:cxnSpLocks/>
              <a:endCxn id="28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>
              <a:extLst>
                <a:ext uri="{FF2B5EF4-FFF2-40B4-BE49-F238E27FC236}">
                  <a16:creationId xmlns:a16="http://schemas.microsoft.com/office/drawing/2014/main" xmlns="" id="{88D040A7-3A6E-4A6F-9929-3F3A11E5B2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xmlns="" id="{D3AD2E65-E325-4CD1-B01C-6B39582B7F9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xmlns="" id="{A7D9EACA-6DDA-42A0-8443-C2098ADCE1C6}"/>
                </a:ext>
              </a:extLst>
            </p:cNvPr>
            <p:cNvCxnSpPr>
              <a:cxnSpLocks/>
              <a:stCxn id="305" idx="1"/>
              <a:endCxn id="28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xmlns="" id="{6660B2E9-F059-4486-913A-6831034EE9D5}"/>
                </a:ext>
              </a:extLst>
            </p:cNvPr>
            <p:cNvCxnSpPr>
              <a:cxnSpLocks/>
              <a:endCxn id="35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xmlns="" id="{7B8AA844-57BD-4179-8FBF-A2270F702808}"/>
                </a:ext>
              </a:extLst>
            </p:cNvPr>
            <p:cNvCxnSpPr>
              <a:cxnSpLocks/>
              <a:endCxn id="37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xmlns="" id="{A65302F9-A675-442D-9F14-8D17E6E5216E}"/>
                </a:ext>
              </a:extLst>
            </p:cNvPr>
            <p:cNvCxnSpPr>
              <a:cxnSpLocks/>
              <a:stCxn id="359" idx="0"/>
              <a:endCxn id="37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xmlns="" id="{09C1AA70-8A3F-4BB1-855A-B301E39287CA}"/>
                </a:ext>
              </a:extLst>
            </p:cNvPr>
            <p:cNvCxnSpPr>
              <a:cxnSpLocks/>
              <a:stCxn id="425" idx="2"/>
              <a:endCxn id="36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xmlns="" id="{8D70AF19-4BD3-41BF-87A8-972550327F7E}"/>
                </a:ext>
              </a:extLst>
            </p:cNvPr>
            <p:cNvCxnSpPr>
              <a:cxnSpLocks/>
              <a:stCxn id="359" idx="7"/>
              <a:endCxn id="36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xmlns="" id="{45CE9301-FBA3-4ED5-A0C0-3AB948666454}"/>
                </a:ext>
              </a:extLst>
            </p:cNvPr>
            <p:cNvCxnSpPr>
              <a:cxnSpLocks/>
              <a:endCxn id="37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xmlns="" id="{4139FB64-1147-42D5-A4D0-C076D277E2B7}"/>
                </a:ext>
              </a:extLst>
            </p:cNvPr>
            <p:cNvCxnSpPr>
              <a:cxnSpLocks/>
              <a:stCxn id="374" idx="6"/>
              <a:endCxn id="36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xmlns="" id="{13BEB394-9BA9-49A6-9CE7-D9AC8238263D}"/>
                </a:ext>
              </a:extLst>
            </p:cNvPr>
            <p:cNvCxnSpPr>
              <a:cxnSpLocks/>
              <a:stCxn id="360" idx="0"/>
              <a:endCxn id="36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xmlns="" id="{4565783E-9459-4C6D-B867-75E6C707534C}"/>
                </a:ext>
              </a:extLst>
            </p:cNvPr>
            <p:cNvCxnSpPr>
              <a:cxnSpLocks/>
              <a:stCxn id="363" idx="1"/>
              <a:endCxn id="36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xmlns="" id="{849FBA7E-71A8-4753-9136-1A91EC229C77}"/>
                </a:ext>
              </a:extLst>
            </p:cNvPr>
            <p:cNvCxnSpPr>
              <a:cxnSpLocks/>
              <a:stCxn id="363" idx="0"/>
              <a:endCxn id="36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xmlns="" id="{F0DA1EA9-EB9A-4F8C-A1E5-E6EE67DEA1F2}"/>
                </a:ext>
              </a:extLst>
            </p:cNvPr>
            <p:cNvCxnSpPr>
              <a:cxnSpLocks/>
              <a:stCxn id="362" idx="2"/>
              <a:endCxn id="36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xmlns="" id="{D6ECBB5B-B043-401D-B9A4-7570EC3E6304}"/>
                </a:ext>
              </a:extLst>
            </p:cNvPr>
            <p:cNvCxnSpPr>
              <a:cxnSpLocks/>
              <a:stCxn id="362" idx="7"/>
              <a:endCxn id="37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xmlns="" id="{E778DF75-C92A-4794-8F8F-5E3CC206A7DE}"/>
                </a:ext>
              </a:extLst>
            </p:cNvPr>
            <p:cNvCxnSpPr>
              <a:cxnSpLocks/>
              <a:stCxn id="362" idx="6"/>
              <a:endCxn id="36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xmlns="" id="{15545D1D-9741-40EE-B757-3637A308ED06}"/>
                </a:ext>
              </a:extLst>
            </p:cNvPr>
            <p:cNvCxnSpPr>
              <a:cxnSpLocks/>
              <a:stCxn id="369" idx="7"/>
              <a:endCxn id="37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xmlns="" id="{991CA565-3B8F-4F51-BB2F-83FF27815C00}"/>
                </a:ext>
              </a:extLst>
            </p:cNvPr>
            <p:cNvCxnSpPr>
              <a:cxnSpLocks/>
              <a:stCxn id="426" idx="1"/>
              <a:endCxn id="36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xmlns="" id="{E8081D33-2B4D-4625-B2B1-572E65DDA168}"/>
                </a:ext>
              </a:extLst>
            </p:cNvPr>
            <p:cNvCxnSpPr>
              <a:cxnSpLocks/>
              <a:endCxn id="35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xmlns="" id="{8BF51E69-B89B-47C4-B542-D8826A252A28}"/>
                </a:ext>
              </a:extLst>
            </p:cNvPr>
            <p:cNvCxnSpPr>
              <a:cxnSpLocks/>
              <a:stCxn id="360" idx="2"/>
              <a:endCxn id="35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xmlns="" id="{F687AFEB-BF27-4F19-8E6C-E05412A14F33}"/>
                </a:ext>
              </a:extLst>
            </p:cNvPr>
            <p:cNvCxnSpPr>
              <a:cxnSpLocks/>
              <a:stCxn id="375" idx="0"/>
              <a:endCxn id="35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xmlns="" id="{C16894BC-924D-460C-B726-294E02661D7A}"/>
                </a:ext>
              </a:extLst>
            </p:cNvPr>
            <p:cNvCxnSpPr>
              <a:cxnSpLocks/>
              <a:endCxn id="35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xmlns="" id="{8A3F03CC-F10B-4191-ADB1-9F43DE0BC29B}"/>
                </a:ext>
              </a:extLst>
            </p:cNvPr>
            <p:cNvCxnSpPr>
              <a:cxnSpLocks/>
              <a:stCxn id="375" idx="2"/>
              <a:endCxn id="36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xmlns="" id="{9716A65A-6A75-41DB-A73A-9480C05F6563}"/>
                </a:ext>
              </a:extLst>
            </p:cNvPr>
            <p:cNvCxnSpPr>
              <a:cxnSpLocks/>
              <a:stCxn id="363" idx="2"/>
              <a:endCxn id="36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xmlns="" id="{F6DD599F-23E8-4EDC-BDFE-919BDB4933F0}"/>
                </a:ext>
              </a:extLst>
            </p:cNvPr>
            <p:cNvCxnSpPr>
              <a:cxnSpLocks/>
              <a:stCxn id="36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xmlns="" id="{C1ECACA0-B229-4FE8-A6C9-9F0EDF09A1DB}"/>
                </a:ext>
              </a:extLst>
            </p:cNvPr>
            <p:cNvCxnSpPr>
              <a:cxnSpLocks/>
              <a:stCxn id="36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xmlns="" id="{33EB8B8C-754D-4AFC-A330-2F213E109C3C}"/>
                </a:ext>
              </a:extLst>
            </p:cNvPr>
            <p:cNvCxnSpPr>
              <a:cxnSpLocks/>
              <a:stCxn id="364" idx="2"/>
              <a:endCxn id="36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xmlns="" id="{25F2346F-C643-4C11-8698-7053A69D12E3}"/>
                </a:ext>
              </a:extLst>
            </p:cNvPr>
            <p:cNvCxnSpPr>
              <a:cxnSpLocks/>
              <a:stCxn id="369" idx="4"/>
              <a:endCxn id="36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xmlns="" id="{4F95FE23-F315-46DA-84BC-BE48AF04153F}"/>
                </a:ext>
              </a:extLst>
            </p:cNvPr>
            <p:cNvCxnSpPr>
              <a:cxnSpLocks/>
              <a:stCxn id="368" idx="3"/>
              <a:endCxn id="36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xmlns="" id="{E4A9082D-A2C4-4995-BB67-03E747E7AC25}"/>
                </a:ext>
              </a:extLst>
            </p:cNvPr>
            <p:cNvCxnSpPr>
              <a:cxnSpLocks/>
              <a:stCxn id="368" idx="2"/>
              <a:endCxn id="36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xmlns="" id="{0FAB7A54-2D0F-4982-AF53-42A2BC1958A8}"/>
                </a:ext>
              </a:extLst>
            </p:cNvPr>
            <p:cNvCxnSpPr>
              <a:cxnSpLocks/>
              <a:stCxn id="368" idx="1"/>
              <a:endCxn id="37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xmlns="" id="{A1FC95DE-C05E-45BE-8192-6182952A6BE7}"/>
                </a:ext>
              </a:extLst>
            </p:cNvPr>
            <p:cNvCxnSpPr>
              <a:cxnSpLocks/>
              <a:stCxn id="366" idx="1"/>
              <a:endCxn id="37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xmlns="" id="{33B2176B-8B8B-48F8-8147-D0C071202A40}"/>
                </a:ext>
              </a:extLst>
            </p:cNvPr>
            <p:cNvCxnSpPr>
              <a:cxnSpLocks/>
              <a:stCxn id="366" idx="0"/>
              <a:endCxn id="36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xmlns="" id="{9B44FC8B-3DFC-4B10-B9AE-62ED02202754}"/>
                </a:ext>
              </a:extLst>
            </p:cNvPr>
            <p:cNvCxnSpPr>
              <a:cxnSpLocks/>
              <a:stCxn id="372" idx="0"/>
              <a:endCxn id="37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xmlns="" id="{35CB26D1-60B0-4A9B-9D15-879C86B9C4C5}"/>
                </a:ext>
              </a:extLst>
            </p:cNvPr>
            <p:cNvCxnSpPr>
              <a:cxnSpLocks/>
              <a:stCxn id="400" idx="7"/>
              <a:endCxn id="37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xmlns="" id="{6AAC7601-2F4E-46EA-8236-299800AD6ACE}"/>
                </a:ext>
              </a:extLst>
            </p:cNvPr>
            <p:cNvCxnSpPr>
              <a:cxnSpLocks/>
              <a:endCxn id="37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xmlns="" id="{A72E4E7D-CA7C-4E08-A968-6DEF5D7A4E7A}"/>
                </a:ext>
              </a:extLst>
            </p:cNvPr>
            <p:cNvCxnSpPr>
              <a:cxnSpLocks/>
              <a:stCxn id="399" idx="5"/>
              <a:endCxn id="37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xmlns="" id="{229E5EE9-E15F-491A-BC23-4F8802106BA7}"/>
                </a:ext>
              </a:extLst>
            </p:cNvPr>
            <p:cNvCxnSpPr>
              <a:cxnSpLocks/>
              <a:endCxn id="37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xmlns="" id="{997E4CC0-4F14-4E11-AC28-B27FB12CC1DC}"/>
                </a:ext>
              </a:extLst>
            </p:cNvPr>
            <p:cNvCxnSpPr>
              <a:cxnSpLocks/>
              <a:stCxn id="37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xmlns="" id="{3E2C50E3-C44F-4846-A66B-7853A4028A65}"/>
                </a:ext>
              </a:extLst>
            </p:cNvPr>
            <p:cNvCxnSpPr>
              <a:cxnSpLocks/>
              <a:stCxn id="373" idx="3"/>
              <a:endCxn id="36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xmlns="" id="{691F21CB-DF67-4B69-931C-405D3B1011A8}"/>
                </a:ext>
              </a:extLst>
            </p:cNvPr>
            <p:cNvCxnSpPr>
              <a:cxnSpLocks/>
              <a:stCxn id="373" idx="1"/>
              <a:endCxn id="36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xmlns="" id="{31C1FAE9-20BF-4ACB-8229-64F8BFFF0A6C}"/>
                </a:ext>
              </a:extLst>
            </p:cNvPr>
            <p:cNvCxnSpPr>
              <a:cxnSpLocks/>
              <a:stCxn id="372" idx="2"/>
              <a:endCxn id="36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xmlns="" id="{A4F8C258-9B9B-4BF4-B5A2-E8167E1BA0B5}"/>
                </a:ext>
              </a:extLst>
            </p:cNvPr>
            <p:cNvCxnSpPr>
              <a:cxnSpLocks/>
              <a:stCxn id="371" idx="3"/>
              <a:endCxn id="36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xmlns="" id="{C78A8156-0A86-431E-9CD1-7C38E48EBB31}"/>
                </a:ext>
              </a:extLst>
            </p:cNvPr>
            <p:cNvCxnSpPr>
              <a:cxnSpLocks/>
              <a:stCxn id="371" idx="2"/>
              <a:endCxn id="36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xmlns="" id="{8841E652-D612-4A06-8589-D625D4482440}"/>
                </a:ext>
              </a:extLst>
            </p:cNvPr>
            <p:cNvCxnSpPr>
              <a:cxnSpLocks/>
              <a:stCxn id="367" idx="1"/>
              <a:endCxn id="37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xmlns="" id="{1A3ED03B-88EE-4AC2-8622-3B3FAAE6FE84}"/>
                </a:ext>
              </a:extLst>
            </p:cNvPr>
            <p:cNvCxnSpPr>
              <a:cxnSpLocks/>
              <a:stCxn id="366" idx="2"/>
              <a:endCxn id="36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xmlns="" id="{C2A8D3C0-90DF-48ED-A358-3CFAFD9C18F8}"/>
                </a:ext>
              </a:extLst>
            </p:cNvPr>
            <p:cNvCxnSpPr>
              <a:cxnSpLocks/>
              <a:stCxn id="365" idx="1"/>
              <a:endCxn id="36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xmlns="" id="{D98319B2-B324-42B8-BED1-3079085AA7C5}"/>
                </a:ext>
              </a:extLst>
            </p:cNvPr>
            <p:cNvCxnSpPr>
              <a:cxnSpLocks/>
              <a:stCxn id="365" idx="3"/>
              <a:endCxn id="37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xmlns="" id="{B96FD94C-F95B-406D-833C-70E89A577351}"/>
                </a:ext>
              </a:extLst>
            </p:cNvPr>
            <p:cNvCxnSpPr>
              <a:cxnSpLocks/>
              <a:stCxn id="368" idx="4"/>
              <a:endCxn id="37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xmlns="" id="{E8D2DFFE-9FB5-44A7-A03E-5D364C50084B}"/>
                </a:ext>
              </a:extLst>
            </p:cNvPr>
            <p:cNvCxnSpPr>
              <a:cxnSpLocks/>
              <a:stCxn id="364" idx="5"/>
              <a:endCxn id="37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xmlns="" id="{C9A54D6E-CF38-4F1A-B8A0-48335FC16AC1}"/>
                </a:ext>
              </a:extLst>
            </p:cNvPr>
            <p:cNvCxnSpPr>
              <a:cxnSpLocks/>
              <a:stCxn id="365" idx="7"/>
              <a:endCxn id="36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xmlns="" id="{8E8D7C8A-9B6A-477E-8C4D-70627AD71626}"/>
                </a:ext>
              </a:extLst>
            </p:cNvPr>
            <p:cNvCxnSpPr>
              <a:cxnSpLocks/>
              <a:stCxn id="363" idx="7"/>
              <a:endCxn id="36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xmlns="" id="{62F84021-BAE9-44E2-BD21-CF965A4908F0}"/>
                </a:ext>
              </a:extLst>
            </p:cNvPr>
            <p:cNvCxnSpPr>
              <a:cxnSpLocks/>
              <a:endCxn id="36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xmlns="" id="{7C27ACC5-BEAA-4AEA-A77F-37AEDC14C7D8}"/>
                </a:ext>
              </a:extLst>
            </p:cNvPr>
            <p:cNvCxnSpPr>
              <a:cxnSpLocks/>
              <a:stCxn id="373" idx="7"/>
              <a:endCxn id="37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xmlns="" id="{878CA2A1-BF16-4997-97C6-09A7044BD605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xmlns="" id="{8BDC6344-A5EB-4835-8A96-AB878D02E68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xmlns="" id="{BB3CA4F0-B791-4FE4-919C-7796B5871CDE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xmlns="" id="{74D9D970-39EC-4123-8B8B-A597B09D830E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xmlns="" id="{540DB0C9-D8BE-4B4F-ABE4-31455BD44A3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xmlns="" id="{1B79F4E3-63CA-48EE-A2E4-9BD0B7F82D8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xmlns="" id="{EBBF5F20-8A76-4248-B7CA-9B6C23D82793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xmlns="" id="{8EAD3832-92E6-437F-A075-EA04BB5E0854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xmlns="" id="{9962974A-BB1C-4676-BCAF-E0F7A0109EC9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xmlns="" id="{0934823F-100D-47ED-BFD9-B8B07B4E245B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xmlns="" id="{2FAFA5E5-67D4-4E82-9619-0602BBA89A97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xmlns="" id="{F95C1264-A030-4F74-B615-A9E09B68ACF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xmlns="" id="{4FF2E79E-B3ED-4BA3-B4C4-2DC228226E52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xmlns="" id="{0266AC30-B4CA-4DD4-B8F7-115F431C35F2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xmlns="" id="{D6DB7E34-1C9A-430B-BAA1-CAA7C58A06F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xmlns="" id="{6E7B2507-78A0-4766-96A4-89BFB08788B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hord 374">
              <a:extLst>
                <a:ext uri="{FF2B5EF4-FFF2-40B4-BE49-F238E27FC236}">
                  <a16:creationId xmlns:a16="http://schemas.microsoft.com/office/drawing/2014/main" xmlns="" id="{6756C758-72BF-4B7E-AD64-D3DEDEAFAAE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xmlns="" id="{3E2EF3D9-A3E0-476A-A92C-620D147A54B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xmlns="" id="{8C1BDA46-F9CF-405E-B1F8-DB453D70DF55}"/>
                </a:ext>
              </a:extLst>
            </p:cNvPr>
            <p:cNvCxnSpPr>
              <a:cxnSpLocks/>
              <a:stCxn id="375" idx="1"/>
              <a:endCxn id="36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xmlns="" id="{D8538BDB-906F-439F-8D0A-D679C9FB6DDE}"/>
                </a:ext>
              </a:extLst>
            </p:cNvPr>
            <p:cNvCxnSpPr>
              <a:cxnSpLocks/>
              <a:stCxn id="397" idx="6"/>
              <a:endCxn id="37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xmlns="" id="{BFAF05BF-B4FA-4BA1-B38C-5040819920C4}"/>
                </a:ext>
              </a:extLst>
            </p:cNvPr>
            <p:cNvCxnSpPr>
              <a:cxnSpLocks/>
              <a:stCxn id="394" idx="4"/>
              <a:endCxn id="4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xmlns="" id="{B48E4104-5B5A-4084-AE95-50E121B2C6A2}"/>
                </a:ext>
              </a:extLst>
            </p:cNvPr>
            <p:cNvCxnSpPr>
              <a:cxnSpLocks/>
              <a:stCxn id="400" idx="4"/>
              <a:endCxn id="3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xmlns="" id="{94A42C92-870A-40B6-B1D0-FAACCDF175CC}"/>
                </a:ext>
              </a:extLst>
            </p:cNvPr>
            <p:cNvCxnSpPr>
              <a:cxnSpLocks/>
              <a:stCxn id="3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xmlns="" id="{35521C61-4F00-4DE2-A5FE-E1964E75D36D}"/>
                </a:ext>
              </a:extLst>
            </p:cNvPr>
            <p:cNvCxnSpPr>
              <a:cxnSpLocks/>
              <a:stCxn id="398" idx="0"/>
              <a:endCxn id="3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xmlns="" id="{A1D8D2D0-30D2-4EEA-A8CA-8E476929E7C2}"/>
                </a:ext>
              </a:extLst>
            </p:cNvPr>
            <p:cNvCxnSpPr>
              <a:cxnSpLocks/>
              <a:stCxn id="408" idx="1"/>
              <a:endCxn id="3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xmlns="" id="{1225D5A2-73D1-497E-922B-4C790347414B}"/>
                </a:ext>
              </a:extLst>
            </p:cNvPr>
            <p:cNvCxnSpPr>
              <a:cxnSpLocks/>
              <a:stCxn id="399" idx="2"/>
              <a:endCxn id="40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xmlns="" id="{EA54123A-E710-434C-BE12-7C9F412AB917}"/>
                </a:ext>
              </a:extLst>
            </p:cNvPr>
            <p:cNvCxnSpPr>
              <a:cxnSpLocks/>
              <a:stCxn id="3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xmlns="" id="{A05C7F84-C23C-4A1C-8F2F-772AC8FCE992}"/>
                </a:ext>
              </a:extLst>
            </p:cNvPr>
            <p:cNvCxnSpPr>
              <a:cxnSpLocks/>
              <a:stCxn id="371" idx="1"/>
              <a:endCxn id="27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xmlns="" id="{2DD35B3D-BA7F-46E0-8723-E3631B08652C}"/>
                </a:ext>
              </a:extLst>
            </p:cNvPr>
            <p:cNvCxnSpPr>
              <a:cxnSpLocks/>
              <a:stCxn id="396" idx="6"/>
              <a:endCxn id="3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xmlns="" id="{91A646F6-823B-4C58-9AA7-1D1D5C1203E1}"/>
                </a:ext>
              </a:extLst>
            </p:cNvPr>
            <p:cNvCxnSpPr>
              <a:cxnSpLocks/>
              <a:stCxn id="394" idx="7"/>
              <a:endCxn id="3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xmlns="" id="{6D46DAEA-09F6-492D-B8E0-A21B47CAA28A}"/>
                </a:ext>
              </a:extLst>
            </p:cNvPr>
            <p:cNvCxnSpPr>
              <a:cxnSpLocks/>
              <a:stCxn id="394" idx="5"/>
              <a:endCxn id="3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xmlns="" id="{ED2E067B-71A9-49B0-8D1F-1835CFAA3B01}"/>
                </a:ext>
              </a:extLst>
            </p:cNvPr>
            <p:cNvCxnSpPr>
              <a:cxnSpLocks/>
              <a:stCxn id="395" idx="3"/>
              <a:endCxn id="3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xmlns="" id="{98826402-6BFE-4BED-BD3C-DCA8D2F95726}"/>
                </a:ext>
              </a:extLst>
            </p:cNvPr>
            <p:cNvCxnSpPr>
              <a:cxnSpLocks/>
              <a:stCxn id="397" idx="4"/>
              <a:endCxn id="4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xmlns="" id="{4283BC04-5A9A-4998-94C5-677EC4F54078}"/>
                </a:ext>
              </a:extLst>
            </p:cNvPr>
            <p:cNvCxnSpPr>
              <a:cxnSpLocks/>
              <a:stCxn id="373" idx="2"/>
              <a:endCxn id="3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xmlns="" id="{E76897A9-35C0-4407-BE22-65984E82A18C}"/>
                </a:ext>
              </a:extLst>
            </p:cNvPr>
            <p:cNvCxnSpPr>
              <a:cxnSpLocks/>
              <a:endCxn id="3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xmlns="" id="{8132CE5B-EA5A-47E5-B63D-469CDC8D6889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xmlns="" id="{6F9BCDB4-C474-4F0A-A936-26A99DA5496F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xmlns="" id="{576861BB-37F7-4F1E-8C75-87CB8BE4F22A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xmlns="" id="{B011BB99-8702-4FF4-97F0-7C799968985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xmlns="" id="{294BEE3B-8B5E-4CE4-9BEE-156B358F9C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xmlns="" id="{4BCDBE67-7D49-4203-ABB7-93E821083C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xmlns="" id="{DB377BA2-695F-4614-9E71-1DD05273C5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xmlns="" id="{7A3D84BE-297F-4721-916A-0E1CBC17BB70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xmlns="" id="{314C23E8-9A40-4122-9EAA-F8CB0E8D61E2}"/>
                </a:ext>
              </a:extLst>
            </p:cNvPr>
            <p:cNvCxnSpPr>
              <a:cxnSpLocks/>
              <a:stCxn id="396" idx="4"/>
              <a:endCxn id="3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xmlns="" id="{E9B3E96D-BA3E-4DE3-AA50-A7A486F4CCE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xmlns="" id="{3DEC9911-F288-48D9-8191-DDCCAB238BD7}"/>
                </a:ext>
              </a:extLst>
            </p:cNvPr>
            <p:cNvCxnSpPr>
              <a:cxnSpLocks/>
              <a:stCxn id="403" idx="3"/>
              <a:endCxn id="36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xmlns="" id="{F1417A49-79DF-40F5-AE11-4693B48CB778}"/>
                </a:ext>
              </a:extLst>
            </p:cNvPr>
            <p:cNvCxnSpPr>
              <a:cxnSpLocks/>
              <a:stCxn id="403" idx="2"/>
              <a:endCxn id="27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xmlns="" id="{322CA76D-BB52-4635-A4B3-C8FC23584246}"/>
                </a:ext>
              </a:extLst>
            </p:cNvPr>
            <p:cNvCxnSpPr>
              <a:cxnSpLocks/>
              <a:stCxn id="396" idx="7"/>
              <a:endCxn id="28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xmlns="" id="{2D35160C-A84B-4747-9CB3-1522E289FBD5}"/>
                </a:ext>
              </a:extLst>
            </p:cNvPr>
            <p:cNvCxnSpPr>
              <a:cxnSpLocks/>
              <a:endCxn id="3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xmlns="" id="{6B27212D-2798-4AD9-AC3A-8C5E834AD6D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xmlns="" id="{086D1ADC-56E3-4999-B0A4-6650F3108C59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xmlns="" id="{1E950FD6-536E-4218-A603-5A5332A0129B}"/>
                </a:ext>
              </a:extLst>
            </p:cNvPr>
            <p:cNvCxnSpPr>
              <a:cxnSpLocks/>
              <a:stCxn id="395" idx="6"/>
              <a:endCxn id="27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xmlns="" id="{0E885CE6-42FA-49CE-89BC-EDFA13DF5A28}"/>
                </a:ext>
              </a:extLst>
            </p:cNvPr>
            <p:cNvCxnSpPr>
              <a:cxnSpLocks/>
              <a:stCxn id="395" idx="5"/>
              <a:endCxn id="37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xmlns="" id="{BF5F2EED-218B-4400-986A-2F96EAD344F9}"/>
                </a:ext>
              </a:extLst>
            </p:cNvPr>
            <p:cNvCxnSpPr>
              <a:cxnSpLocks/>
              <a:stCxn id="280" idx="0"/>
              <a:endCxn id="3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xmlns="" id="{CD329DFC-0260-43E0-A7A8-11B87A39E487}"/>
                </a:ext>
              </a:extLst>
            </p:cNvPr>
            <p:cNvCxnSpPr>
              <a:cxnSpLocks/>
              <a:stCxn id="400" idx="5"/>
              <a:endCxn id="37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xmlns="" id="{569A683C-6FE4-4272-BB94-C47781F916BE}"/>
                </a:ext>
              </a:extLst>
            </p:cNvPr>
            <p:cNvCxnSpPr>
              <a:cxnSpLocks/>
              <a:stCxn id="367" idx="7"/>
              <a:endCxn id="27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xmlns="" id="{9A9D56BA-219C-499F-8FDA-E0331F10B604}"/>
                </a:ext>
              </a:extLst>
            </p:cNvPr>
            <p:cNvCxnSpPr>
              <a:cxnSpLocks/>
              <a:stCxn id="296" idx="7"/>
              <a:endCxn id="40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xmlns="" id="{86E291E7-0207-4B1B-9647-CB344D8CEE4B}"/>
                </a:ext>
              </a:extLst>
            </p:cNvPr>
            <p:cNvCxnSpPr>
              <a:cxnSpLocks/>
              <a:stCxn id="370" idx="7"/>
              <a:endCxn id="28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xmlns="" id="{B4C95059-0258-4D7B-B44A-A642694C4145}"/>
                </a:ext>
              </a:extLst>
            </p:cNvPr>
            <p:cNvCxnSpPr>
              <a:cxnSpLocks/>
              <a:stCxn id="370" idx="6"/>
              <a:endCxn id="40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xmlns="" id="{764AE964-6EC8-472E-AB76-A3C96583EA7F}"/>
                </a:ext>
              </a:extLst>
            </p:cNvPr>
            <p:cNvCxnSpPr>
              <a:cxnSpLocks/>
              <a:stCxn id="286" idx="0"/>
              <a:endCxn id="37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xmlns="" id="{3869F9BA-9BC4-4018-A4A5-6DF8F88EBD15}"/>
                </a:ext>
              </a:extLst>
            </p:cNvPr>
            <p:cNvCxnSpPr>
              <a:cxnSpLocks/>
              <a:stCxn id="426" idx="0"/>
              <a:endCxn id="42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xmlns="" id="{6B584D9E-C721-4253-9A84-131513298BDB}"/>
                </a:ext>
              </a:extLst>
            </p:cNvPr>
            <p:cNvCxnSpPr>
              <a:cxnSpLocks/>
              <a:stCxn id="294" idx="0"/>
              <a:endCxn id="42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xmlns="" id="{D4005D83-FAEA-43E2-B5B4-5DE4DB493913}"/>
                </a:ext>
              </a:extLst>
            </p:cNvPr>
            <p:cNvCxnSpPr>
              <a:cxnSpLocks/>
              <a:stCxn id="293" idx="0"/>
              <a:endCxn id="42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xmlns="" id="{A9811511-1438-48C4-AE7B-7759240D7D90}"/>
                </a:ext>
              </a:extLst>
            </p:cNvPr>
            <p:cNvCxnSpPr>
              <a:cxnSpLocks/>
              <a:stCxn id="370" idx="1"/>
              <a:endCxn id="42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xmlns="" id="{280B67A6-A8A8-429D-BC56-7C79F2EB1AE9}"/>
                </a:ext>
              </a:extLst>
            </p:cNvPr>
            <p:cNvCxnSpPr>
              <a:cxnSpLocks/>
              <a:stCxn id="286" idx="0"/>
              <a:endCxn id="42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xmlns="" id="{89DDF064-5DE0-465B-AF03-CCEB5455E7FC}"/>
                </a:ext>
              </a:extLst>
            </p:cNvPr>
            <p:cNvCxnSpPr>
              <a:cxnSpLocks/>
              <a:stCxn id="427" idx="7"/>
              <a:endCxn id="42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xmlns="" id="{58890C6A-C402-4922-8287-B3DA7C59A36E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xmlns="" id="{B1E69AAC-28E4-4708-9740-5C1946843BF7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xmlns="" id="{1B943F2C-5117-4403-91C2-154765D07333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xmlns="" id="{68CDCF47-3919-4B64-AF50-EE33AA51D80C}"/>
                </a:ext>
              </a:extLst>
            </p:cNvPr>
            <p:cNvCxnSpPr>
              <a:cxnSpLocks/>
              <a:stCxn id="291" idx="0"/>
              <a:endCxn id="42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xmlns="" id="{C2140F54-98B2-43FE-BD87-CAC51DFE19D3}"/>
                </a:ext>
              </a:extLst>
            </p:cNvPr>
            <p:cNvCxnSpPr>
              <a:cxnSpLocks/>
              <a:endCxn id="29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" name="Picture Placeholder 2">
            <a:extLst>
              <a:ext uri="{FF2B5EF4-FFF2-40B4-BE49-F238E27FC236}">
                <a16:creationId xmlns:a16="http://schemas.microsoft.com/office/drawing/2014/main" xmlns="" id="{C050FD47-85FC-44C2-A9A3-A1FB053F000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00622" y="1305993"/>
            <a:ext cx="4334608" cy="433509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32" name="Arc 431">
            <a:extLst>
              <a:ext uri="{FF2B5EF4-FFF2-40B4-BE49-F238E27FC236}">
                <a16:creationId xmlns:a16="http://schemas.microsoft.com/office/drawing/2014/main" xmlns="" id="{4B9AAF35-AB2B-4044-875F-9A7377BE392A}"/>
              </a:ext>
            </a:extLst>
          </p:cNvPr>
          <p:cNvSpPr/>
          <p:nvPr userDrawn="1"/>
        </p:nvSpPr>
        <p:spPr>
          <a:xfrm>
            <a:off x="6320628" y="1026240"/>
            <a:ext cx="4894597" cy="4894597"/>
          </a:xfrm>
          <a:prstGeom prst="arc">
            <a:avLst>
              <a:gd name="adj1" fmla="val 12493243"/>
              <a:gd name="adj2" fmla="val 8891088"/>
            </a:avLst>
          </a:prstGeom>
          <a:ln w="25400">
            <a:solidFill>
              <a:schemeClr val="bg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5">
            <a:extLst>
              <a:ext uri="{FF2B5EF4-FFF2-40B4-BE49-F238E27FC236}">
                <a16:creationId xmlns:a16="http://schemas.microsoft.com/office/drawing/2014/main" xmlns="" id="{C1E546A4-4E14-485B-AB9F-46A7E0403086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xmlns="" id="{9C80BF60-9C4D-45FD-870E-85C069300940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xmlns="" id="{71E56B67-2E88-4F3F-A6FC-D1D4E322C51D}"/>
                </a:ext>
              </a:extLst>
            </p:cNvPr>
            <p:cNvCxnSpPr>
              <a:cxnSpLocks/>
              <a:stCxn id="278" idx="4"/>
              <a:endCxn id="29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xmlns="" id="{962F43A5-DDE5-40A1-91ED-76CD7965B0BF}"/>
                </a:ext>
              </a:extLst>
            </p:cNvPr>
            <p:cNvCxnSpPr>
              <a:cxnSpLocks/>
              <a:stCxn id="283" idx="2"/>
              <a:endCxn id="29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xmlns="" id="{5A29C3A1-096D-4557-8416-FEEC3C02B449}"/>
                </a:ext>
              </a:extLst>
            </p:cNvPr>
            <p:cNvCxnSpPr>
              <a:cxnSpLocks/>
              <a:stCxn id="297" idx="5"/>
              <a:endCxn id="28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xmlns="" id="{6BDE7E03-A381-4B4A-96B0-6E83D8E3F9B3}"/>
                </a:ext>
              </a:extLst>
            </p:cNvPr>
            <p:cNvCxnSpPr>
              <a:cxnSpLocks/>
              <a:stCxn id="278" idx="5"/>
              <a:endCxn id="29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xmlns="" id="{CCAC90A6-BC4B-460D-8A10-53FB1BBB15A9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xmlns="" id="{C3940DD1-1BFA-4D88-A79E-839EE1AB73C5}"/>
                </a:ext>
              </a:extLst>
            </p:cNvPr>
            <p:cNvCxnSpPr>
              <a:cxnSpLocks/>
              <a:stCxn id="297" idx="3"/>
              <a:endCxn id="29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xmlns="" id="{0055EDBA-AFB7-400D-BB3D-13245CBF0421}"/>
                </a:ext>
              </a:extLst>
            </p:cNvPr>
            <p:cNvCxnSpPr>
              <a:cxnSpLocks/>
              <a:stCxn id="403" idx="7"/>
              <a:endCxn id="28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xmlns="" id="{4B2B8640-FB59-445C-98CC-FF7CE143EA8A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xmlns="" id="{D634FEE4-69AB-4BA5-926A-FB2B5A05288C}"/>
                </a:ext>
              </a:extLst>
            </p:cNvPr>
            <p:cNvCxnSpPr>
              <a:cxnSpLocks/>
              <a:stCxn id="28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xmlns="" id="{BE8E8659-902D-4973-AB2F-52F3D3A96762}"/>
                </a:ext>
              </a:extLst>
            </p:cNvPr>
            <p:cNvCxnSpPr>
              <a:cxnSpLocks/>
              <a:stCxn id="297" idx="6"/>
              <a:endCxn id="29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xmlns="" id="{100E9F00-76D9-450E-A8CF-C03251EC4ED7}"/>
                </a:ext>
              </a:extLst>
            </p:cNvPr>
            <p:cNvCxnSpPr>
              <a:cxnSpLocks/>
              <a:stCxn id="282" idx="0"/>
              <a:endCxn id="29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xmlns="" id="{9C550F29-7CD5-486B-9AFF-F7D8849D0F0D}"/>
                </a:ext>
              </a:extLst>
            </p:cNvPr>
            <p:cNvCxnSpPr>
              <a:cxnSpLocks/>
              <a:stCxn id="296" idx="6"/>
              <a:endCxn id="28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xmlns="" id="{72EC31DC-CDC8-4869-9C04-D570E42CB139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xmlns="" id="{BDCC0A17-D73C-47F5-8AB9-93119A2F173F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xmlns="" id="{D57630C6-912D-478B-8BD1-C46A87634D37}"/>
                </a:ext>
              </a:extLst>
            </p:cNvPr>
            <p:cNvCxnSpPr>
              <a:cxnSpLocks/>
              <a:stCxn id="287" idx="0"/>
              <a:endCxn id="28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xmlns="" id="{9F565F6A-E78B-4697-8A45-4F5D04808F3B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xmlns="" id="{12B33EB7-0829-4088-83C8-E8EC2F239E2E}"/>
                </a:ext>
              </a:extLst>
            </p:cNvPr>
            <p:cNvCxnSpPr>
              <a:cxnSpLocks/>
              <a:stCxn id="286" idx="7"/>
              <a:endCxn id="42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xmlns="" id="{D9412A92-DFBF-4EBB-B8ED-69E0967CB2AF}"/>
                </a:ext>
              </a:extLst>
            </p:cNvPr>
            <p:cNvCxnSpPr>
              <a:cxnSpLocks/>
              <a:stCxn id="286" idx="6"/>
              <a:endCxn id="29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xmlns="" id="{9061F045-3A3D-4A19-9F64-42B8B930F636}"/>
                </a:ext>
              </a:extLst>
            </p:cNvPr>
            <p:cNvCxnSpPr>
              <a:cxnSpLocks/>
              <a:stCxn id="293" idx="7"/>
              <a:endCxn id="29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xmlns="" id="{C11D1B79-E727-4BFF-93FF-A09DF7A9A7EE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xmlns="" id="{817F5F66-76F0-49C4-B1E6-4B70E5F65D92}"/>
                </a:ext>
              </a:extLst>
            </p:cNvPr>
            <p:cNvCxnSpPr>
              <a:cxnSpLocks/>
              <a:stCxn id="295" idx="2"/>
              <a:endCxn id="27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xmlns="" id="{DBBF53C7-91CC-4596-9A12-61B482465DEF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xmlns="" id="{3EE1C2CC-700D-44DE-A06D-CF37030CFBEE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xmlns="" id="{5A4536BF-CA8D-4617-B7C7-959EFCA5B175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xmlns="" id="{1E94781C-27B1-4979-89B9-3A681BB2824B}"/>
                </a:ext>
              </a:extLst>
            </p:cNvPr>
            <p:cNvCxnSpPr>
              <a:cxnSpLocks/>
              <a:stCxn id="300" idx="7"/>
              <a:endCxn id="28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xmlns="" id="{9ECEC93F-E208-46D1-AF78-C8A71CEC40B3}"/>
                </a:ext>
              </a:extLst>
            </p:cNvPr>
            <p:cNvCxnSpPr>
              <a:cxnSpLocks/>
              <a:stCxn id="300" idx="6"/>
              <a:endCxn id="28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xmlns="" id="{0CED1FE7-A33B-4BBA-9696-56DBDD514FD7}"/>
                </a:ext>
              </a:extLst>
            </p:cNvPr>
            <p:cNvCxnSpPr>
              <a:cxnSpLocks/>
              <a:stCxn id="30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xmlns="" id="{EEC95EFE-6F64-492F-83BA-F4A337A93A6A}"/>
                </a:ext>
              </a:extLst>
            </p:cNvPr>
            <p:cNvCxnSpPr>
              <a:cxnSpLocks/>
              <a:stCxn id="28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xmlns="" id="{337CBDF8-E2BC-4F14-9165-65159D78F975}"/>
                </a:ext>
              </a:extLst>
            </p:cNvPr>
            <p:cNvCxnSpPr>
              <a:cxnSpLocks/>
              <a:stCxn id="28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xmlns="" id="{0487B002-4701-49D3-B3D8-14E3E2DBFAB2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xmlns="" id="{C7A96476-1D0D-4815-9656-D0EB37F7B03C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xmlns="" id="{0FA44EEA-5C50-4433-95F6-9B1E9C4FD702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xmlns="" id="{E417D340-8DD2-40C9-9243-C3DECA77EFD3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xmlns="" id="{B686522F-E39E-4A8E-BC68-F6C2FDACC95B}"/>
                </a:ext>
              </a:extLst>
            </p:cNvPr>
            <p:cNvCxnSpPr>
              <a:cxnSpLocks/>
              <a:stCxn id="305" idx="0"/>
              <a:endCxn id="28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xmlns="" id="{A2BCE6F9-6082-4CAD-AEAF-D716B9783E25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xmlns="" id="{95FE5B2A-D528-40BC-94C2-4C5D702A3BB0}"/>
                </a:ext>
              </a:extLst>
            </p:cNvPr>
            <p:cNvCxnSpPr>
              <a:cxnSpLocks/>
              <a:stCxn id="305" idx="2"/>
              <a:endCxn id="28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xmlns="" id="{2EDE7F87-D901-4EE5-84D9-64294D96D897}"/>
                </a:ext>
              </a:extLst>
            </p:cNvPr>
            <p:cNvCxnSpPr>
              <a:cxnSpLocks/>
              <a:stCxn id="287" idx="2"/>
              <a:endCxn id="28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xmlns="" id="{0007B89C-8A93-441D-A3C7-D5CB6E218E54}"/>
                </a:ext>
              </a:extLst>
            </p:cNvPr>
            <p:cNvCxnSpPr>
              <a:cxnSpLocks/>
              <a:stCxn id="28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xmlns="" id="{78888D96-3CBC-4373-9F12-1B23C064D250}"/>
                </a:ext>
              </a:extLst>
            </p:cNvPr>
            <p:cNvCxnSpPr>
              <a:cxnSpLocks/>
              <a:stCxn id="28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xmlns="" id="{371176BB-2945-403A-A9A7-3744370E8CB8}"/>
                </a:ext>
              </a:extLst>
            </p:cNvPr>
            <p:cNvCxnSpPr>
              <a:cxnSpLocks/>
              <a:stCxn id="288" idx="2"/>
              <a:endCxn id="28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xmlns="" id="{88A3E96D-15A7-45AD-99B6-27579EC8809E}"/>
                </a:ext>
              </a:extLst>
            </p:cNvPr>
            <p:cNvCxnSpPr>
              <a:cxnSpLocks/>
              <a:stCxn id="293" idx="4"/>
              <a:endCxn id="28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xmlns="" id="{4943A19B-4FCE-4594-9520-AD7A57AB0D25}"/>
                </a:ext>
              </a:extLst>
            </p:cNvPr>
            <p:cNvCxnSpPr>
              <a:cxnSpLocks/>
              <a:stCxn id="292" idx="3"/>
              <a:endCxn id="28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xmlns="" id="{36E4518D-95D7-4E3E-8BB5-DB6E12D3346F}"/>
                </a:ext>
              </a:extLst>
            </p:cNvPr>
            <p:cNvCxnSpPr>
              <a:cxnSpLocks/>
              <a:stCxn id="292" idx="2"/>
              <a:endCxn id="29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xmlns="" id="{05BAC96E-7C1D-4F3B-948F-8FDF82692067}"/>
                </a:ext>
              </a:extLst>
            </p:cNvPr>
            <p:cNvCxnSpPr>
              <a:cxnSpLocks/>
              <a:stCxn id="292" idx="1"/>
              <a:endCxn id="29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xmlns="" id="{6C8A6195-AA87-4C10-BD72-1AF13B57D044}"/>
                </a:ext>
              </a:extLst>
            </p:cNvPr>
            <p:cNvCxnSpPr>
              <a:cxnSpLocks/>
              <a:stCxn id="290" idx="1"/>
              <a:endCxn id="29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xmlns="" id="{E8725494-4D25-449F-9639-F16ECBE52F5D}"/>
                </a:ext>
              </a:extLst>
            </p:cNvPr>
            <p:cNvCxnSpPr>
              <a:cxnSpLocks/>
              <a:stCxn id="290" idx="0"/>
              <a:endCxn id="29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xmlns="" id="{5139DC2E-4E17-447D-9977-97C8818AE22B}"/>
                </a:ext>
              </a:extLst>
            </p:cNvPr>
            <p:cNvCxnSpPr>
              <a:cxnSpLocks/>
              <a:stCxn id="362" idx="7"/>
              <a:endCxn id="42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xmlns="" id="{56FF29F4-D9DD-4F9A-B75D-FB5158E6CA2F}"/>
                </a:ext>
              </a:extLst>
            </p:cNvPr>
            <p:cNvCxnSpPr>
              <a:cxnSpLocks/>
              <a:endCxn id="28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xmlns="" id="{137EE875-82DC-480B-B3CC-7115527A31BA}"/>
                </a:ext>
              </a:extLst>
            </p:cNvPr>
            <p:cNvCxnSpPr>
              <a:cxnSpLocks/>
              <a:stCxn id="362" idx="0"/>
              <a:endCxn id="42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xmlns="" id="{1A18D9F8-3E22-4373-9A13-5DD967E54137}"/>
                </a:ext>
              </a:extLst>
            </p:cNvPr>
            <p:cNvCxnSpPr>
              <a:cxnSpLocks/>
              <a:stCxn id="374" idx="0"/>
              <a:endCxn id="42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xmlns="" id="{FA4F350C-2EF1-4736-8CD1-F5E23F1A47C6}"/>
                </a:ext>
              </a:extLst>
            </p:cNvPr>
            <p:cNvCxnSpPr>
              <a:cxnSpLocks/>
              <a:stCxn id="374" idx="1"/>
              <a:endCxn id="29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xmlns="" id="{13D645B3-EBAE-4820-9E92-282F9DBBC1DA}"/>
                </a:ext>
              </a:extLst>
            </p:cNvPr>
            <p:cNvCxnSpPr>
              <a:cxnSpLocks/>
              <a:stCxn id="291" idx="2"/>
              <a:endCxn id="29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xmlns="" id="{1663D816-53E3-44F3-9BFD-15782BE36F61}"/>
                </a:ext>
              </a:extLst>
            </p:cNvPr>
            <p:cNvCxnSpPr>
              <a:cxnSpLocks/>
              <a:stCxn id="290" idx="2"/>
              <a:endCxn id="29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xmlns="" id="{CFA57A08-F6B9-45B6-B0C9-792D72522B1A}"/>
                </a:ext>
              </a:extLst>
            </p:cNvPr>
            <p:cNvCxnSpPr>
              <a:cxnSpLocks/>
              <a:stCxn id="289" idx="1"/>
              <a:endCxn id="29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xmlns="" id="{98C937C5-AF10-4233-9E18-EDDB265F3454}"/>
                </a:ext>
              </a:extLst>
            </p:cNvPr>
            <p:cNvCxnSpPr>
              <a:cxnSpLocks/>
              <a:stCxn id="289" idx="3"/>
              <a:endCxn id="30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xmlns="" id="{298B07B3-1883-4F03-AD3C-0BF0FE43D5CD}"/>
                </a:ext>
              </a:extLst>
            </p:cNvPr>
            <p:cNvCxnSpPr>
              <a:cxnSpLocks/>
              <a:stCxn id="292" idx="4"/>
              <a:endCxn id="30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xmlns="" id="{302E19F2-9F6F-4F45-818F-51FAA355FA2E}"/>
                </a:ext>
              </a:extLst>
            </p:cNvPr>
            <p:cNvCxnSpPr>
              <a:cxnSpLocks/>
              <a:stCxn id="288" idx="5"/>
              <a:endCxn id="30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xmlns="" id="{B7141E8A-D6CA-47A8-B851-91BB501B86D2}"/>
                </a:ext>
              </a:extLst>
            </p:cNvPr>
            <p:cNvCxnSpPr>
              <a:cxnSpLocks/>
              <a:stCxn id="289" idx="7"/>
              <a:endCxn id="29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xmlns="" id="{592559B9-29A2-497A-BF18-1C1AFA86EEB9}"/>
                </a:ext>
              </a:extLst>
            </p:cNvPr>
            <p:cNvCxnSpPr>
              <a:cxnSpLocks/>
              <a:stCxn id="287" idx="7"/>
              <a:endCxn id="29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xmlns="" id="{0E65A0D4-1AEB-4FBE-A6C7-F709B9CBAD70}"/>
                </a:ext>
              </a:extLst>
            </p:cNvPr>
            <p:cNvCxnSpPr>
              <a:cxnSpLocks/>
              <a:endCxn id="28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xmlns="" id="{9CEDDEB5-D537-435B-8377-818C31E4B851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xmlns="" id="{A8B7EACD-8FD4-4E3A-8A26-9044A0617604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xmlns="" id="{0BF2B72B-6720-43B5-973A-144CBDFC0A66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xmlns="" id="{91AA3BC4-49FA-4E0C-ABE5-E346F25A773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xmlns="" id="{EF71B847-7913-4793-A193-1DB58EAA3E6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xmlns="" id="{F77DB7A4-1011-4AF3-AC2F-9E7FBC6E43B7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xmlns="" id="{50F1BBFB-B2E3-4426-A042-2A195D3515C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xmlns="" id="{569B5C16-4CC0-4107-9E70-E9BD3F9DAD9D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xmlns="" id="{775641CF-7012-4272-B57D-E9C3C334E6E1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xmlns="" id="{69F220C4-03FD-4819-ADFC-D2877949E9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xmlns="" id="{EA725BF7-2779-4B3D-BE1A-08029AE23955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xmlns="" id="{C5930D89-FC17-4A14-BB00-CFD467CA8448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xmlns="" id="{826C4DAA-3C3E-4399-B944-0F64961B18C1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xmlns="" id="{6907189B-D84A-4C9D-9DDA-D3E883934E11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xmlns="" id="{E099447C-5426-4BBF-8E60-E434B5540E47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xmlns="" id="{3B85E12F-FB94-4801-99AD-C0B5FD058517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xmlns="" id="{CCC4C9FB-C60D-4E64-9F53-D5BA3A837C2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xmlns="" id="{E2A5EC24-B372-4B1F-BC96-0CF8E49906C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xmlns="" id="{3AC3E801-5AC5-433A-B005-2BE04734D26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xmlns="" id="{98AB6443-BF2A-46FC-B5D8-B72F6332A5A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xmlns="" id="{C4C314C5-4577-4BF0-A86D-9AA9CB7FDF9D}"/>
                </a:ext>
              </a:extLst>
            </p:cNvPr>
            <p:cNvCxnSpPr>
              <a:cxnSpLocks/>
              <a:stCxn id="297" idx="2"/>
              <a:endCxn id="27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xmlns="" id="{523E38A6-323F-43A4-A2FE-B1698AA07090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xmlns="" id="{568EA1FC-9FD5-4BBB-A2AD-590409940BD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xmlns="" id="{EE301E94-6785-481F-ACEC-22DD4B8CD327}"/>
                </a:ext>
              </a:extLst>
            </p:cNvPr>
            <p:cNvCxnSpPr>
              <a:cxnSpLocks/>
              <a:stCxn id="30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xmlns="" id="{E0F9471F-7A2F-4926-B5EE-651B194A6905}"/>
                </a:ext>
              </a:extLst>
            </p:cNvPr>
            <p:cNvCxnSpPr>
              <a:cxnSpLocks/>
              <a:stCxn id="30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xmlns="" id="{7EDB3E1C-A8F0-499A-B828-819537F0E1D7}"/>
                </a:ext>
              </a:extLst>
            </p:cNvPr>
            <p:cNvCxnSpPr>
              <a:cxnSpLocks/>
              <a:stCxn id="30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xmlns="" id="{6B9C1564-EA91-4D7D-8BF2-FA3284AFE33E}"/>
                </a:ext>
              </a:extLst>
            </p:cNvPr>
            <p:cNvCxnSpPr>
              <a:cxnSpLocks/>
              <a:endCxn id="28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>
              <a:extLst>
                <a:ext uri="{FF2B5EF4-FFF2-40B4-BE49-F238E27FC236}">
                  <a16:creationId xmlns:a16="http://schemas.microsoft.com/office/drawing/2014/main" xmlns="" id="{C91A2ACB-C039-4DF9-A36F-19297298813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xmlns="" id="{2E5DC447-86C0-481D-9508-E81A405EF66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xmlns="" id="{FCDD8B4A-0EA9-43A6-805D-324EE240D2CC}"/>
                </a:ext>
              </a:extLst>
            </p:cNvPr>
            <p:cNvCxnSpPr>
              <a:cxnSpLocks/>
              <a:stCxn id="305" idx="1"/>
              <a:endCxn id="28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xmlns="" id="{373C6692-D094-452C-827E-A54C62E4E181}"/>
                </a:ext>
              </a:extLst>
            </p:cNvPr>
            <p:cNvCxnSpPr>
              <a:cxnSpLocks/>
              <a:endCxn id="35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xmlns="" id="{906804F7-F4B5-434F-9BCE-6A3EF6D1039C}"/>
                </a:ext>
              </a:extLst>
            </p:cNvPr>
            <p:cNvCxnSpPr>
              <a:cxnSpLocks/>
              <a:endCxn id="37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xmlns="" id="{0AE7BA9E-107E-410D-9915-0437BEBEC086}"/>
                </a:ext>
              </a:extLst>
            </p:cNvPr>
            <p:cNvCxnSpPr>
              <a:cxnSpLocks/>
              <a:stCxn id="359" idx="0"/>
              <a:endCxn id="37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xmlns="" id="{178ACFF6-0A0C-49BE-96C3-E521F9EAAC7D}"/>
                </a:ext>
              </a:extLst>
            </p:cNvPr>
            <p:cNvCxnSpPr>
              <a:cxnSpLocks/>
              <a:stCxn id="425" idx="2"/>
              <a:endCxn id="36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xmlns="" id="{A06ACE9F-37A7-4A4A-89D4-FE023920A715}"/>
                </a:ext>
              </a:extLst>
            </p:cNvPr>
            <p:cNvCxnSpPr>
              <a:cxnSpLocks/>
              <a:stCxn id="359" idx="7"/>
              <a:endCxn id="36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xmlns="" id="{7859E751-F635-4CA9-AC9B-536404D33DC3}"/>
                </a:ext>
              </a:extLst>
            </p:cNvPr>
            <p:cNvCxnSpPr>
              <a:cxnSpLocks/>
              <a:endCxn id="37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xmlns="" id="{865AD565-FF11-4164-AC16-526B4DB1E9BB}"/>
                </a:ext>
              </a:extLst>
            </p:cNvPr>
            <p:cNvCxnSpPr>
              <a:cxnSpLocks/>
              <a:stCxn id="374" idx="6"/>
              <a:endCxn id="36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xmlns="" id="{4BB0D92A-0FC0-44D4-A508-28813B1ED449}"/>
                </a:ext>
              </a:extLst>
            </p:cNvPr>
            <p:cNvCxnSpPr>
              <a:cxnSpLocks/>
              <a:stCxn id="360" idx="0"/>
              <a:endCxn id="36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xmlns="" id="{CA09E2B2-5EDB-4135-AE64-F2C8A73C94E9}"/>
                </a:ext>
              </a:extLst>
            </p:cNvPr>
            <p:cNvCxnSpPr>
              <a:cxnSpLocks/>
              <a:stCxn id="363" idx="1"/>
              <a:endCxn id="36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xmlns="" id="{C4084EAD-0150-4C76-990C-7DD4DA5AB33A}"/>
                </a:ext>
              </a:extLst>
            </p:cNvPr>
            <p:cNvCxnSpPr>
              <a:cxnSpLocks/>
              <a:stCxn id="363" idx="0"/>
              <a:endCxn id="36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xmlns="" id="{4786F27C-FF10-4D73-9B41-FB02D335634C}"/>
                </a:ext>
              </a:extLst>
            </p:cNvPr>
            <p:cNvCxnSpPr>
              <a:cxnSpLocks/>
              <a:stCxn id="362" idx="2"/>
              <a:endCxn id="36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xmlns="" id="{946BD474-415C-4892-804C-D5A8AD464B10}"/>
                </a:ext>
              </a:extLst>
            </p:cNvPr>
            <p:cNvCxnSpPr>
              <a:cxnSpLocks/>
              <a:stCxn id="362" idx="7"/>
              <a:endCxn id="37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xmlns="" id="{6407CA6B-FAAB-419C-AD23-8F9A6CEA4C49}"/>
                </a:ext>
              </a:extLst>
            </p:cNvPr>
            <p:cNvCxnSpPr>
              <a:cxnSpLocks/>
              <a:stCxn id="362" idx="6"/>
              <a:endCxn id="36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xmlns="" id="{2E778272-CD9C-4F2D-A874-85E4E85B7DAA}"/>
                </a:ext>
              </a:extLst>
            </p:cNvPr>
            <p:cNvCxnSpPr>
              <a:cxnSpLocks/>
              <a:stCxn id="369" idx="7"/>
              <a:endCxn id="37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xmlns="" id="{A7A16392-634A-45A1-AFCF-FBA599B7DFBC}"/>
                </a:ext>
              </a:extLst>
            </p:cNvPr>
            <p:cNvCxnSpPr>
              <a:cxnSpLocks/>
              <a:stCxn id="426" idx="1"/>
              <a:endCxn id="36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xmlns="" id="{02D6A37C-A67B-4676-8E64-5640DF2F866E}"/>
                </a:ext>
              </a:extLst>
            </p:cNvPr>
            <p:cNvCxnSpPr>
              <a:cxnSpLocks/>
              <a:endCxn id="35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xmlns="" id="{04E4833D-497A-4F0F-8B3E-510EBB4373C9}"/>
                </a:ext>
              </a:extLst>
            </p:cNvPr>
            <p:cNvCxnSpPr>
              <a:cxnSpLocks/>
              <a:stCxn id="360" idx="2"/>
              <a:endCxn id="35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xmlns="" id="{78199112-8C7D-4557-A618-AFEBD175DC6D}"/>
                </a:ext>
              </a:extLst>
            </p:cNvPr>
            <p:cNvCxnSpPr>
              <a:cxnSpLocks/>
              <a:stCxn id="375" idx="0"/>
              <a:endCxn id="35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xmlns="" id="{49FE3BD2-0B05-4CFD-B455-0BE66669F53C}"/>
                </a:ext>
              </a:extLst>
            </p:cNvPr>
            <p:cNvCxnSpPr>
              <a:cxnSpLocks/>
              <a:endCxn id="35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xmlns="" id="{627DA20E-216C-4E0A-B4DF-6966B7FD2C57}"/>
                </a:ext>
              </a:extLst>
            </p:cNvPr>
            <p:cNvCxnSpPr>
              <a:cxnSpLocks/>
              <a:stCxn id="375" idx="2"/>
              <a:endCxn id="36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xmlns="" id="{E4C69B3F-0639-449C-970A-ECD1A8A0D59E}"/>
                </a:ext>
              </a:extLst>
            </p:cNvPr>
            <p:cNvCxnSpPr>
              <a:cxnSpLocks/>
              <a:stCxn id="363" idx="2"/>
              <a:endCxn id="36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xmlns="" id="{95B6EF2E-E04D-415A-A170-6B7699471361}"/>
                </a:ext>
              </a:extLst>
            </p:cNvPr>
            <p:cNvCxnSpPr>
              <a:cxnSpLocks/>
              <a:stCxn id="36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xmlns="" id="{8E6F62BC-1816-4F53-A538-A429B2D7E639}"/>
                </a:ext>
              </a:extLst>
            </p:cNvPr>
            <p:cNvCxnSpPr>
              <a:cxnSpLocks/>
              <a:stCxn id="36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xmlns="" id="{469036D4-8CE6-4750-814D-4FDCE99B4674}"/>
                </a:ext>
              </a:extLst>
            </p:cNvPr>
            <p:cNvCxnSpPr>
              <a:cxnSpLocks/>
              <a:stCxn id="364" idx="2"/>
              <a:endCxn id="36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xmlns="" id="{14FCA4AF-BC95-4815-88EE-8558E41FB720}"/>
                </a:ext>
              </a:extLst>
            </p:cNvPr>
            <p:cNvCxnSpPr>
              <a:cxnSpLocks/>
              <a:stCxn id="369" idx="4"/>
              <a:endCxn id="36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xmlns="" id="{2084E696-7EDB-418C-B958-A2F4229C8805}"/>
                </a:ext>
              </a:extLst>
            </p:cNvPr>
            <p:cNvCxnSpPr>
              <a:cxnSpLocks/>
              <a:stCxn id="368" idx="3"/>
              <a:endCxn id="36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xmlns="" id="{961158D0-E463-499A-9791-0E0A8F24D6F8}"/>
                </a:ext>
              </a:extLst>
            </p:cNvPr>
            <p:cNvCxnSpPr>
              <a:cxnSpLocks/>
              <a:stCxn id="368" idx="2"/>
              <a:endCxn id="36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xmlns="" id="{13BCCF43-7AE9-40E0-BFD0-DD9309A6816F}"/>
                </a:ext>
              </a:extLst>
            </p:cNvPr>
            <p:cNvCxnSpPr>
              <a:cxnSpLocks/>
              <a:stCxn id="368" idx="1"/>
              <a:endCxn id="37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xmlns="" id="{260C41DF-7899-497E-9BC9-7B63B7542547}"/>
                </a:ext>
              </a:extLst>
            </p:cNvPr>
            <p:cNvCxnSpPr>
              <a:cxnSpLocks/>
              <a:stCxn id="366" idx="1"/>
              <a:endCxn id="37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xmlns="" id="{9A925E5B-591D-456C-A046-9331FFB1F3A2}"/>
                </a:ext>
              </a:extLst>
            </p:cNvPr>
            <p:cNvCxnSpPr>
              <a:cxnSpLocks/>
              <a:stCxn id="366" idx="0"/>
              <a:endCxn id="36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xmlns="" id="{D7B90A13-08B7-43FF-A47A-3933FC589730}"/>
                </a:ext>
              </a:extLst>
            </p:cNvPr>
            <p:cNvCxnSpPr>
              <a:cxnSpLocks/>
              <a:stCxn id="372" idx="0"/>
              <a:endCxn id="37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xmlns="" id="{552F023E-F861-4D0A-9015-A77CE58EAE0D}"/>
                </a:ext>
              </a:extLst>
            </p:cNvPr>
            <p:cNvCxnSpPr>
              <a:cxnSpLocks/>
              <a:stCxn id="400" idx="7"/>
              <a:endCxn id="37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xmlns="" id="{923B0743-5E3F-4DF0-B080-CCD4E560A777}"/>
                </a:ext>
              </a:extLst>
            </p:cNvPr>
            <p:cNvCxnSpPr>
              <a:cxnSpLocks/>
              <a:endCxn id="37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xmlns="" id="{EDE58932-D9CD-4E27-9EFD-E101EBDACCC5}"/>
                </a:ext>
              </a:extLst>
            </p:cNvPr>
            <p:cNvCxnSpPr>
              <a:cxnSpLocks/>
              <a:stCxn id="399" idx="5"/>
              <a:endCxn id="37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xmlns="" id="{C750B407-FC67-44BB-8610-F9FC2DC8C790}"/>
                </a:ext>
              </a:extLst>
            </p:cNvPr>
            <p:cNvCxnSpPr>
              <a:cxnSpLocks/>
              <a:endCxn id="37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xmlns="" id="{3F0D27C1-E130-400F-8F39-3CAC3F8A23B6}"/>
                </a:ext>
              </a:extLst>
            </p:cNvPr>
            <p:cNvCxnSpPr>
              <a:cxnSpLocks/>
              <a:stCxn id="37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xmlns="" id="{214F75FF-8C94-47DA-AE08-71F44BDBD1EC}"/>
                </a:ext>
              </a:extLst>
            </p:cNvPr>
            <p:cNvCxnSpPr>
              <a:cxnSpLocks/>
              <a:stCxn id="373" idx="3"/>
              <a:endCxn id="36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xmlns="" id="{0B70F7DA-D64B-46D2-A547-BC4CE795EA07}"/>
                </a:ext>
              </a:extLst>
            </p:cNvPr>
            <p:cNvCxnSpPr>
              <a:cxnSpLocks/>
              <a:stCxn id="373" idx="1"/>
              <a:endCxn id="36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xmlns="" id="{6DBD6E1B-8784-4704-8195-0BCDB0DD12FE}"/>
                </a:ext>
              </a:extLst>
            </p:cNvPr>
            <p:cNvCxnSpPr>
              <a:cxnSpLocks/>
              <a:stCxn id="372" idx="2"/>
              <a:endCxn id="36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xmlns="" id="{DAEBF375-FD76-449E-9314-344626C47C5D}"/>
                </a:ext>
              </a:extLst>
            </p:cNvPr>
            <p:cNvCxnSpPr>
              <a:cxnSpLocks/>
              <a:stCxn id="371" idx="3"/>
              <a:endCxn id="36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xmlns="" id="{4EAB9229-0CC2-439A-8AAE-2CC9F2517F00}"/>
                </a:ext>
              </a:extLst>
            </p:cNvPr>
            <p:cNvCxnSpPr>
              <a:cxnSpLocks/>
              <a:stCxn id="371" idx="2"/>
              <a:endCxn id="36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xmlns="" id="{D8EB75F0-8C67-46F0-9C06-932B2B561750}"/>
                </a:ext>
              </a:extLst>
            </p:cNvPr>
            <p:cNvCxnSpPr>
              <a:cxnSpLocks/>
              <a:stCxn id="367" idx="1"/>
              <a:endCxn id="37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xmlns="" id="{5C6A195A-EDFA-4340-B8ED-E41DE0AC644C}"/>
                </a:ext>
              </a:extLst>
            </p:cNvPr>
            <p:cNvCxnSpPr>
              <a:cxnSpLocks/>
              <a:stCxn id="366" idx="2"/>
              <a:endCxn id="36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xmlns="" id="{D39BF66C-8B3F-4EDB-9FFB-B4AD8FFDE955}"/>
                </a:ext>
              </a:extLst>
            </p:cNvPr>
            <p:cNvCxnSpPr>
              <a:cxnSpLocks/>
              <a:stCxn id="365" idx="1"/>
              <a:endCxn id="36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xmlns="" id="{2F79F56F-9637-47B3-AB27-DD13D4C283C6}"/>
                </a:ext>
              </a:extLst>
            </p:cNvPr>
            <p:cNvCxnSpPr>
              <a:cxnSpLocks/>
              <a:stCxn id="365" idx="3"/>
              <a:endCxn id="37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xmlns="" id="{99586380-8D38-4885-88E4-36DD82154099}"/>
                </a:ext>
              </a:extLst>
            </p:cNvPr>
            <p:cNvCxnSpPr>
              <a:cxnSpLocks/>
              <a:stCxn id="368" idx="4"/>
              <a:endCxn id="37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xmlns="" id="{5C925850-0994-4830-9B1F-10EDF27BC020}"/>
                </a:ext>
              </a:extLst>
            </p:cNvPr>
            <p:cNvCxnSpPr>
              <a:cxnSpLocks/>
              <a:stCxn id="364" idx="5"/>
              <a:endCxn id="37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xmlns="" id="{5170E3E0-808B-4B8B-82AD-A59AD4C9BC69}"/>
                </a:ext>
              </a:extLst>
            </p:cNvPr>
            <p:cNvCxnSpPr>
              <a:cxnSpLocks/>
              <a:stCxn id="365" idx="7"/>
              <a:endCxn id="36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xmlns="" id="{A7546D67-5BF4-4226-8EE4-DCF808F46947}"/>
                </a:ext>
              </a:extLst>
            </p:cNvPr>
            <p:cNvCxnSpPr>
              <a:cxnSpLocks/>
              <a:stCxn id="363" idx="7"/>
              <a:endCxn id="36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xmlns="" id="{1D005286-EB1C-4547-97CC-FEA9386E3BA6}"/>
                </a:ext>
              </a:extLst>
            </p:cNvPr>
            <p:cNvCxnSpPr>
              <a:cxnSpLocks/>
              <a:endCxn id="36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xmlns="" id="{D716AD86-8CD3-4736-96D7-208AD7E1DD15}"/>
                </a:ext>
              </a:extLst>
            </p:cNvPr>
            <p:cNvCxnSpPr>
              <a:cxnSpLocks/>
              <a:stCxn id="373" idx="7"/>
              <a:endCxn id="37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xmlns="" id="{8B1D872D-63BF-429F-AE28-948EEC2A491B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xmlns="" id="{9A79A583-8572-4EE9-81D2-242A398716C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xmlns="" id="{93765A01-C25C-49E9-859A-F592ED2C6B4D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xmlns="" id="{C3AD3EF7-F782-4B6B-AF4E-48570719A521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xmlns="" id="{44F17CB1-F1E2-4CC3-9873-42722997C7F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xmlns="" id="{F77B708D-4387-4BA7-BEE4-20C177816441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xmlns="" id="{926B8C65-9C62-4F70-83C7-C0C5316D52BA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xmlns="" id="{24BBF55B-A09D-4F1A-944C-CD42847E31EA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xmlns="" id="{A367FA72-C335-4230-BE8E-EB4C24A48EB0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xmlns="" id="{50497FB5-D246-409C-B35E-5E4EC9874A34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xmlns="" id="{C4A20C61-1783-4B74-8310-C7CD9455AD0C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xmlns="" id="{1BDB3E47-276F-40FD-A387-9458A6FD05E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xmlns="" id="{E937DFB4-8E09-4A00-9F42-C6B2D65C8D64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xmlns="" id="{7F778C69-1E4D-4016-BBE6-3D31BD1D417A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xmlns="" id="{AED41375-857F-4603-9519-08F3BC6BCCE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xmlns="" id="{2DDD9777-CF9A-46A4-8B74-76B90520DA8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hord 374">
              <a:extLst>
                <a:ext uri="{FF2B5EF4-FFF2-40B4-BE49-F238E27FC236}">
                  <a16:creationId xmlns:a16="http://schemas.microsoft.com/office/drawing/2014/main" xmlns="" id="{91CEC378-8297-4056-8F13-129D45C2336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xmlns="" id="{3A74C7A2-AD14-4625-8E12-65B8346650C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xmlns="" id="{9F5DB11B-C551-4000-9F6B-339FC2034DBA}"/>
                </a:ext>
              </a:extLst>
            </p:cNvPr>
            <p:cNvCxnSpPr>
              <a:cxnSpLocks/>
              <a:stCxn id="375" idx="1"/>
              <a:endCxn id="36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xmlns="" id="{B880F1D9-920B-4A2D-90F1-21329B0FCC1D}"/>
                </a:ext>
              </a:extLst>
            </p:cNvPr>
            <p:cNvCxnSpPr>
              <a:cxnSpLocks/>
              <a:stCxn id="397" idx="6"/>
              <a:endCxn id="37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xmlns="" id="{2588E090-3BAA-4A70-B6A3-1605DF137B26}"/>
                </a:ext>
              </a:extLst>
            </p:cNvPr>
            <p:cNvCxnSpPr>
              <a:cxnSpLocks/>
              <a:stCxn id="394" idx="4"/>
              <a:endCxn id="4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xmlns="" id="{ABAE8F78-B344-4222-B30A-BB32018D61CB}"/>
                </a:ext>
              </a:extLst>
            </p:cNvPr>
            <p:cNvCxnSpPr>
              <a:cxnSpLocks/>
              <a:stCxn id="400" idx="4"/>
              <a:endCxn id="3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xmlns="" id="{F27556C6-C2E3-4452-A5E4-32E2940197D7}"/>
                </a:ext>
              </a:extLst>
            </p:cNvPr>
            <p:cNvCxnSpPr>
              <a:cxnSpLocks/>
              <a:stCxn id="3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xmlns="" id="{CD762F0E-6E92-406E-A8F6-901073D53291}"/>
                </a:ext>
              </a:extLst>
            </p:cNvPr>
            <p:cNvCxnSpPr>
              <a:cxnSpLocks/>
              <a:stCxn id="398" idx="0"/>
              <a:endCxn id="3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xmlns="" id="{0AE22761-7890-4226-B141-8F41B745299B}"/>
                </a:ext>
              </a:extLst>
            </p:cNvPr>
            <p:cNvCxnSpPr>
              <a:cxnSpLocks/>
              <a:stCxn id="408" idx="1"/>
              <a:endCxn id="3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xmlns="" id="{14BF30D9-F27B-4D31-A3AA-C66ABADA7E00}"/>
                </a:ext>
              </a:extLst>
            </p:cNvPr>
            <p:cNvCxnSpPr>
              <a:cxnSpLocks/>
              <a:stCxn id="399" idx="2"/>
              <a:endCxn id="40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xmlns="" id="{6FF3457E-B0D5-46F3-B9BE-37A4EE6B4F2F}"/>
                </a:ext>
              </a:extLst>
            </p:cNvPr>
            <p:cNvCxnSpPr>
              <a:cxnSpLocks/>
              <a:stCxn id="3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xmlns="" id="{4F709E58-2A84-4E8E-B065-4742BB08F816}"/>
                </a:ext>
              </a:extLst>
            </p:cNvPr>
            <p:cNvCxnSpPr>
              <a:cxnSpLocks/>
              <a:stCxn id="371" idx="1"/>
              <a:endCxn id="27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xmlns="" id="{4BDF1C77-26CE-444F-A3D1-68CAC0F4E5F2}"/>
                </a:ext>
              </a:extLst>
            </p:cNvPr>
            <p:cNvCxnSpPr>
              <a:cxnSpLocks/>
              <a:stCxn id="396" idx="6"/>
              <a:endCxn id="3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xmlns="" id="{3DED5268-BAA1-4A51-832C-C4E6FED47B77}"/>
                </a:ext>
              </a:extLst>
            </p:cNvPr>
            <p:cNvCxnSpPr>
              <a:cxnSpLocks/>
              <a:stCxn id="394" idx="7"/>
              <a:endCxn id="3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xmlns="" id="{21674F67-6BFB-4FAF-8951-93A7C0E9C247}"/>
                </a:ext>
              </a:extLst>
            </p:cNvPr>
            <p:cNvCxnSpPr>
              <a:cxnSpLocks/>
              <a:stCxn id="394" idx="5"/>
              <a:endCxn id="3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xmlns="" id="{82860D0B-7438-4C0D-9DB6-EF0F84226305}"/>
                </a:ext>
              </a:extLst>
            </p:cNvPr>
            <p:cNvCxnSpPr>
              <a:cxnSpLocks/>
              <a:stCxn id="395" idx="3"/>
              <a:endCxn id="3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xmlns="" id="{17563254-62E3-4BCB-B9F2-5B0A5522DCB0}"/>
                </a:ext>
              </a:extLst>
            </p:cNvPr>
            <p:cNvCxnSpPr>
              <a:cxnSpLocks/>
              <a:stCxn id="397" idx="4"/>
              <a:endCxn id="4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xmlns="" id="{095FBFAD-C2D3-4677-A7C3-C3ED4C44AE89}"/>
                </a:ext>
              </a:extLst>
            </p:cNvPr>
            <p:cNvCxnSpPr>
              <a:cxnSpLocks/>
              <a:stCxn id="373" idx="2"/>
              <a:endCxn id="3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xmlns="" id="{E85A8937-526E-44C7-A7AF-B2B1278D62E6}"/>
                </a:ext>
              </a:extLst>
            </p:cNvPr>
            <p:cNvCxnSpPr>
              <a:cxnSpLocks/>
              <a:endCxn id="3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xmlns="" id="{42A1BE90-A2F3-4E4A-86CF-A0424FB2731F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xmlns="" id="{1E41BD6E-3D78-40CB-98A7-A986943A84A7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xmlns="" id="{D0137270-F7EC-4267-8CC2-8A6D79499BBA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xmlns="" id="{5ADD6054-52F4-459F-958A-09C57B30C36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xmlns="" id="{8F173D68-508F-49BB-8F07-E45FB1559BD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xmlns="" id="{49893196-886A-4592-8C8B-8D5EC7AAED3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xmlns="" id="{CF79092E-BFA4-4503-82B6-91712097458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xmlns="" id="{F14745B8-06E9-4280-8483-AF16DD583711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xmlns="" id="{2F4E623F-95AE-41B2-8811-03383896157F}"/>
                </a:ext>
              </a:extLst>
            </p:cNvPr>
            <p:cNvCxnSpPr>
              <a:cxnSpLocks/>
              <a:stCxn id="396" idx="4"/>
              <a:endCxn id="3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xmlns="" id="{DC41E2DF-9E68-49C0-8AFF-75AEFF7C09D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xmlns="" id="{A47C7AFE-772C-4719-AADF-7E3D4D93A38F}"/>
                </a:ext>
              </a:extLst>
            </p:cNvPr>
            <p:cNvCxnSpPr>
              <a:cxnSpLocks/>
              <a:stCxn id="403" idx="3"/>
              <a:endCxn id="36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xmlns="" id="{33E06932-50A7-4638-823E-CE6E8B8C028C}"/>
                </a:ext>
              </a:extLst>
            </p:cNvPr>
            <p:cNvCxnSpPr>
              <a:cxnSpLocks/>
              <a:stCxn id="403" idx="2"/>
              <a:endCxn id="27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xmlns="" id="{96418108-72CE-4D65-9BEB-383A470454B4}"/>
                </a:ext>
              </a:extLst>
            </p:cNvPr>
            <p:cNvCxnSpPr>
              <a:cxnSpLocks/>
              <a:stCxn id="396" idx="7"/>
              <a:endCxn id="28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xmlns="" id="{16AA17A7-B811-47CB-A5B7-628B5F255F90}"/>
                </a:ext>
              </a:extLst>
            </p:cNvPr>
            <p:cNvCxnSpPr>
              <a:cxnSpLocks/>
              <a:endCxn id="3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xmlns="" id="{D60D32D5-BBBD-4EB4-A3DB-71D838F30D1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xmlns="" id="{1C2D906E-4358-44E8-9B89-DFB4DBECE3E5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xmlns="" id="{54694F99-42CE-4803-824B-3C023626D1D8}"/>
                </a:ext>
              </a:extLst>
            </p:cNvPr>
            <p:cNvCxnSpPr>
              <a:cxnSpLocks/>
              <a:stCxn id="395" idx="6"/>
              <a:endCxn id="27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xmlns="" id="{D584BFA3-8537-49FF-AF6A-0DD7617C93B7}"/>
                </a:ext>
              </a:extLst>
            </p:cNvPr>
            <p:cNvCxnSpPr>
              <a:cxnSpLocks/>
              <a:stCxn id="395" idx="5"/>
              <a:endCxn id="37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xmlns="" id="{B6D09C55-D31A-4FCF-86E3-CCA715977B8A}"/>
                </a:ext>
              </a:extLst>
            </p:cNvPr>
            <p:cNvCxnSpPr>
              <a:cxnSpLocks/>
              <a:stCxn id="280" idx="0"/>
              <a:endCxn id="3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xmlns="" id="{3CC6E058-58B3-4674-B70B-1912B137B1FA}"/>
                </a:ext>
              </a:extLst>
            </p:cNvPr>
            <p:cNvCxnSpPr>
              <a:cxnSpLocks/>
              <a:stCxn id="400" idx="5"/>
              <a:endCxn id="37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xmlns="" id="{CAF214E4-7EDA-4BD3-AEB3-464F66A40373}"/>
                </a:ext>
              </a:extLst>
            </p:cNvPr>
            <p:cNvCxnSpPr>
              <a:cxnSpLocks/>
              <a:stCxn id="367" idx="7"/>
              <a:endCxn id="27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xmlns="" id="{4F3DCB98-7EC5-4B76-9F86-2286BD3DF978}"/>
                </a:ext>
              </a:extLst>
            </p:cNvPr>
            <p:cNvCxnSpPr>
              <a:cxnSpLocks/>
              <a:stCxn id="296" idx="7"/>
              <a:endCxn id="40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xmlns="" id="{61EC3735-0930-4B23-ABDD-58207C339D49}"/>
                </a:ext>
              </a:extLst>
            </p:cNvPr>
            <p:cNvCxnSpPr>
              <a:cxnSpLocks/>
              <a:stCxn id="370" idx="7"/>
              <a:endCxn id="28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xmlns="" id="{954215C5-676D-4B2F-96EA-332630DCB107}"/>
                </a:ext>
              </a:extLst>
            </p:cNvPr>
            <p:cNvCxnSpPr>
              <a:cxnSpLocks/>
              <a:stCxn id="370" idx="6"/>
              <a:endCxn id="40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xmlns="" id="{221C9011-BB03-4CA1-A56C-5D8F09CFE23D}"/>
                </a:ext>
              </a:extLst>
            </p:cNvPr>
            <p:cNvCxnSpPr>
              <a:cxnSpLocks/>
              <a:stCxn id="286" idx="0"/>
              <a:endCxn id="37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xmlns="" id="{4287ECEE-6AAD-49E2-9397-9B30FCB92BEC}"/>
                </a:ext>
              </a:extLst>
            </p:cNvPr>
            <p:cNvCxnSpPr>
              <a:cxnSpLocks/>
              <a:stCxn id="426" idx="0"/>
              <a:endCxn id="42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xmlns="" id="{91621CC5-CE46-4BB4-9D89-4C754A9F5CE1}"/>
                </a:ext>
              </a:extLst>
            </p:cNvPr>
            <p:cNvCxnSpPr>
              <a:cxnSpLocks/>
              <a:stCxn id="294" idx="0"/>
              <a:endCxn id="42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xmlns="" id="{BB6AF694-5C90-4810-8FF1-49B68D7B095A}"/>
                </a:ext>
              </a:extLst>
            </p:cNvPr>
            <p:cNvCxnSpPr>
              <a:cxnSpLocks/>
              <a:stCxn id="293" idx="0"/>
              <a:endCxn id="42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xmlns="" id="{81DA5051-6B46-4351-9FCE-824BC35CACE3}"/>
                </a:ext>
              </a:extLst>
            </p:cNvPr>
            <p:cNvCxnSpPr>
              <a:cxnSpLocks/>
              <a:stCxn id="370" idx="1"/>
              <a:endCxn id="42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xmlns="" id="{623B1A3F-1A1E-4963-86CB-5BDEA110138B}"/>
                </a:ext>
              </a:extLst>
            </p:cNvPr>
            <p:cNvCxnSpPr>
              <a:cxnSpLocks/>
              <a:stCxn id="286" idx="0"/>
              <a:endCxn id="42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xmlns="" id="{F01DDCED-8FEB-4EE2-9EAD-E3A2D2DB1E19}"/>
                </a:ext>
              </a:extLst>
            </p:cNvPr>
            <p:cNvCxnSpPr>
              <a:cxnSpLocks/>
              <a:stCxn id="427" idx="7"/>
              <a:endCxn id="42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xmlns="" id="{573081BE-6B30-4857-B71A-60E3D0934DF5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xmlns="" id="{CD4A745D-CB3E-4925-BA45-A5FD3E8D3D3A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xmlns="" id="{05E32368-B255-41C9-BA97-68EA70C0AD66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xmlns="" id="{DB05B640-9491-4D1F-97D2-D88120244D56}"/>
                </a:ext>
              </a:extLst>
            </p:cNvPr>
            <p:cNvCxnSpPr>
              <a:cxnSpLocks/>
              <a:stCxn id="291" idx="0"/>
              <a:endCxn id="42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xmlns="" id="{9119C421-9774-4384-AE76-0EF5E30B8A5F}"/>
                </a:ext>
              </a:extLst>
            </p:cNvPr>
            <p:cNvCxnSpPr>
              <a:cxnSpLocks/>
              <a:endCxn id="29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:a16="http://schemas.microsoft.com/office/drawing/2014/main" xmlns="" id="{FA95BF33-C57A-4E51-9F0A-7D62355C6247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xmlns="" id="{737C4BB6-E1C4-4EA5-A71F-F22CEC058B42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xmlns="" id="{A56CA28F-0A2E-4DFF-9710-072C78C72039}"/>
                </a:ext>
              </a:extLst>
            </p:cNvPr>
            <p:cNvCxnSpPr>
              <a:cxnSpLocks/>
              <a:stCxn id="278" idx="4"/>
              <a:endCxn id="29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xmlns="" id="{4F202152-D20C-4E20-96BC-C09BE505382E}"/>
                </a:ext>
              </a:extLst>
            </p:cNvPr>
            <p:cNvCxnSpPr>
              <a:cxnSpLocks/>
              <a:stCxn id="283" idx="2"/>
              <a:endCxn id="29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xmlns="" id="{32E04C25-0B3B-4199-982C-3F0588F0D52C}"/>
                </a:ext>
              </a:extLst>
            </p:cNvPr>
            <p:cNvCxnSpPr>
              <a:cxnSpLocks/>
              <a:stCxn id="297" idx="5"/>
              <a:endCxn id="28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xmlns="" id="{9430E6A9-30EE-4669-9646-763681D715BF}"/>
                </a:ext>
              </a:extLst>
            </p:cNvPr>
            <p:cNvCxnSpPr>
              <a:cxnSpLocks/>
              <a:stCxn id="278" idx="5"/>
              <a:endCxn id="29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xmlns="" id="{30119286-CF1F-4FD8-9031-01698C06D661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xmlns="" id="{589E5E4B-8CBC-48CD-B3BB-3A9F7E693CC0}"/>
                </a:ext>
              </a:extLst>
            </p:cNvPr>
            <p:cNvCxnSpPr>
              <a:cxnSpLocks/>
              <a:stCxn id="297" idx="3"/>
              <a:endCxn id="29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xmlns="" id="{802676D9-6471-43A6-A284-1DCB6929616B}"/>
                </a:ext>
              </a:extLst>
            </p:cNvPr>
            <p:cNvCxnSpPr>
              <a:cxnSpLocks/>
              <a:stCxn id="403" idx="7"/>
              <a:endCxn id="28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xmlns="" id="{C06DBD86-3006-4732-9BAC-BBB135240153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xmlns="" id="{8984B6D6-9D30-42AD-A3F6-C0EB48C9A10E}"/>
                </a:ext>
              </a:extLst>
            </p:cNvPr>
            <p:cNvCxnSpPr>
              <a:cxnSpLocks/>
              <a:stCxn id="28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xmlns="" id="{21B13C85-45F1-4449-87EA-659F8083D057}"/>
                </a:ext>
              </a:extLst>
            </p:cNvPr>
            <p:cNvCxnSpPr>
              <a:cxnSpLocks/>
              <a:stCxn id="297" idx="6"/>
              <a:endCxn id="29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xmlns="" id="{826FC837-BB97-47B5-BE56-C69026DF96B2}"/>
                </a:ext>
              </a:extLst>
            </p:cNvPr>
            <p:cNvCxnSpPr>
              <a:cxnSpLocks/>
              <a:stCxn id="282" idx="0"/>
              <a:endCxn id="29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xmlns="" id="{0DF67CE1-4D0F-45BD-AB23-9C5FD9677852}"/>
                </a:ext>
              </a:extLst>
            </p:cNvPr>
            <p:cNvCxnSpPr>
              <a:cxnSpLocks/>
              <a:stCxn id="296" idx="6"/>
              <a:endCxn id="28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xmlns="" id="{255E0FEE-E5C9-4711-B79D-39E4C5C8DC53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xmlns="" id="{1064B988-16DF-4522-A98D-CF1210615C61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xmlns="" id="{2BF25A3C-75FB-4E63-91A8-7A8830A0173F}"/>
                </a:ext>
              </a:extLst>
            </p:cNvPr>
            <p:cNvCxnSpPr>
              <a:cxnSpLocks/>
              <a:stCxn id="287" idx="0"/>
              <a:endCxn id="28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xmlns="" id="{0091C0D4-398C-4982-A762-B48C3022D722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xmlns="" id="{D317DA7B-41D7-4753-93BF-B1D2B43520BC}"/>
                </a:ext>
              </a:extLst>
            </p:cNvPr>
            <p:cNvCxnSpPr>
              <a:cxnSpLocks/>
              <a:stCxn id="286" idx="7"/>
              <a:endCxn id="42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xmlns="" id="{D3A08CCB-19E5-414F-8C33-A4C6D10A5B6E}"/>
                </a:ext>
              </a:extLst>
            </p:cNvPr>
            <p:cNvCxnSpPr>
              <a:cxnSpLocks/>
              <a:stCxn id="286" idx="6"/>
              <a:endCxn id="29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xmlns="" id="{0596D937-3CEE-499B-9D67-01F71D5D5298}"/>
                </a:ext>
              </a:extLst>
            </p:cNvPr>
            <p:cNvCxnSpPr>
              <a:cxnSpLocks/>
              <a:stCxn id="293" idx="7"/>
              <a:endCxn id="29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xmlns="" id="{9BFC7FFE-64B7-46B0-9E55-9E37B2F1DC4E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xmlns="" id="{E6CF532A-CA99-4828-86DE-A7333CA1F5F0}"/>
                </a:ext>
              </a:extLst>
            </p:cNvPr>
            <p:cNvCxnSpPr>
              <a:cxnSpLocks/>
              <a:stCxn id="295" idx="2"/>
              <a:endCxn id="27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xmlns="" id="{FD6294E4-CA43-45F8-8997-50F00240D993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xmlns="" id="{05A02C9A-17D1-4CF8-AAC4-4F81836AE348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xmlns="" id="{E3BB06D7-80F2-47E8-B3E9-685272E54AC4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xmlns="" id="{93EB449C-983E-4418-9160-E12195FA08CC}"/>
                </a:ext>
              </a:extLst>
            </p:cNvPr>
            <p:cNvCxnSpPr>
              <a:cxnSpLocks/>
              <a:stCxn id="300" idx="7"/>
              <a:endCxn id="28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xmlns="" id="{197AB6A5-5073-487A-922A-F37C3EB92A4C}"/>
                </a:ext>
              </a:extLst>
            </p:cNvPr>
            <p:cNvCxnSpPr>
              <a:cxnSpLocks/>
              <a:stCxn id="300" idx="6"/>
              <a:endCxn id="28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xmlns="" id="{F69E20A9-2F47-4B7E-BA09-654C8006D820}"/>
                </a:ext>
              </a:extLst>
            </p:cNvPr>
            <p:cNvCxnSpPr>
              <a:cxnSpLocks/>
              <a:stCxn id="30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xmlns="" id="{0B1255A2-6273-4D37-95C0-82ADB5CE8F83}"/>
                </a:ext>
              </a:extLst>
            </p:cNvPr>
            <p:cNvCxnSpPr>
              <a:cxnSpLocks/>
              <a:stCxn id="28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xmlns="" id="{88615052-5F95-403B-BE90-E7FDC1AA7750}"/>
                </a:ext>
              </a:extLst>
            </p:cNvPr>
            <p:cNvCxnSpPr>
              <a:cxnSpLocks/>
              <a:stCxn id="28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xmlns="" id="{1757F5DA-C00F-487E-8177-B9A428AC65A1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xmlns="" id="{13607132-D07E-4408-8601-97F058FB0C1D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xmlns="" id="{63ED6090-8FCE-4F51-AA0D-A39417855296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xmlns="" id="{512163E1-2B4F-4694-9C25-2C698018E5D3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xmlns="" id="{E2800622-8CE4-4141-A264-CDFFCF418C1D}"/>
                </a:ext>
              </a:extLst>
            </p:cNvPr>
            <p:cNvCxnSpPr>
              <a:cxnSpLocks/>
              <a:stCxn id="305" idx="0"/>
              <a:endCxn id="28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xmlns="" id="{1243E183-86F0-4935-BCE5-74717A2C2654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xmlns="" id="{DF875C66-258B-47B5-9E91-C997B5873132}"/>
                </a:ext>
              </a:extLst>
            </p:cNvPr>
            <p:cNvCxnSpPr>
              <a:cxnSpLocks/>
              <a:stCxn id="305" idx="2"/>
              <a:endCxn id="28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xmlns="" id="{85C7ACC4-4A6C-40FD-9603-17B6EDE05149}"/>
                </a:ext>
              </a:extLst>
            </p:cNvPr>
            <p:cNvCxnSpPr>
              <a:cxnSpLocks/>
              <a:stCxn id="287" idx="2"/>
              <a:endCxn id="28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xmlns="" id="{ECFB937C-B31A-452B-AAE5-B3BC3419376D}"/>
                </a:ext>
              </a:extLst>
            </p:cNvPr>
            <p:cNvCxnSpPr>
              <a:cxnSpLocks/>
              <a:stCxn id="28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xmlns="" id="{19DB800C-C6AD-4CEA-A735-2E91F3A8855A}"/>
                </a:ext>
              </a:extLst>
            </p:cNvPr>
            <p:cNvCxnSpPr>
              <a:cxnSpLocks/>
              <a:stCxn id="28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xmlns="" id="{A3BDB236-ABAC-47B6-BAA0-9BBEFD13BBA5}"/>
                </a:ext>
              </a:extLst>
            </p:cNvPr>
            <p:cNvCxnSpPr>
              <a:cxnSpLocks/>
              <a:stCxn id="288" idx="2"/>
              <a:endCxn id="28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xmlns="" id="{E2A56C18-6990-4239-A312-63C58E7850FE}"/>
                </a:ext>
              </a:extLst>
            </p:cNvPr>
            <p:cNvCxnSpPr>
              <a:cxnSpLocks/>
              <a:stCxn id="293" idx="4"/>
              <a:endCxn id="28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xmlns="" id="{73F1E362-5DC5-42F3-9EC6-155B62DCB3A1}"/>
                </a:ext>
              </a:extLst>
            </p:cNvPr>
            <p:cNvCxnSpPr>
              <a:cxnSpLocks/>
              <a:stCxn id="292" idx="3"/>
              <a:endCxn id="28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xmlns="" id="{025B29C7-32AF-4CB1-9BC9-59971F01D0A7}"/>
                </a:ext>
              </a:extLst>
            </p:cNvPr>
            <p:cNvCxnSpPr>
              <a:cxnSpLocks/>
              <a:stCxn id="292" idx="2"/>
              <a:endCxn id="29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xmlns="" id="{1870040E-C401-4FAB-956E-AF3634F4C505}"/>
                </a:ext>
              </a:extLst>
            </p:cNvPr>
            <p:cNvCxnSpPr>
              <a:cxnSpLocks/>
              <a:stCxn id="292" idx="1"/>
              <a:endCxn id="29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xmlns="" id="{DCBC7802-ABE6-4DFB-931D-CFA87AC634DC}"/>
                </a:ext>
              </a:extLst>
            </p:cNvPr>
            <p:cNvCxnSpPr>
              <a:cxnSpLocks/>
              <a:stCxn id="290" idx="1"/>
              <a:endCxn id="29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xmlns="" id="{507C7098-268D-4F0A-89C3-982B76282D8A}"/>
                </a:ext>
              </a:extLst>
            </p:cNvPr>
            <p:cNvCxnSpPr>
              <a:cxnSpLocks/>
              <a:stCxn id="290" idx="0"/>
              <a:endCxn id="29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xmlns="" id="{9B8BF76E-96F2-4451-98C0-B860A09D588C}"/>
                </a:ext>
              </a:extLst>
            </p:cNvPr>
            <p:cNvCxnSpPr>
              <a:cxnSpLocks/>
              <a:stCxn id="362" idx="7"/>
              <a:endCxn id="42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xmlns="" id="{C240DD52-1B0F-4A04-8477-1578163B958A}"/>
                </a:ext>
              </a:extLst>
            </p:cNvPr>
            <p:cNvCxnSpPr>
              <a:cxnSpLocks/>
              <a:endCxn id="28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xmlns="" id="{211BB15C-AFD0-4287-BF1E-FABC11044DB3}"/>
                </a:ext>
              </a:extLst>
            </p:cNvPr>
            <p:cNvCxnSpPr>
              <a:cxnSpLocks/>
              <a:stCxn id="362" idx="0"/>
              <a:endCxn id="42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xmlns="" id="{21F3B7D4-5789-4FBC-B4A0-79F1CC735D11}"/>
                </a:ext>
              </a:extLst>
            </p:cNvPr>
            <p:cNvCxnSpPr>
              <a:cxnSpLocks/>
              <a:stCxn id="374" idx="0"/>
              <a:endCxn id="42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xmlns="" id="{DE12D406-B5EF-4F2A-BD39-30501292730A}"/>
                </a:ext>
              </a:extLst>
            </p:cNvPr>
            <p:cNvCxnSpPr>
              <a:cxnSpLocks/>
              <a:stCxn id="374" idx="1"/>
              <a:endCxn id="29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xmlns="" id="{DBBA0795-5646-4061-BE06-EBEF777AF61F}"/>
                </a:ext>
              </a:extLst>
            </p:cNvPr>
            <p:cNvCxnSpPr>
              <a:cxnSpLocks/>
              <a:stCxn id="291" idx="2"/>
              <a:endCxn id="29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xmlns="" id="{DF099256-2594-46B7-BA1D-4778B90A6827}"/>
                </a:ext>
              </a:extLst>
            </p:cNvPr>
            <p:cNvCxnSpPr>
              <a:cxnSpLocks/>
              <a:stCxn id="290" idx="2"/>
              <a:endCxn id="29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xmlns="" id="{B7FBB941-E1C5-4D5E-BB74-6272B5429E0B}"/>
                </a:ext>
              </a:extLst>
            </p:cNvPr>
            <p:cNvCxnSpPr>
              <a:cxnSpLocks/>
              <a:stCxn id="289" idx="1"/>
              <a:endCxn id="29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xmlns="" id="{A75C91B7-AF8A-4691-B539-B5FFC7E2903E}"/>
                </a:ext>
              </a:extLst>
            </p:cNvPr>
            <p:cNvCxnSpPr>
              <a:cxnSpLocks/>
              <a:stCxn id="289" idx="3"/>
              <a:endCxn id="30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xmlns="" id="{4FF69525-20AE-4D31-AE43-85C88D03D5B2}"/>
                </a:ext>
              </a:extLst>
            </p:cNvPr>
            <p:cNvCxnSpPr>
              <a:cxnSpLocks/>
              <a:stCxn id="292" idx="4"/>
              <a:endCxn id="30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xmlns="" id="{767DF7A1-3BCE-4C50-A72A-D96080965A74}"/>
                </a:ext>
              </a:extLst>
            </p:cNvPr>
            <p:cNvCxnSpPr>
              <a:cxnSpLocks/>
              <a:stCxn id="288" idx="5"/>
              <a:endCxn id="30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xmlns="" id="{FEE99231-0032-4547-8D61-8BBE2D637328}"/>
                </a:ext>
              </a:extLst>
            </p:cNvPr>
            <p:cNvCxnSpPr>
              <a:cxnSpLocks/>
              <a:stCxn id="289" idx="7"/>
              <a:endCxn id="29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xmlns="" id="{662C8885-CB77-4E91-A512-46568A8B99FA}"/>
                </a:ext>
              </a:extLst>
            </p:cNvPr>
            <p:cNvCxnSpPr>
              <a:cxnSpLocks/>
              <a:stCxn id="287" idx="7"/>
              <a:endCxn id="29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xmlns="" id="{9D223472-4242-406A-84A0-39555CEFAB66}"/>
                </a:ext>
              </a:extLst>
            </p:cNvPr>
            <p:cNvCxnSpPr>
              <a:cxnSpLocks/>
              <a:endCxn id="28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xmlns="" id="{9328838F-CE26-40FE-892F-A87085F132B2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xmlns="" id="{C51359B0-B6FD-47F8-ACF7-D045A3EE51A0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xmlns="" id="{F81CB774-3B8F-42E8-836E-48169A34560B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xmlns="" id="{FD5DD5B0-1CA6-4508-A51C-83666C38F7B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xmlns="" id="{746BA1BF-42F0-4A4A-A1C1-A15EC383B0B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xmlns="" id="{5F8D3A38-DFDA-4C2D-A754-5E2E30CBC73E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xmlns="" id="{C4AC1473-1BC8-40E4-8062-8D47A809C08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xmlns="" id="{1D52A7B4-6D6B-4C25-929A-3BF185D69F34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xmlns="" id="{08E677B3-3CB4-43C7-A0E0-7CBF7F2E5119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xmlns="" id="{55E96EB3-3D78-472B-A91C-9C28435D62C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xmlns="" id="{41F5E7D3-2DF9-4288-997E-CCC2D692A9F0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xmlns="" id="{67D218BF-7211-41FC-B72B-2A69BA454353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xmlns="" id="{5BD084A1-F321-490B-BCE1-C68A6379B8B8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xmlns="" id="{017D7F5A-1D15-4BC4-A062-B3F1C3FCAC72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xmlns="" id="{FB86196B-8407-4199-9E06-36A476177139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xmlns="" id="{1F909509-499E-41E5-B785-2A415E133515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xmlns="" id="{20DF45AF-C231-4461-8A5F-352FECCA830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xmlns="" id="{C2A63C02-4106-4E61-9D52-3A9C853FCBC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xmlns="" id="{8E47B77C-C899-4567-BBF6-A3B45E2ED71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xmlns="" id="{0FF83A66-25E4-4ECA-8370-A014E67563E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xmlns="" id="{B62DB05F-0F6D-49E5-B545-A8FE1255E55F}"/>
                </a:ext>
              </a:extLst>
            </p:cNvPr>
            <p:cNvCxnSpPr>
              <a:cxnSpLocks/>
              <a:stCxn id="297" idx="2"/>
              <a:endCxn id="27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xmlns="" id="{F7C4D2B3-EC37-456D-819C-835393059591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xmlns="" id="{DF03BEDA-1AC6-453B-AD12-038768ED7DD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xmlns="" id="{3A647290-7C84-4002-9C95-82383DF354B7}"/>
                </a:ext>
              </a:extLst>
            </p:cNvPr>
            <p:cNvCxnSpPr>
              <a:cxnSpLocks/>
              <a:stCxn id="30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xmlns="" id="{5A0E74CA-40CC-4165-A061-1EB133A176B7}"/>
                </a:ext>
              </a:extLst>
            </p:cNvPr>
            <p:cNvCxnSpPr>
              <a:cxnSpLocks/>
              <a:stCxn id="30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xmlns="" id="{9613F1AE-24BD-4812-8FD8-8AAE7AC981F9}"/>
                </a:ext>
              </a:extLst>
            </p:cNvPr>
            <p:cNvCxnSpPr>
              <a:cxnSpLocks/>
              <a:stCxn id="30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xmlns="" id="{A9C338E3-BA21-4ED6-9CDF-C7B813EF1C3F}"/>
                </a:ext>
              </a:extLst>
            </p:cNvPr>
            <p:cNvCxnSpPr>
              <a:cxnSpLocks/>
              <a:endCxn id="28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>
              <a:extLst>
                <a:ext uri="{FF2B5EF4-FFF2-40B4-BE49-F238E27FC236}">
                  <a16:creationId xmlns:a16="http://schemas.microsoft.com/office/drawing/2014/main" xmlns="" id="{803A8CF8-BC24-43AF-AA99-E8935C3CA71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xmlns="" id="{9EC0E5C5-A1FF-4B40-B94D-1BEC68B8C51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xmlns="" id="{0B3EFD2F-D3C7-4B03-8933-E4503E4A7175}"/>
                </a:ext>
              </a:extLst>
            </p:cNvPr>
            <p:cNvCxnSpPr>
              <a:cxnSpLocks/>
              <a:stCxn id="305" idx="1"/>
              <a:endCxn id="28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xmlns="" id="{B2AE14B5-0884-48C3-8F4D-697B86834B1A}"/>
                </a:ext>
              </a:extLst>
            </p:cNvPr>
            <p:cNvCxnSpPr>
              <a:cxnSpLocks/>
              <a:endCxn id="35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xmlns="" id="{E5A1BC5E-E569-4F04-8856-8ED42F6D109F}"/>
                </a:ext>
              </a:extLst>
            </p:cNvPr>
            <p:cNvCxnSpPr>
              <a:cxnSpLocks/>
              <a:endCxn id="37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xmlns="" id="{73606B82-7A21-4C42-B774-D4A40DBBFC2B}"/>
                </a:ext>
              </a:extLst>
            </p:cNvPr>
            <p:cNvCxnSpPr>
              <a:cxnSpLocks/>
              <a:stCxn id="359" idx="0"/>
              <a:endCxn id="37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xmlns="" id="{37E06664-8680-400A-95D2-4500DC639718}"/>
                </a:ext>
              </a:extLst>
            </p:cNvPr>
            <p:cNvCxnSpPr>
              <a:cxnSpLocks/>
              <a:stCxn id="425" idx="2"/>
              <a:endCxn id="36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xmlns="" id="{79D06D4C-A3F3-48FD-8ABE-91F9FEC4EB2D}"/>
                </a:ext>
              </a:extLst>
            </p:cNvPr>
            <p:cNvCxnSpPr>
              <a:cxnSpLocks/>
              <a:stCxn id="359" idx="7"/>
              <a:endCxn id="36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xmlns="" id="{88EAA0A3-7473-494C-A739-62854D6D2E83}"/>
                </a:ext>
              </a:extLst>
            </p:cNvPr>
            <p:cNvCxnSpPr>
              <a:cxnSpLocks/>
              <a:endCxn id="37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xmlns="" id="{DACC921E-0A3C-419C-9517-C461E7346670}"/>
                </a:ext>
              </a:extLst>
            </p:cNvPr>
            <p:cNvCxnSpPr>
              <a:cxnSpLocks/>
              <a:stCxn id="374" idx="6"/>
              <a:endCxn id="36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xmlns="" id="{B8683BDD-491F-4CFB-B0D9-D48E4544306F}"/>
                </a:ext>
              </a:extLst>
            </p:cNvPr>
            <p:cNvCxnSpPr>
              <a:cxnSpLocks/>
              <a:stCxn id="360" idx="0"/>
              <a:endCxn id="36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xmlns="" id="{B9217134-6C36-44E9-8989-7E9C15BF3769}"/>
                </a:ext>
              </a:extLst>
            </p:cNvPr>
            <p:cNvCxnSpPr>
              <a:cxnSpLocks/>
              <a:stCxn id="363" idx="1"/>
              <a:endCxn id="36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xmlns="" id="{A69A050D-29C8-4238-97CF-7BD1598894BB}"/>
                </a:ext>
              </a:extLst>
            </p:cNvPr>
            <p:cNvCxnSpPr>
              <a:cxnSpLocks/>
              <a:stCxn id="363" idx="0"/>
              <a:endCxn id="36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xmlns="" id="{209DABDF-5649-4C3D-B1C6-9AB41E0EF595}"/>
                </a:ext>
              </a:extLst>
            </p:cNvPr>
            <p:cNvCxnSpPr>
              <a:cxnSpLocks/>
              <a:stCxn id="362" idx="2"/>
              <a:endCxn id="36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xmlns="" id="{88B3BD9F-62BC-434F-B5CA-E69914C1613B}"/>
                </a:ext>
              </a:extLst>
            </p:cNvPr>
            <p:cNvCxnSpPr>
              <a:cxnSpLocks/>
              <a:stCxn id="362" idx="7"/>
              <a:endCxn id="37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xmlns="" id="{5D06F356-4E3C-407E-A58E-22A50D1A06EA}"/>
                </a:ext>
              </a:extLst>
            </p:cNvPr>
            <p:cNvCxnSpPr>
              <a:cxnSpLocks/>
              <a:stCxn id="362" idx="6"/>
              <a:endCxn id="36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xmlns="" id="{42DCA09D-25C7-47A0-AC87-35396A545EF5}"/>
                </a:ext>
              </a:extLst>
            </p:cNvPr>
            <p:cNvCxnSpPr>
              <a:cxnSpLocks/>
              <a:stCxn id="369" idx="7"/>
              <a:endCxn id="37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xmlns="" id="{54E553F4-5DCA-49BB-9B97-29FADEE2F81C}"/>
                </a:ext>
              </a:extLst>
            </p:cNvPr>
            <p:cNvCxnSpPr>
              <a:cxnSpLocks/>
              <a:stCxn id="426" idx="1"/>
              <a:endCxn id="36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xmlns="" id="{4DA9B0F5-8712-47DC-A6E8-06EA65A6B75A}"/>
                </a:ext>
              </a:extLst>
            </p:cNvPr>
            <p:cNvCxnSpPr>
              <a:cxnSpLocks/>
              <a:endCxn id="35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xmlns="" id="{A344CA09-781A-40C0-901D-C33D0B5CA990}"/>
                </a:ext>
              </a:extLst>
            </p:cNvPr>
            <p:cNvCxnSpPr>
              <a:cxnSpLocks/>
              <a:stCxn id="360" idx="2"/>
              <a:endCxn id="35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xmlns="" id="{3CA83F3F-2067-41AC-AB50-F2A5D4767B31}"/>
                </a:ext>
              </a:extLst>
            </p:cNvPr>
            <p:cNvCxnSpPr>
              <a:cxnSpLocks/>
              <a:stCxn id="375" idx="0"/>
              <a:endCxn id="35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xmlns="" id="{CC50FF3E-AE55-4776-A4F9-AC8CA18046F9}"/>
                </a:ext>
              </a:extLst>
            </p:cNvPr>
            <p:cNvCxnSpPr>
              <a:cxnSpLocks/>
              <a:endCxn id="35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xmlns="" id="{20EDBD9D-01B7-42D7-A5F0-CFEF414716F3}"/>
                </a:ext>
              </a:extLst>
            </p:cNvPr>
            <p:cNvCxnSpPr>
              <a:cxnSpLocks/>
              <a:stCxn id="375" idx="2"/>
              <a:endCxn id="36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xmlns="" id="{3B9D9CA2-CD1E-4892-BD38-152E8A5AF6BA}"/>
                </a:ext>
              </a:extLst>
            </p:cNvPr>
            <p:cNvCxnSpPr>
              <a:cxnSpLocks/>
              <a:stCxn id="363" idx="2"/>
              <a:endCxn id="36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xmlns="" id="{D1FB8D65-F38E-4D20-89DE-B561EFDE8E7C}"/>
                </a:ext>
              </a:extLst>
            </p:cNvPr>
            <p:cNvCxnSpPr>
              <a:cxnSpLocks/>
              <a:stCxn id="36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xmlns="" id="{AB873FEA-1D36-4144-A904-6BE6D699FD7F}"/>
                </a:ext>
              </a:extLst>
            </p:cNvPr>
            <p:cNvCxnSpPr>
              <a:cxnSpLocks/>
              <a:stCxn id="36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xmlns="" id="{73381A32-3AB9-4799-9440-ACA82630E2F0}"/>
                </a:ext>
              </a:extLst>
            </p:cNvPr>
            <p:cNvCxnSpPr>
              <a:cxnSpLocks/>
              <a:stCxn id="364" idx="2"/>
              <a:endCxn id="36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xmlns="" id="{41A42A69-C0BD-4C67-86C6-B09F41AEABE5}"/>
                </a:ext>
              </a:extLst>
            </p:cNvPr>
            <p:cNvCxnSpPr>
              <a:cxnSpLocks/>
              <a:stCxn id="369" idx="4"/>
              <a:endCxn id="36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xmlns="" id="{FAD84289-A629-45E4-8454-3CF49AA6652A}"/>
                </a:ext>
              </a:extLst>
            </p:cNvPr>
            <p:cNvCxnSpPr>
              <a:cxnSpLocks/>
              <a:stCxn id="368" idx="3"/>
              <a:endCxn id="36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xmlns="" id="{69C4C5D8-2A77-4007-A06D-470CDA48E145}"/>
                </a:ext>
              </a:extLst>
            </p:cNvPr>
            <p:cNvCxnSpPr>
              <a:cxnSpLocks/>
              <a:stCxn id="368" idx="2"/>
              <a:endCxn id="36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xmlns="" id="{74CFDCDC-A2C6-4E2C-BF5A-D6D37E212933}"/>
                </a:ext>
              </a:extLst>
            </p:cNvPr>
            <p:cNvCxnSpPr>
              <a:cxnSpLocks/>
              <a:stCxn id="368" idx="1"/>
              <a:endCxn id="37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xmlns="" id="{8B7AED4B-5CE5-40BF-A8C1-D52EC1B6EFDA}"/>
                </a:ext>
              </a:extLst>
            </p:cNvPr>
            <p:cNvCxnSpPr>
              <a:cxnSpLocks/>
              <a:stCxn id="366" idx="1"/>
              <a:endCxn id="37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xmlns="" id="{72E27CFF-A236-48FA-86F8-FF7F050A5095}"/>
                </a:ext>
              </a:extLst>
            </p:cNvPr>
            <p:cNvCxnSpPr>
              <a:cxnSpLocks/>
              <a:stCxn id="366" idx="0"/>
              <a:endCxn id="36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xmlns="" id="{751FE0B7-3792-4AAF-ACAE-EAD6311729D5}"/>
                </a:ext>
              </a:extLst>
            </p:cNvPr>
            <p:cNvCxnSpPr>
              <a:cxnSpLocks/>
              <a:stCxn id="372" idx="0"/>
              <a:endCxn id="37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xmlns="" id="{0420555B-3474-439C-B67D-33E1A137ABF3}"/>
                </a:ext>
              </a:extLst>
            </p:cNvPr>
            <p:cNvCxnSpPr>
              <a:cxnSpLocks/>
              <a:stCxn id="400" idx="7"/>
              <a:endCxn id="37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xmlns="" id="{2F050DAC-EAFB-449B-9079-CB1DC0A1FA81}"/>
                </a:ext>
              </a:extLst>
            </p:cNvPr>
            <p:cNvCxnSpPr>
              <a:cxnSpLocks/>
              <a:endCxn id="37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xmlns="" id="{F5EE5C84-226E-40D9-AE8B-004CAEE39B9F}"/>
                </a:ext>
              </a:extLst>
            </p:cNvPr>
            <p:cNvCxnSpPr>
              <a:cxnSpLocks/>
              <a:stCxn id="399" idx="5"/>
              <a:endCxn id="37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xmlns="" id="{AE745548-FAB0-4C8E-B5E0-54B200AD0452}"/>
                </a:ext>
              </a:extLst>
            </p:cNvPr>
            <p:cNvCxnSpPr>
              <a:cxnSpLocks/>
              <a:endCxn id="37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xmlns="" id="{10E20996-2C56-4D00-B7E4-B374303E3BE2}"/>
                </a:ext>
              </a:extLst>
            </p:cNvPr>
            <p:cNvCxnSpPr>
              <a:cxnSpLocks/>
              <a:stCxn id="37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xmlns="" id="{E1E5B5F4-2841-4AD3-8595-7D56CB4CB1CF}"/>
                </a:ext>
              </a:extLst>
            </p:cNvPr>
            <p:cNvCxnSpPr>
              <a:cxnSpLocks/>
              <a:stCxn id="373" idx="3"/>
              <a:endCxn id="36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xmlns="" id="{12384D1F-105A-489C-9B69-078D8036EB86}"/>
                </a:ext>
              </a:extLst>
            </p:cNvPr>
            <p:cNvCxnSpPr>
              <a:cxnSpLocks/>
              <a:stCxn id="373" idx="1"/>
              <a:endCxn id="36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xmlns="" id="{4DED21D8-7962-4380-9762-C10429327D22}"/>
                </a:ext>
              </a:extLst>
            </p:cNvPr>
            <p:cNvCxnSpPr>
              <a:cxnSpLocks/>
              <a:stCxn id="372" idx="2"/>
              <a:endCxn id="36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xmlns="" id="{931C9480-D3C2-42A5-A673-59B3993EA610}"/>
                </a:ext>
              </a:extLst>
            </p:cNvPr>
            <p:cNvCxnSpPr>
              <a:cxnSpLocks/>
              <a:stCxn id="371" idx="3"/>
              <a:endCxn id="36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xmlns="" id="{4F669E0E-B208-442B-A4DE-D0CCB99CAFDA}"/>
                </a:ext>
              </a:extLst>
            </p:cNvPr>
            <p:cNvCxnSpPr>
              <a:cxnSpLocks/>
              <a:stCxn id="371" idx="2"/>
              <a:endCxn id="36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xmlns="" id="{939ABCF5-20EB-4E54-AB0C-5EFB090596DC}"/>
                </a:ext>
              </a:extLst>
            </p:cNvPr>
            <p:cNvCxnSpPr>
              <a:cxnSpLocks/>
              <a:stCxn id="367" idx="1"/>
              <a:endCxn id="37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xmlns="" id="{31D0667B-1689-44C2-B468-C8C6D2FB457F}"/>
                </a:ext>
              </a:extLst>
            </p:cNvPr>
            <p:cNvCxnSpPr>
              <a:cxnSpLocks/>
              <a:stCxn id="366" idx="2"/>
              <a:endCxn id="36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xmlns="" id="{E320FA37-AAC6-45FB-8433-E85266866BA3}"/>
                </a:ext>
              </a:extLst>
            </p:cNvPr>
            <p:cNvCxnSpPr>
              <a:cxnSpLocks/>
              <a:stCxn id="365" idx="1"/>
              <a:endCxn id="36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xmlns="" id="{82F1C9CC-0F4D-42CD-83A7-E6640F18FF09}"/>
                </a:ext>
              </a:extLst>
            </p:cNvPr>
            <p:cNvCxnSpPr>
              <a:cxnSpLocks/>
              <a:stCxn id="365" idx="3"/>
              <a:endCxn id="37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xmlns="" id="{15850138-120E-44D7-B0C8-B0F662C64F98}"/>
                </a:ext>
              </a:extLst>
            </p:cNvPr>
            <p:cNvCxnSpPr>
              <a:cxnSpLocks/>
              <a:stCxn id="368" idx="4"/>
              <a:endCxn id="37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xmlns="" id="{ED037C8A-6234-4BFC-887A-27BE37761CCD}"/>
                </a:ext>
              </a:extLst>
            </p:cNvPr>
            <p:cNvCxnSpPr>
              <a:cxnSpLocks/>
              <a:stCxn id="364" idx="5"/>
              <a:endCxn id="37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xmlns="" id="{83E33691-6152-41D7-ACAB-031A796D6296}"/>
                </a:ext>
              </a:extLst>
            </p:cNvPr>
            <p:cNvCxnSpPr>
              <a:cxnSpLocks/>
              <a:stCxn id="365" idx="7"/>
              <a:endCxn id="36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xmlns="" id="{814C5FDF-A251-47D9-96C2-AF087B1279C8}"/>
                </a:ext>
              </a:extLst>
            </p:cNvPr>
            <p:cNvCxnSpPr>
              <a:cxnSpLocks/>
              <a:stCxn id="363" idx="7"/>
              <a:endCxn id="36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xmlns="" id="{29C27080-14C8-46B9-AA9E-3B97E98A34EE}"/>
                </a:ext>
              </a:extLst>
            </p:cNvPr>
            <p:cNvCxnSpPr>
              <a:cxnSpLocks/>
              <a:endCxn id="36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xmlns="" id="{3517A6BC-C22B-450A-A3E4-5E955D71950B}"/>
                </a:ext>
              </a:extLst>
            </p:cNvPr>
            <p:cNvCxnSpPr>
              <a:cxnSpLocks/>
              <a:stCxn id="373" idx="7"/>
              <a:endCxn id="37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xmlns="" id="{71FB03FF-5221-49F1-873D-9565FDF78CEB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xmlns="" id="{4E1D6D23-B555-4909-A425-FB20F54544AF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xmlns="" id="{0746B455-B91B-4A19-9DF3-15544E167507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xmlns="" id="{6B4FED14-AD80-4C45-8271-8B6DEC6E84F6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xmlns="" id="{4CB9AC57-3716-4E28-A520-1ADF362EE5D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xmlns="" id="{537DF165-DF7E-4A7A-BF34-CC04F13CE37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xmlns="" id="{E4DF5466-ACC1-4036-8A10-13E42918995A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xmlns="" id="{6C663E73-0E93-41A5-B44B-AAD551B586F4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xmlns="" id="{98E841EC-AEEA-45DF-A257-6AFBB25B1825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xmlns="" id="{3408C7E0-9D83-4EA4-831D-ED6290C98B2C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xmlns="" id="{DC344742-723A-4BC9-AB1B-EAA29939991D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xmlns="" id="{E8081C25-140E-410A-A1C4-FCD6E82E9B8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xmlns="" id="{5F4D5962-509B-4A99-8BCB-AB37C64F9AA9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xmlns="" id="{E7844590-A772-4E75-8EE3-12BB20BF55DC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xmlns="" id="{8A9782C5-6966-458C-853F-F9AF87C317F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xmlns="" id="{66094655-3709-4B9B-938C-0CA2C5807F0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hord 374">
              <a:extLst>
                <a:ext uri="{FF2B5EF4-FFF2-40B4-BE49-F238E27FC236}">
                  <a16:creationId xmlns:a16="http://schemas.microsoft.com/office/drawing/2014/main" xmlns="" id="{84CCA53A-B56B-4FA8-996D-EA29FE12325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xmlns="" id="{C9F513B8-F055-471E-AF07-7EEC1318128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xmlns="" id="{0C79191C-CDBE-494C-8A0E-35FE0EA5DCD5}"/>
                </a:ext>
              </a:extLst>
            </p:cNvPr>
            <p:cNvCxnSpPr>
              <a:cxnSpLocks/>
              <a:stCxn id="375" idx="1"/>
              <a:endCxn id="36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xmlns="" id="{E9C77736-851B-4ECD-8C22-9CA4FA6A5E32}"/>
                </a:ext>
              </a:extLst>
            </p:cNvPr>
            <p:cNvCxnSpPr>
              <a:cxnSpLocks/>
              <a:stCxn id="397" idx="6"/>
              <a:endCxn id="37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xmlns="" id="{7FF0E035-0421-4E84-9C27-B411F61AFEF2}"/>
                </a:ext>
              </a:extLst>
            </p:cNvPr>
            <p:cNvCxnSpPr>
              <a:cxnSpLocks/>
              <a:stCxn id="394" idx="4"/>
              <a:endCxn id="4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xmlns="" id="{1757AEA9-FE79-449E-8124-EC0BD2852CB5}"/>
                </a:ext>
              </a:extLst>
            </p:cNvPr>
            <p:cNvCxnSpPr>
              <a:cxnSpLocks/>
              <a:stCxn id="400" idx="4"/>
              <a:endCxn id="3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xmlns="" id="{05E4414F-9F23-4C48-B010-1F33CE017444}"/>
                </a:ext>
              </a:extLst>
            </p:cNvPr>
            <p:cNvCxnSpPr>
              <a:cxnSpLocks/>
              <a:stCxn id="3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xmlns="" id="{1801B2F5-4749-4356-B0CE-10729234336E}"/>
                </a:ext>
              </a:extLst>
            </p:cNvPr>
            <p:cNvCxnSpPr>
              <a:cxnSpLocks/>
              <a:stCxn id="398" idx="0"/>
              <a:endCxn id="3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xmlns="" id="{E6DA6AF8-024D-48B7-AB00-83D4872B98E2}"/>
                </a:ext>
              </a:extLst>
            </p:cNvPr>
            <p:cNvCxnSpPr>
              <a:cxnSpLocks/>
              <a:stCxn id="408" idx="1"/>
              <a:endCxn id="3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xmlns="" id="{F3E88EF3-4D78-45EC-A408-877FEB2D4DC0}"/>
                </a:ext>
              </a:extLst>
            </p:cNvPr>
            <p:cNvCxnSpPr>
              <a:cxnSpLocks/>
              <a:stCxn id="399" idx="2"/>
              <a:endCxn id="40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xmlns="" id="{89D3F8DB-52DC-4FDE-8187-CDD85CFC21D5}"/>
                </a:ext>
              </a:extLst>
            </p:cNvPr>
            <p:cNvCxnSpPr>
              <a:cxnSpLocks/>
              <a:stCxn id="3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xmlns="" id="{566A0EF4-9946-4BF2-9DB3-17A63534CA8C}"/>
                </a:ext>
              </a:extLst>
            </p:cNvPr>
            <p:cNvCxnSpPr>
              <a:cxnSpLocks/>
              <a:stCxn id="371" idx="1"/>
              <a:endCxn id="27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xmlns="" id="{3A9A3B6B-50E8-461B-9561-6224C115D21D}"/>
                </a:ext>
              </a:extLst>
            </p:cNvPr>
            <p:cNvCxnSpPr>
              <a:cxnSpLocks/>
              <a:stCxn id="396" idx="6"/>
              <a:endCxn id="3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xmlns="" id="{0A5B1E5B-2794-49C2-B6C0-91F5A53A295D}"/>
                </a:ext>
              </a:extLst>
            </p:cNvPr>
            <p:cNvCxnSpPr>
              <a:cxnSpLocks/>
              <a:stCxn id="394" idx="7"/>
              <a:endCxn id="3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xmlns="" id="{8A74305F-463F-4276-96C2-38555AE86C4E}"/>
                </a:ext>
              </a:extLst>
            </p:cNvPr>
            <p:cNvCxnSpPr>
              <a:cxnSpLocks/>
              <a:stCxn id="394" idx="5"/>
              <a:endCxn id="3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xmlns="" id="{5F7B5D64-565A-4DE4-B312-12BA4515BC48}"/>
                </a:ext>
              </a:extLst>
            </p:cNvPr>
            <p:cNvCxnSpPr>
              <a:cxnSpLocks/>
              <a:stCxn id="395" idx="3"/>
              <a:endCxn id="3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xmlns="" id="{AEFF3DFB-FAB0-4085-8DA0-3F6D1B69F212}"/>
                </a:ext>
              </a:extLst>
            </p:cNvPr>
            <p:cNvCxnSpPr>
              <a:cxnSpLocks/>
              <a:stCxn id="397" idx="4"/>
              <a:endCxn id="4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xmlns="" id="{69FF7952-F75E-4C97-870B-E111C9F153E3}"/>
                </a:ext>
              </a:extLst>
            </p:cNvPr>
            <p:cNvCxnSpPr>
              <a:cxnSpLocks/>
              <a:stCxn id="373" idx="2"/>
              <a:endCxn id="3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xmlns="" id="{D037A298-A62C-4F82-B2AC-48EC0E635103}"/>
                </a:ext>
              </a:extLst>
            </p:cNvPr>
            <p:cNvCxnSpPr>
              <a:cxnSpLocks/>
              <a:endCxn id="3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xmlns="" id="{C6C4FEE2-421D-4DCB-90DB-D5D1EAAED0EE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xmlns="" id="{E1487618-6DB3-49CF-9104-7AF1CE996F93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xmlns="" id="{43837EA3-ADB2-4AEA-A72B-F5DC7DE2E41B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xmlns="" id="{E93FB4C4-0049-40EC-8BD0-0BF963484AD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xmlns="" id="{855315BE-A3D5-4967-BAFC-545EF8BA89B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xmlns="" id="{BAA832B7-D6FE-4EB5-847F-C89C64E53E2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xmlns="" id="{B3103402-5951-426B-A78A-C82538514FF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xmlns="" id="{0DC30EAE-324F-43B4-9554-58134555F8FB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xmlns="" id="{D305A39A-8151-4DA8-A57A-04E6952BE4BF}"/>
                </a:ext>
              </a:extLst>
            </p:cNvPr>
            <p:cNvCxnSpPr>
              <a:cxnSpLocks/>
              <a:stCxn id="396" idx="4"/>
              <a:endCxn id="3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xmlns="" id="{EFCDD1FD-D183-4D4B-AF22-F631E0AB19B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xmlns="" id="{C690EF5F-25E1-49AE-A2FC-AC77A301F779}"/>
                </a:ext>
              </a:extLst>
            </p:cNvPr>
            <p:cNvCxnSpPr>
              <a:cxnSpLocks/>
              <a:stCxn id="403" idx="3"/>
              <a:endCxn id="36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xmlns="" id="{3E9089D3-3D08-48A8-982D-87381D9EC9D2}"/>
                </a:ext>
              </a:extLst>
            </p:cNvPr>
            <p:cNvCxnSpPr>
              <a:cxnSpLocks/>
              <a:stCxn id="403" idx="2"/>
              <a:endCxn id="27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xmlns="" id="{5924305F-7AF0-47DC-A1BF-D7B751E4B3E3}"/>
                </a:ext>
              </a:extLst>
            </p:cNvPr>
            <p:cNvCxnSpPr>
              <a:cxnSpLocks/>
              <a:stCxn id="396" idx="7"/>
              <a:endCxn id="28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xmlns="" id="{55B00890-01B4-4E39-9727-953ACEF8881C}"/>
                </a:ext>
              </a:extLst>
            </p:cNvPr>
            <p:cNvCxnSpPr>
              <a:cxnSpLocks/>
              <a:endCxn id="3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xmlns="" id="{0E818BEF-31D2-4DFC-99B6-5EE8D7E3A3FC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xmlns="" id="{9A3263C3-2159-4B0F-B7C1-B590CA6B39FC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xmlns="" id="{C931C9C8-CBA0-4CBB-902F-A1B421CC86DE}"/>
                </a:ext>
              </a:extLst>
            </p:cNvPr>
            <p:cNvCxnSpPr>
              <a:cxnSpLocks/>
              <a:stCxn id="395" idx="6"/>
              <a:endCxn id="27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xmlns="" id="{3E7C2EB7-3493-4F28-B940-360D854B34C2}"/>
                </a:ext>
              </a:extLst>
            </p:cNvPr>
            <p:cNvCxnSpPr>
              <a:cxnSpLocks/>
              <a:stCxn id="395" idx="5"/>
              <a:endCxn id="37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xmlns="" id="{6B34CEF5-33D1-43B0-BE7A-5D5B029A804D}"/>
                </a:ext>
              </a:extLst>
            </p:cNvPr>
            <p:cNvCxnSpPr>
              <a:cxnSpLocks/>
              <a:stCxn id="280" idx="0"/>
              <a:endCxn id="3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xmlns="" id="{CFAC6A96-A599-4343-BF15-B882CA125D77}"/>
                </a:ext>
              </a:extLst>
            </p:cNvPr>
            <p:cNvCxnSpPr>
              <a:cxnSpLocks/>
              <a:stCxn id="400" idx="5"/>
              <a:endCxn id="37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xmlns="" id="{47BA194A-9B49-4E2E-B2CC-66AFE0978F25}"/>
                </a:ext>
              </a:extLst>
            </p:cNvPr>
            <p:cNvCxnSpPr>
              <a:cxnSpLocks/>
              <a:stCxn id="367" idx="7"/>
              <a:endCxn id="27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xmlns="" id="{05F1D8FF-E0AC-4298-9C1C-48CF489D9287}"/>
                </a:ext>
              </a:extLst>
            </p:cNvPr>
            <p:cNvCxnSpPr>
              <a:cxnSpLocks/>
              <a:stCxn id="296" idx="7"/>
              <a:endCxn id="40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xmlns="" id="{D94DEDD6-2BC1-448D-9991-C1FA48DD0332}"/>
                </a:ext>
              </a:extLst>
            </p:cNvPr>
            <p:cNvCxnSpPr>
              <a:cxnSpLocks/>
              <a:stCxn id="370" idx="7"/>
              <a:endCxn id="28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xmlns="" id="{F490F14A-4D51-49D2-851E-474DFAEBAB0A}"/>
                </a:ext>
              </a:extLst>
            </p:cNvPr>
            <p:cNvCxnSpPr>
              <a:cxnSpLocks/>
              <a:stCxn id="370" idx="6"/>
              <a:endCxn id="40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xmlns="" id="{3362E7A1-4E65-4AA8-A96A-F574AE097A5E}"/>
                </a:ext>
              </a:extLst>
            </p:cNvPr>
            <p:cNvCxnSpPr>
              <a:cxnSpLocks/>
              <a:stCxn id="286" idx="0"/>
              <a:endCxn id="37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xmlns="" id="{741C6B8D-6FCF-4027-A65C-B9829CD7CBBE}"/>
                </a:ext>
              </a:extLst>
            </p:cNvPr>
            <p:cNvCxnSpPr>
              <a:cxnSpLocks/>
              <a:stCxn id="426" idx="0"/>
              <a:endCxn id="42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xmlns="" id="{4328D809-F683-434D-BE86-A7FC5027A1C6}"/>
                </a:ext>
              </a:extLst>
            </p:cNvPr>
            <p:cNvCxnSpPr>
              <a:cxnSpLocks/>
              <a:stCxn id="294" idx="0"/>
              <a:endCxn id="42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xmlns="" id="{18DA67F4-619B-4D0C-9018-A86923D013F4}"/>
                </a:ext>
              </a:extLst>
            </p:cNvPr>
            <p:cNvCxnSpPr>
              <a:cxnSpLocks/>
              <a:stCxn id="293" idx="0"/>
              <a:endCxn id="42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xmlns="" id="{07C73D68-C369-41A7-964D-9129B3CA9A0E}"/>
                </a:ext>
              </a:extLst>
            </p:cNvPr>
            <p:cNvCxnSpPr>
              <a:cxnSpLocks/>
              <a:stCxn id="370" idx="1"/>
              <a:endCxn id="42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xmlns="" id="{9BA7C469-F299-4D79-8679-1C3B33889AFC}"/>
                </a:ext>
              </a:extLst>
            </p:cNvPr>
            <p:cNvCxnSpPr>
              <a:cxnSpLocks/>
              <a:stCxn id="286" idx="0"/>
              <a:endCxn id="42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xmlns="" id="{93343198-BCF7-4CC6-AB83-FB739D8B0091}"/>
                </a:ext>
              </a:extLst>
            </p:cNvPr>
            <p:cNvCxnSpPr>
              <a:cxnSpLocks/>
              <a:stCxn id="427" idx="7"/>
              <a:endCxn id="42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xmlns="" id="{E96A75C9-EF23-475A-B3B8-A9433DDF137F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xmlns="" id="{7E370A31-8A33-48DC-96A5-117E433E1B9B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xmlns="" id="{F6D511A4-583F-42C7-943F-B20632A8003E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xmlns="" id="{D6521FB8-FA19-43B7-9100-4663E994ABCD}"/>
                </a:ext>
              </a:extLst>
            </p:cNvPr>
            <p:cNvCxnSpPr>
              <a:cxnSpLocks/>
              <a:stCxn id="291" idx="0"/>
              <a:endCxn id="42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xmlns="" id="{AE0471D5-C6C2-48C0-9B36-738E6B963FC6}"/>
                </a:ext>
              </a:extLst>
            </p:cNvPr>
            <p:cNvCxnSpPr>
              <a:cxnSpLocks/>
              <a:endCxn id="29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5">
            <a:extLst>
              <a:ext uri="{FF2B5EF4-FFF2-40B4-BE49-F238E27FC236}">
                <a16:creationId xmlns:a16="http://schemas.microsoft.com/office/drawing/2014/main" xmlns="" id="{C1E546A4-4E14-485B-AB9F-46A7E0403086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5000"/>
            </a:schemeClr>
          </a:solidFill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xmlns="" id="{9C80BF60-9C4D-45FD-870E-85C069300940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xmlns="" id="{71E56B67-2E88-4F3F-A6FC-D1D4E322C51D}"/>
                </a:ext>
              </a:extLst>
            </p:cNvPr>
            <p:cNvCxnSpPr>
              <a:cxnSpLocks/>
              <a:stCxn id="278" idx="4"/>
              <a:endCxn id="29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xmlns="" id="{962F43A5-DDE5-40A1-91ED-76CD7965B0BF}"/>
                </a:ext>
              </a:extLst>
            </p:cNvPr>
            <p:cNvCxnSpPr>
              <a:cxnSpLocks/>
              <a:stCxn id="283" idx="2"/>
              <a:endCxn id="29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xmlns="" id="{5A29C3A1-096D-4557-8416-FEEC3C02B449}"/>
                </a:ext>
              </a:extLst>
            </p:cNvPr>
            <p:cNvCxnSpPr>
              <a:cxnSpLocks/>
              <a:stCxn id="297" idx="5"/>
              <a:endCxn id="28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xmlns="" id="{6BDE7E03-A381-4B4A-96B0-6E83D8E3F9B3}"/>
                </a:ext>
              </a:extLst>
            </p:cNvPr>
            <p:cNvCxnSpPr>
              <a:cxnSpLocks/>
              <a:stCxn id="278" idx="5"/>
              <a:endCxn id="29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xmlns="" id="{CCAC90A6-BC4B-460D-8A10-53FB1BBB15A9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xmlns="" id="{C3940DD1-1BFA-4D88-A79E-839EE1AB73C5}"/>
                </a:ext>
              </a:extLst>
            </p:cNvPr>
            <p:cNvCxnSpPr>
              <a:cxnSpLocks/>
              <a:stCxn id="297" idx="3"/>
              <a:endCxn id="29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xmlns="" id="{0055EDBA-AFB7-400D-BB3D-13245CBF0421}"/>
                </a:ext>
              </a:extLst>
            </p:cNvPr>
            <p:cNvCxnSpPr>
              <a:cxnSpLocks/>
              <a:stCxn id="403" idx="7"/>
              <a:endCxn id="28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xmlns="" id="{4B2B8640-FB59-445C-98CC-FF7CE143EA8A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xmlns="" id="{D634FEE4-69AB-4BA5-926A-FB2B5A05288C}"/>
                </a:ext>
              </a:extLst>
            </p:cNvPr>
            <p:cNvCxnSpPr>
              <a:cxnSpLocks/>
              <a:stCxn id="28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xmlns="" id="{BE8E8659-902D-4973-AB2F-52F3D3A96762}"/>
                </a:ext>
              </a:extLst>
            </p:cNvPr>
            <p:cNvCxnSpPr>
              <a:cxnSpLocks/>
              <a:stCxn id="297" idx="6"/>
              <a:endCxn id="29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xmlns="" id="{100E9F00-76D9-450E-A8CF-C03251EC4ED7}"/>
                </a:ext>
              </a:extLst>
            </p:cNvPr>
            <p:cNvCxnSpPr>
              <a:cxnSpLocks/>
              <a:stCxn id="282" idx="0"/>
              <a:endCxn id="29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xmlns="" id="{9C550F29-7CD5-486B-9AFF-F7D8849D0F0D}"/>
                </a:ext>
              </a:extLst>
            </p:cNvPr>
            <p:cNvCxnSpPr>
              <a:cxnSpLocks/>
              <a:stCxn id="296" idx="6"/>
              <a:endCxn id="28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xmlns="" id="{72EC31DC-CDC8-4869-9C04-D570E42CB139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xmlns="" id="{BDCC0A17-D73C-47F5-8AB9-93119A2F173F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xmlns="" id="{D57630C6-912D-478B-8BD1-C46A87634D37}"/>
                </a:ext>
              </a:extLst>
            </p:cNvPr>
            <p:cNvCxnSpPr>
              <a:cxnSpLocks/>
              <a:stCxn id="287" idx="0"/>
              <a:endCxn id="28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xmlns="" id="{9F565F6A-E78B-4697-8A45-4F5D04808F3B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xmlns="" id="{12B33EB7-0829-4088-83C8-E8EC2F239E2E}"/>
                </a:ext>
              </a:extLst>
            </p:cNvPr>
            <p:cNvCxnSpPr>
              <a:cxnSpLocks/>
              <a:stCxn id="286" idx="7"/>
              <a:endCxn id="42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xmlns="" id="{D9412A92-DFBF-4EBB-B8ED-69E0967CB2AF}"/>
                </a:ext>
              </a:extLst>
            </p:cNvPr>
            <p:cNvCxnSpPr>
              <a:cxnSpLocks/>
              <a:stCxn id="286" idx="6"/>
              <a:endCxn id="29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xmlns="" id="{9061F045-3A3D-4A19-9F64-42B8B930F636}"/>
                </a:ext>
              </a:extLst>
            </p:cNvPr>
            <p:cNvCxnSpPr>
              <a:cxnSpLocks/>
              <a:stCxn id="293" idx="7"/>
              <a:endCxn id="29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xmlns="" id="{C11D1B79-E727-4BFF-93FF-A09DF7A9A7EE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xmlns="" id="{817F5F66-76F0-49C4-B1E6-4B70E5F65D92}"/>
                </a:ext>
              </a:extLst>
            </p:cNvPr>
            <p:cNvCxnSpPr>
              <a:cxnSpLocks/>
              <a:stCxn id="295" idx="2"/>
              <a:endCxn id="27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xmlns="" id="{DBBF53C7-91CC-4596-9A12-61B482465DEF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xmlns="" id="{3EE1C2CC-700D-44DE-A06D-CF37030CFBEE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xmlns="" id="{5A4536BF-CA8D-4617-B7C7-959EFCA5B175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xmlns="" id="{1E94781C-27B1-4979-89B9-3A681BB2824B}"/>
                </a:ext>
              </a:extLst>
            </p:cNvPr>
            <p:cNvCxnSpPr>
              <a:cxnSpLocks/>
              <a:stCxn id="300" idx="7"/>
              <a:endCxn id="28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xmlns="" id="{9ECEC93F-E208-46D1-AF78-C8A71CEC40B3}"/>
                </a:ext>
              </a:extLst>
            </p:cNvPr>
            <p:cNvCxnSpPr>
              <a:cxnSpLocks/>
              <a:stCxn id="300" idx="6"/>
              <a:endCxn id="28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xmlns="" id="{0CED1FE7-A33B-4BBA-9696-56DBDD514FD7}"/>
                </a:ext>
              </a:extLst>
            </p:cNvPr>
            <p:cNvCxnSpPr>
              <a:cxnSpLocks/>
              <a:stCxn id="30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xmlns="" id="{EEC95EFE-6F64-492F-83BA-F4A337A93A6A}"/>
                </a:ext>
              </a:extLst>
            </p:cNvPr>
            <p:cNvCxnSpPr>
              <a:cxnSpLocks/>
              <a:stCxn id="28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xmlns="" id="{337CBDF8-E2BC-4F14-9165-65159D78F975}"/>
                </a:ext>
              </a:extLst>
            </p:cNvPr>
            <p:cNvCxnSpPr>
              <a:cxnSpLocks/>
              <a:stCxn id="28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xmlns="" id="{0487B002-4701-49D3-B3D8-14E3E2DBFAB2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xmlns="" id="{C7A96476-1D0D-4815-9656-D0EB37F7B03C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xmlns="" id="{0FA44EEA-5C50-4433-95F6-9B1E9C4FD702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xmlns="" id="{E417D340-8DD2-40C9-9243-C3DECA77EFD3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xmlns="" id="{B686522F-E39E-4A8E-BC68-F6C2FDACC95B}"/>
                </a:ext>
              </a:extLst>
            </p:cNvPr>
            <p:cNvCxnSpPr>
              <a:cxnSpLocks/>
              <a:stCxn id="305" idx="0"/>
              <a:endCxn id="28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xmlns="" id="{A2BCE6F9-6082-4CAD-AEAF-D716B9783E25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xmlns="" id="{95FE5B2A-D528-40BC-94C2-4C5D702A3BB0}"/>
                </a:ext>
              </a:extLst>
            </p:cNvPr>
            <p:cNvCxnSpPr>
              <a:cxnSpLocks/>
              <a:stCxn id="305" idx="2"/>
              <a:endCxn id="28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xmlns="" id="{2EDE7F87-D901-4EE5-84D9-64294D96D897}"/>
                </a:ext>
              </a:extLst>
            </p:cNvPr>
            <p:cNvCxnSpPr>
              <a:cxnSpLocks/>
              <a:stCxn id="287" idx="2"/>
              <a:endCxn id="28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xmlns="" id="{0007B89C-8A93-441D-A3C7-D5CB6E218E54}"/>
                </a:ext>
              </a:extLst>
            </p:cNvPr>
            <p:cNvCxnSpPr>
              <a:cxnSpLocks/>
              <a:stCxn id="28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xmlns="" id="{78888D96-3CBC-4373-9F12-1B23C064D250}"/>
                </a:ext>
              </a:extLst>
            </p:cNvPr>
            <p:cNvCxnSpPr>
              <a:cxnSpLocks/>
              <a:stCxn id="28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xmlns="" id="{371176BB-2945-403A-A9A7-3744370E8CB8}"/>
                </a:ext>
              </a:extLst>
            </p:cNvPr>
            <p:cNvCxnSpPr>
              <a:cxnSpLocks/>
              <a:stCxn id="288" idx="2"/>
              <a:endCxn id="28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xmlns="" id="{88A3E96D-15A7-45AD-99B6-27579EC8809E}"/>
                </a:ext>
              </a:extLst>
            </p:cNvPr>
            <p:cNvCxnSpPr>
              <a:cxnSpLocks/>
              <a:stCxn id="293" idx="4"/>
              <a:endCxn id="28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xmlns="" id="{4943A19B-4FCE-4594-9520-AD7A57AB0D25}"/>
                </a:ext>
              </a:extLst>
            </p:cNvPr>
            <p:cNvCxnSpPr>
              <a:cxnSpLocks/>
              <a:stCxn id="292" idx="3"/>
              <a:endCxn id="28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xmlns="" id="{36E4518D-95D7-4E3E-8BB5-DB6E12D3346F}"/>
                </a:ext>
              </a:extLst>
            </p:cNvPr>
            <p:cNvCxnSpPr>
              <a:cxnSpLocks/>
              <a:stCxn id="292" idx="2"/>
              <a:endCxn id="29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xmlns="" id="{05BAC96E-7C1D-4F3B-948F-8FDF82692067}"/>
                </a:ext>
              </a:extLst>
            </p:cNvPr>
            <p:cNvCxnSpPr>
              <a:cxnSpLocks/>
              <a:stCxn id="292" idx="1"/>
              <a:endCxn id="29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xmlns="" id="{6C8A6195-AA87-4C10-BD72-1AF13B57D044}"/>
                </a:ext>
              </a:extLst>
            </p:cNvPr>
            <p:cNvCxnSpPr>
              <a:cxnSpLocks/>
              <a:stCxn id="290" idx="1"/>
              <a:endCxn id="29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xmlns="" id="{E8725494-4D25-449F-9639-F16ECBE52F5D}"/>
                </a:ext>
              </a:extLst>
            </p:cNvPr>
            <p:cNvCxnSpPr>
              <a:cxnSpLocks/>
              <a:stCxn id="290" idx="0"/>
              <a:endCxn id="29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xmlns="" id="{5139DC2E-4E17-447D-9977-97C8818AE22B}"/>
                </a:ext>
              </a:extLst>
            </p:cNvPr>
            <p:cNvCxnSpPr>
              <a:cxnSpLocks/>
              <a:stCxn id="362" idx="7"/>
              <a:endCxn id="42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xmlns="" id="{56FF29F4-D9DD-4F9A-B75D-FB5158E6CA2F}"/>
                </a:ext>
              </a:extLst>
            </p:cNvPr>
            <p:cNvCxnSpPr>
              <a:cxnSpLocks/>
              <a:endCxn id="28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xmlns="" id="{137EE875-82DC-480B-B3CC-7115527A31BA}"/>
                </a:ext>
              </a:extLst>
            </p:cNvPr>
            <p:cNvCxnSpPr>
              <a:cxnSpLocks/>
              <a:stCxn id="362" idx="0"/>
              <a:endCxn id="42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xmlns="" id="{1A18D9F8-3E22-4373-9A13-5DD967E54137}"/>
                </a:ext>
              </a:extLst>
            </p:cNvPr>
            <p:cNvCxnSpPr>
              <a:cxnSpLocks/>
              <a:stCxn id="374" idx="0"/>
              <a:endCxn id="42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xmlns="" id="{FA4F350C-2EF1-4736-8CD1-F5E23F1A47C6}"/>
                </a:ext>
              </a:extLst>
            </p:cNvPr>
            <p:cNvCxnSpPr>
              <a:cxnSpLocks/>
              <a:stCxn id="374" idx="1"/>
              <a:endCxn id="29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xmlns="" id="{13D645B3-EBAE-4820-9E92-282F9DBBC1DA}"/>
                </a:ext>
              </a:extLst>
            </p:cNvPr>
            <p:cNvCxnSpPr>
              <a:cxnSpLocks/>
              <a:stCxn id="291" idx="2"/>
              <a:endCxn id="29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xmlns="" id="{1663D816-53E3-44F3-9BFD-15782BE36F61}"/>
                </a:ext>
              </a:extLst>
            </p:cNvPr>
            <p:cNvCxnSpPr>
              <a:cxnSpLocks/>
              <a:stCxn id="290" idx="2"/>
              <a:endCxn id="29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xmlns="" id="{CFA57A08-F6B9-45B6-B0C9-792D72522B1A}"/>
                </a:ext>
              </a:extLst>
            </p:cNvPr>
            <p:cNvCxnSpPr>
              <a:cxnSpLocks/>
              <a:stCxn id="289" idx="1"/>
              <a:endCxn id="29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xmlns="" id="{98C937C5-AF10-4233-9E18-EDDB265F3454}"/>
                </a:ext>
              </a:extLst>
            </p:cNvPr>
            <p:cNvCxnSpPr>
              <a:cxnSpLocks/>
              <a:stCxn id="289" idx="3"/>
              <a:endCxn id="30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xmlns="" id="{298B07B3-1883-4F03-AD3C-0BF0FE43D5CD}"/>
                </a:ext>
              </a:extLst>
            </p:cNvPr>
            <p:cNvCxnSpPr>
              <a:cxnSpLocks/>
              <a:stCxn id="292" idx="4"/>
              <a:endCxn id="30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xmlns="" id="{302E19F2-9F6F-4F45-818F-51FAA355FA2E}"/>
                </a:ext>
              </a:extLst>
            </p:cNvPr>
            <p:cNvCxnSpPr>
              <a:cxnSpLocks/>
              <a:stCxn id="288" idx="5"/>
              <a:endCxn id="30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xmlns="" id="{B7141E8A-D6CA-47A8-B851-91BB501B86D2}"/>
                </a:ext>
              </a:extLst>
            </p:cNvPr>
            <p:cNvCxnSpPr>
              <a:cxnSpLocks/>
              <a:stCxn id="289" idx="7"/>
              <a:endCxn id="29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xmlns="" id="{592559B9-29A2-497A-BF18-1C1AFA86EEB9}"/>
                </a:ext>
              </a:extLst>
            </p:cNvPr>
            <p:cNvCxnSpPr>
              <a:cxnSpLocks/>
              <a:stCxn id="287" idx="7"/>
              <a:endCxn id="29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xmlns="" id="{0E65A0D4-1AEB-4FBE-A6C7-F709B9CBAD70}"/>
                </a:ext>
              </a:extLst>
            </p:cNvPr>
            <p:cNvCxnSpPr>
              <a:cxnSpLocks/>
              <a:endCxn id="28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xmlns="" id="{9CEDDEB5-D537-435B-8377-818C31E4B851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xmlns="" id="{A8B7EACD-8FD4-4E3A-8A26-9044A0617604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xmlns="" id="{0BF2B72B-6720-43B5-973A-144CBDFC0A66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xmlns="" id="{91AA3BC4-49FA-4E0C-ABE5-E346F25A773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xmlns="" id="{EF71B847-7913-4793-A193-1DB58EAA3E6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xmlns="" id="{F77DB7A4-1011-4AF3-AC2F-9E7FBC6E43B7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xmlns="" id="{50F1BBFB-B2E3-4426-A042-2A195D3515C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xmlns="" id="{569B5C16-4CC0-4107-9E70-E9BD3F9DAD9D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xmlns="" id="{775641CF-7012-4272-B57D-E9C3C334E6E1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xmlns="" id="{69F220C4-03FD-4819-ADFC-D2877949E9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xmlns="" id="{EA725BF7-2779-4B3D-BE1A-08029AE23955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xmlns="" id="{C5930D89-FC17-4A14-BB00-CFD467CA8448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xmlns="" id="{826C4DAA-3C3E-4399-B944-0F64961B18C1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xmlns="" id="{6907189B-D84A-4C9D-9DDA-D3E883934E11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xmlns="" id="{E099447C-5426-4BBF-8E60-E434B5540E47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xmlns="" id="{3B85E12F-FB94-4801-99AD-C0B5FD058517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xmlns="" id="{CCC4C9FB-C60D-4E64-9F53-D5BA3A837C2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xmlns="" id="{E2A5EC24-B372-4B1F-BC96-0CF8E49906C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xmlns="" id="{3AC3E801-5AC5-433A-B005-2BE04734D26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xmlns="" id="{98AB6443-BF2A-46FC-B5D8-B72F6332A5A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xmlns="" id="{C4C314C5-4577-4BF0-A86D-9AA9CB7FDF9D}"/>
                </a:ext>
              </a:extLst>
            </p:cNvPr>
            <p:cNvCxnSpPr>
              <a:cxnSpLocks/>
              <a:stCxn id="297" idx="2"/>
              <a:endCxn id="27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xmlns="" id="{523E38A6-323F-43A4-A2FE-B1698AA07090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xmlns="" id="{568EA1FC-9FD5-4BBB-A2AD-590409940BD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xmlns="" id="{EE301E94-6785-481F-ACEC-22DD4B8CD327}"/>
                </a:ext>
              </a:extLst>
            </p:cNvPr>
            <p:cNvCxnSpPr>
              <a:cxnSpLocks/>
              <a:stCxn id="30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xmlns="" id="{E0F9471F-7A2F-4926-B5EE-651B194A6905}"/>
                </a:ext>
              </a:extLst>
            </p:cNvPr>
            <p:cNvCxnSpPr>
              <a:cxnSpLocks/>
              <a:stCxn id="30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xmlns="" id="{7EDB3E1C-A8F0-499A-B828-819537F0E1D7}"/>
                </a:ext>
              </a:extLst>
            </p:cNvPr>
            <p:cNvCxnSpPr>
              <a:cxnSpLocks/>
              <a:stCxn id="30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xmlns="" id="{6B9C1564-EA91-4D7D-8BF2-FA3284AFE33E}"/>
                </a:ext>
              </a:extLst>
            </p:cNvPr>
            <p:cNvCxnSpPr>
              <a:cxnSpLocks/>
              <a:endCxn id="28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>
              <a:extLst>
                <a:ext uri="{FF2B5EF4-FFF2-40B4-BE49-F238E27FC236}">
                  <a16:creationId xmlns:a16="http://schemas.microsoft.com/office/drawing/2014/main" xmlns="" id="{C91A2ACB-C039-4DF9-A36F-19297298813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xmlns="" id="{2E5DC447-86C0-481D-9508-E81A405EF66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xmlns="" id="{FCDD8B4A-0EA9-43A6-805D-324EE240D2CC}"/>
                </a:ext>
              </a:extLst>
            </p:cNvPr>
            <p:cNvCxnSpPr>
              <a:cxnSpLocks/>
              <a:stCxn id="305" idx="1"/>
              <a:endCxn id="28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xmlns="" id="{373C6692-D094-452C-827E-A54C62E4E181}"/>
                </a:ext>
              </a:extLst>
            </p:cNvPr>
            <p:cNvCxnSpPr>
              <a:cxnSpLocks/>
              <a:endCxn id="35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xmlns="" id="{906804F7-F4B5-434F-9BCE-6A3EF6D1039C}"/>
                </a:ext>
              </a:extLst>
            </p:cNvPr>
            <p:cNvCxnSpPr>
              <a:cxnSpLocks/>
              <a:endCxn id="37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xmlns="" id="{0AE7BA9E-107E-410D-9915-0437BEBEC086}"/>
                </a:ext>
              </a:extLst>
            </p:cNvPr>
            <p:cNvCxnSpPr>
              <a:cxnSpLocks/>
              <a:stCxn id="359" idx="0"/>
              <a:endCxn id="37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xmlns="" id="{178ACFF6-0A0C-49BE-96C3-E521F9EAAC7D}"/>
                </a:ext>
              </a:extLst>
            </p:cNvPr>
            <p:cNvCxnSpPr>
              <a:cxnSpLocks/>
              <a:stCxn id="425" idx="2"/>
              <a:endCxn id="36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xmlns="" id="{A06ACE9F-37A7-4A4A-89D4-FE023920A715}"/>
                </a:ext>
              </a:extLst>
            </p:cNvPr>
            <p:cNvCxnSpPr>
              <a:cxnSpLocks/>
              <a:stCxn id="359" idx="7"/>
              <a:endCxn id="36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xmlns="" id="{7859E751-F635-4CA9-AC9B-536404D33DC3}"/>
                </a:ext>
              </a:extLst>
            </p:cNvPr>
            <p:cNvCxnSpPr>
              <a:cxnSpLocks/>
              <a:endCxn id="37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xmlns="" id="{865AD565-FF11-4164-AC16-526B4DB1E9BB}"/>
                </a:ext>
              </a:extLst>
            </p:cNvPr>
            <p:cNvCxnSpPr>
              <a:cxnSpLocks/>
              <a:stCxn id="374" idx="6"/>
              <a:endCxn id="36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xmlns="" id="{4BB0D92A-0FC0-44D4-A508-28813B1ED449}"/>
                </a:ext>
              </a:extLst>
            </p:cNvPr>
            <p:cNvCxnSpPr>
              <a:cxnSpLocks/>
              <a:stCxn id="360" idx="0"/>
              <a:endCxn id="36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xmlns="" id="{CA09E2B2-5EDB-4135-AE64-F2C8A73C94E9}"/>
                </a:ext>
              </a:extLst>
            </p:cNvPr>
            <p:cNvCxnSpPr>
              <a:cxnSpLocks/>
              <a:stCxn id="363" idx="1"/>
              <a:endCxn id="36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xmlns="" id="{C4084EAD-0150-4C76-990C-7DD4DA5AB33A}"/>
                </a:ext>
              </a:extLst>
            </p:cNvPr>
            <p:cNvCxnSpPr>
              <a:cxnSpLocks/>
              <a:stCxn id="363" idx="0"/>
              <a:endCxn id="36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xmlns="" id="{4786F27C-FF10-4D73-9B41-FB02D335634C}"/>
                </a:ext>
              </a:extLst>
            </p:cNvPr>
            <p:cNvCxnSpPr>
              <a:cxnSpLocks/>
              <a:stCxn id="362" idx="2"/>
              <a:endCxn id="36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xmlns="" id="{946BD474-415C-4892-804C-D5A8AD464B10}"/>
                </a:ext>
              </a:extLst>
            </p:cNvPr>
            <p:cNvCxnSpPr>
              <a:cxnSpLocks/>
              <a:stCxn id="362" idx="7"/>
              <a:endCxn id="37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xmlns="" id="{6407CA6B-FAAB-419C-AD23-8F9A6CEA4C49}"/>
                </a:ext>
              </a:extLst>
            </p:cNvPr>
            <p:cNvCxnSpPr>
              <a:cxnSpLocks/>
              <a:stCxn id="362" idx="6"/>
              <a:endCxn id="36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xmlns="" id="{2E778272-CD9C-4F2D-A874-85E4E85B7DAA}"/>
                </a:ext>
              </a:extLst>
            </p:cNvPr>
            <p:cNvCxnSpPr>
              <a:cxnSpLocks/>
              <a:stCxn id="369" idx="7"/>
              <a:endCxn id="37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xmlns="" id="{A7A16392-634A-45A1-AFCF-FBA599B7DFBC}"/>
                </a:ext>
              </a:extLst>
            </p:cNvPr>
            <p:cNvCxnSpPr>
              <a:cxnSpLocks/>
              <a:stCxn id="426" idx="1"/>
              <a:endCxn id="36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xmlns="" id="{02D6A37C-A67B-4676-8E64-5640DF2F866E}"/>
                </a:ext>
              </a:extLst>
            </p:cNvPr>
            <p:cNvCxnSpPr>
              <a:cxnSpLocks/>
              <a:endCxn id="35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xmlns="" id="{04E4833D-497A-4F0F-8B3E-510EBB4373C9}"/>
                </a:ext>
              </a:extLst>
            </p:cNvPr>
            <p:cNvCxnSpPr>
              <a:cxnSpLocks/>
              <a:stCxn id="360" idx="2"/>
              <a:endCxn id="35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xmlns="" id="{78199112-8C7D-4557-A618-AFEBD175DC6D}"/>
                </a:ext>
              </a:extLst>
            </p:cNvPr>
            <p:cNvCxnSpPr>
              <a:cxnSpLocks/>
              <a:stCxn id="375" idx="0"/>
              <a:endCxn id="35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xmlns="" id="{49FE3BD2-0B05-4CFD-B455-0BE66669F53C}"/>
                </a:ext>
              </a:extLst>
            </p:cNvPr>
            <p:cNvCxnSpPr>
              <a:cxnSpLocks/>
              <a:endCxn id="35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xmlns="" id="{627DA20E-216C-4E0A-B4DF-6966B7FD2C57}"/>
                </a:ext>
              </a:extLst>
            </p:cNvPr>
            <p:cNvCxnSpPr>
              <a:cxnSpLocks/>
              <a:stCxn id="375" idx="2"/>
              <a:endCxn id="36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xmlns="" id="{E4C69B3F-0639-449C-970A-ECD1A8A0D59E}"/>
                </a:ext>
              </a:extLst>
            </p:cNvPr>
            <p:cNvCxnSpPr>
              <a:cxnSpLocks/>
              <a:stCxn id="363" idx="2"/>
              <a:endCxn id="36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xmlns="" id="{95B6EF2E-E04D-415A-A170-6B7699471361}"/>
                </a:ext>
              </a:extLst>
            </p:cNvPr>
            <p:cNvCxnSpPr>
              <a:cxnSpLocks/>
              <a:stCxn id="36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xmlns="" id="{8E6F62BC-1816-4F53-A538-A429B2D7E639}"/>
                </a:ext>
              </a:extLst>
            </p:cNvPr>
            <p:cNvCxnSpPr>
              <a:cxnSpLocks/>
              <a:stCxn id="36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xmlns="" id="{469036D4-8CE6-4750-814D-4FDCE99B4674}"/>
                </a:ext>
              </a:extLst>
            </p:cNvPr>
            <p:cNvCxnSpPr>
              <a:cxnSpLocks/>
              <a:stCxn id="364" idx="2"/>
              <a:endCxn id="36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xmlns="" id="{14FCA4AF-BC95-4815-88EE-8558E41FB720}"/>
                </a:ext>
              </a:extLst>
            </p:cNvPr>
            <p:cNvCxnSpPr>
              <a:cxnSpLocks/>
              <a:stCxn id="369" idx="4"/>
              <a:endCxn id="36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xmlns="" id="{2084E696-7EDB-418C-B958-A2F4229C8805}"/>
                </a:ext>
              </a:extLst>
            </p:cNvPr>
            <p:cNvCxnSpPr>
              <a:cxnSpLocks/>
              <a:stCxn id="368" idx="3"/>
              <a:endCxn id="36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xmlns="" id="{961158D0-E463-499A-9791-0E0A8F24D6F8}"/>
                </a:ext>
              </a:extLst>
            </p:cNvPr>
            <p:cNvCxnSpPr>
              <a:cxnSpLocks/>
              <a:stCxn id="368" idx="2"/>
              <a:endCxn id="36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xmlns="" id="{13BCCF43-7AE9-40E0-BFD0-DD9309A6816F}"/>
                </a:ext>
              </a:extLst>
            </p:cNvPr>
            <p:cNvCxnSpPr>
              <a:cxnSpLocks/>
              <a:stCxn id="368" idx="1"/>
              <a:endCxn id="37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xmlns="" id="{260C41DF-7899-497E-9BC9-7B63B7542547}"/>
                </a:ext>
              </a:extLst>
            </p:cNvPr>
            <p:cNvCxnSpPr>
              <a:cxnSpLocks/>
              <a:stCxn id="366" idx="1"/>
              <a:endCxn id="37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xmlns="" id="{9A925E5B-591D-456C-A046-9331FFB1F3A2}"/>
                </a:ext>
              </a:extLst>
            </p:cNvPr>
            <p:cNvCxnSpPr>
              <a:cxnSpLocks/>
              <a:stCxn id="366" idx="0"/>
              <a:endCxn id="36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xmlns="" id="{D7B90A13-08B7-43FF-A47A-3933FC589730}"/>
                </a:ext>
              </a:extLst>
            </p:cNvPr>
            <p:cNvCxnSpPr>
              <a:cxnSpLocks/>
              <a:stCxn id="372" idx="0"/>
              <a:endCxn id="37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xmlns="" id="{552F023E-F861-4D0A-9015-A77CE58EAE0D}"/>
                </a:ext>
              </a:extLst>
            </p:cNvPr>
            <p:cNvCxnSpPr>
              <a:cxnSpLocks/>
              <a:stCxn id="400" idx="7"/>
              <a:endCxn id="37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xmlns="" id="{923B0743-5E3F-4DF0-B080-CCD4E560A777}"/>
                </a:ext>
              </a:extLst>
            </p:cNvPr>
            <p:cNvCxnSpPr>
              <a:cxnSpLocks/>
              <a:endCxn id="37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xmlns="" id="{EDE58932-D9CD-4E27-9EFD-E101EBDACCC5}"/>
                </a:ext>
              </a:extLst>
            </p:cNvPr>
            <p:cNvCxnSpPr>
              <a:cxnSpLocks/>
              <a:stCxn id="399" idx="5"/>
              <a:endCxn id="37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xmlns="" id="{C750B407-FC67-44BB-8610-F9FC2DC8C790}"/>
                </a:ext>
              </a:extLst>
            </p:cNvPr>
            <p:cNvCxnSpPr>
              <a:cxnSpLocks/>
              <a:endCxn id="37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xmlns="" id="{3F0D27C1-E130-400F-8F39-3CAC3F8A23B6}"/>
                </a:ext>
              </a:extLst>
            </p:cNvPr>
            <p:cNvCxnSpPr>
              <a:cxnSpLocks/>
              <a:stCxn id="37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xmlns="" id="{214F75FF-8C94-47DA-AE08-71F44BDBD1EC}"/>
                </a:ext>
              </a:extLst>
            </p:cNvPr>
            <p:cNvCxnSpPr>
              <a:cxnSpLocks/>
              <a:stCxn id="373" idx="3"/>
              <a:endCxn id="36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xmlns="" id="{0B70F7DA-D64B-46D2-A547-BC4CE795EA07}"/>
                </a:ext>
              </a:extLst>
            </p:cNvPr>
            <p:cNvCxnSpPr>
              <a:cxnSpLocks/>
              <a:stCxn id="373" idx="1"/>
              <a:endCxn id="36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xmlns="" id="{6DBD6E1B-8784-4704-8195-0BCDB0DD12FE}"/>
                </a:ext>
              </a:extLst>
            </p:cNvPr>
            <p:cNvCxnSpPr>
              <a:cxnSpLocks/>
              <a:stCxn id="372" idx="2"/>
              <a:endCxn id="36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xmlns="" id="{DAEBF375-FD76-449E-9314-344626C47C5D}"/>
                </a:ext>
              </a:extLst>
            </p:cNvPr>
            <p:cNvCxnSpPr>
              <a:cxnSpLocks/>
              <a:stCxn id="371" idx="3"/>
              <a:endCxn id="36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xmlns="" id="{4EAB9229-0CC2-439A-8AAE-2CC9F2517F00}"/>
                </a:ext>
              </a:extLst>
            </p:cNvPr>
            <p:cNvCxnSpPr>
              <a:cxnSpLocks/>
              <a:stCxn id="371" idx="2"/>
              <a:endCxn id="36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xmlns="" id="{D8EB75F0-8C67-46F0-9C06-932B2B561750}"/>
                </a:ext>
              </a:extLst>
            </p:cNvPr>
            <p:cNvCxnSpPr>
              <a:cxnSpLocks/>
              <a:stCxn id="367" idx="1"/>
              <a:endCxn id="37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xmlns="" id="{5C6A195A-EDFA-4340-B8ED-E41DE0AC644C}"/>
                </a:ext>
              </a:extLst>
            </p:cNvPr>
            <p:cNvCxnSpPr>
              <a:cxnSpLocks/>
              <a:stCxn id="366" idx="2"/>
              <a:endCxn id="36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xmlns="" id="{D39BF66C-8B3F-4EDB-9FFB-B4AD8FFDE955}"/>
                </a:ext>
              </a:extLst>
            </p:cNvPr>
            <p:cNvCxnSpPr>
              <a:cxnSpLocks/>
              <a:stCxn id="365" idx="1"/>
              <a:endCxn id="36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xmlns="" id="{2F79F56F-9637-47B3-AB27-DD13D4C283C6}"/>
                </a:ext>
              </a:extLst>
            </p:cNvPr>
            <p:cNvCxnSpPr>
              <a:cxnSpLocks/>
              <a:stCxn id="365" idx="3"/>
              <a:endCxn id="37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xmlns="" id="{99586380-8D38-4885-88E4-36DD82154099}"/>
                </a:ext>
              </a:extLst>
            </p:cNvPr>
            <p:cNvCxnSpPr>
              <a:cxnSpLocks/>
              <a:stCxn id="368" idx="4"/>
              <a:endCxn id="37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xmlns="" id="{5C925850-0994-4830-9B1F-10EDF27BC020}"/>
                </a:ext>
              </a:extLst>
            </p:cNvPr>
            <p:cNvCxnSpPr>
              <a:cxnSpLocks/>
              <a:stCxn id="364" idx="5"/>
              <a:endCxn id="37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xmlns="" id="{5170E3E0-808B-4B8B-82AD-A59AD4C9BC69}"/>
                </a:ext>
              </a:extLst>
            </p:cNvPr>
            <p:cNvCxnSpPr>
              <a:cxnSpLocks/>
              <a:stCxn id="365" idx="7"/>
              <a:endCxn id="36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xmlns="" id="{A7546D67-5BF4-4226-8EE4-DCF808F46947}"/>
                </a:ext>
              </a:extLst>
            </p:cNvPr>
            <p:cNvCxnSpPr>
              <a:cxnSpLocks/>
              <a:stCxn id="363" idx="7"/>
              <a:endCxn id="36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xmlns="" id="{1D005286-EB1C-4547-97CC-FEA9386E3BA6}"/>
                </a:ext>
              </a:extLst>
            </p:cNvPr>
            <p:cNvCxnSpPr>
              <a:cxnSpLocks/>
              <a:endCxn id="36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xmlns="" id="{D716AD86-8CD3-4736-96D7-208AD7E1DD15}"/>
                </a:ext>
              </a:extLst>
            </p:cNvPr>
            <p:cNvCxnSpPr>
              <a:cxnSpLocks/>
              <a:stCxn id="373" idx="7"/>
              <a:endCxn id="37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xmlns="" id="{8B1D872D-63BF-429F-AE28-948EEC2A491B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xmlns="" id="{9A79A583-8572-4EE9-81D2-242A398716C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xmlns="" id="{93765A01-C25C-49E9-859A-F592ED2C6B4D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xmlns="" id="{C3AD3EF7-F782-4B6B-AF4E-48570719A521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xmlns="" id="{44F17CB1-F1E2-4CC3-9873-42722997C7F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xmlns="" id="{F77B708D-4387-4BA7-BEE4-20C177816441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xmlns="" id="{926B8C65-9C62-4F70-83C7-C0C5316D52BA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xmlns="" id="{24BBF55B-A09D-4F1A-944C-CD42847E31EA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xmlns="" id="{A367FA72-C335-4230-BE8E-EB4C24A48EB0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xmlns="" id="{50497FB5-D246-409C-B35E-5E4EC9874A34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xmlns="" id="{C4A20C61-1783-4B74-8310-C7CD9455AD0C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xmlns="" id="{1BDB3E47-276F-40FD-A387-9458A6FD05E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xmlns="" id="{E937DFB4-8E09-4A00-9F42-C6B2D65C8D64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xmlns="" id="{7F778C69-1E4D-4016-BBE6-3D31BD1D417A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xmlns="" id="{AED41375-857F-4603-9519-08F3BC6BCCE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xmlns="" id="{2DDD9777-CF9A-46A4-8B74-76B90520DA8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hord 374">
              <a:extLst>
                <a:ext uri="{FF2B5EF4-FFF2-40B4-BE49-F238E27FC236}">
                  <a16:creationId xmlns:a16="http://schemas.microsoft.com/office/drawing/2014/main" xmlns="" id="{91CEC378-8297-4056-8F13-129D45C2336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xmlns="" id="{3A74C7A2-AD14-4625-8E12-65B8346650C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xmlns="" id="{9F5DB11B-C551-4000-9F6B-339FC2034DBA}"/>
                </a:ext>
              </a:extLst>
            </p:cNvPr>
            <p:cNvCxnSpPr>
              <a:cxnSpLocks/>
              <a:stCxn id="375" idx="1"/>
              <a:endCxn id="36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xmlns="" id="{B880F1D9-920B-4A2D-90F1-21329B0FCC1D}"/>
                </a:ext>
              </a:extLst>
            </p:cNvPr>
            <p:cNvCxnSpPr>
              <a:cxnSpLocks/>
              <a:stCxn id="397" idx="6"/>
              <a:endCxn id="37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xmlns="" id="{2588E090-3BAA-4A70-B6A3-1605DF137B26}"/>
                </a:ext>
              </a:extLst>
            </p:cNvPr>
            <p:cNvCxnSpPr>
              <a:cxnSpLocks/>
              <a:stCxn id="394" idx="4"/>
              <a:endCxn id="4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xmlns="" id="{ABAE8F78-B344-4222-B30A-BB32018D61CB}"/>
                </a:ext>
              </a:extLst>
            </p:cNvPr>
            <p:cNvCxnSpPr>
              <a:cxnSpLocks/>
              <a:stCxn id="400" idx="4"/>
              <a:endCxn id="3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xmlns="" id="{F27556C6-C2E3-4452-A5E4-32E2940197D7}"/>
                </a:ext>
              </a:extLst>
            </p:cNvPr>
            <p:cNvCxnSpPr>
              <a:cxnSpLocks/>
              <a:stCxn id="3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xmlns="" id="{CD762F0E-6E92-406E-A8F6-901073D53291}"/>
                </a:ext>
              </a:extLst>
            </p:cNvPr>
            <p:cNvCxnSpPr>
              <a:cxnSpLocks/>
              <a:stCxn id="398" idx="0"/>
              <a:endCxn id="3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xmlns="" id="{0AE22761-7890-4226-B141-8F41B745299B}"/>
                </a:ext>
              </a:extLst>
            </p:cNvPr>
            <p:cNvCxnSpPr>
              <a:cxnSpLocks/>
              <a:stCxn id="408" idx="1"/>
              <a:endCxn id="3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xmlns="" id="{14BF30D9-F27B-4D31-A3AA-C66ABADA7E00}"/>
                </a:ext>
              </a:extLst>
            </p:cNvPr>
            <p:cNvCxnSpPr>
              <a:cxnSpLocks/>
              <a:stCxn id="399" idx="2"/>
              <a:endCxn id="40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xmlns="" id="{6FF3457E-B0D5-46F3-B9BE-37A4EE6B4F2F}"/>
                </a:ext>
              </a:extLst>
            </p:cNvPr>
            <p:cNvCxnSpPr>
              <a:cxnSpLocks/>
              <a:stCxn id="3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xmlns="" id="{4F709E58-2A84-4E8E-B065-4742BB08F816}"/>
                </a:ext>
              </a:extLst>
            </p:cNvPr>
            <p:cNvCxnSpPr>
              <a:cxnSpLocks/>
              <a:stCxn id="371" idx="1"/>
              <a:endCxn id="27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xmlns="" id="{4BDF1C77-26CE-444F-A3D1-68CAC0F4E5F2}"/>
                </a:ext>
              </a:extLst>
            </p:cNvPr>
            <p:cNvCxnSpPr>
              <a:cxnSpLocks/>
              <a:stCxn id="396" idx="6"/>
              <a:endCxn id="3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xmlns="" id="{3DED5268-BAA1-4A51-832C-C4E6FED47B77}"/>
                </a:ext>
              </a:extLst>
            </p:cNvPr>
            <p:cNvCxnSpPr>
              <a:cxnSpLocks/>
              <a:stCxn id="394" idx="7"/>
              <a:endCxn id="3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xmlns="" id="{21674F67-6BFB-4FAF-8951-93A7C0E9C247}"/>
                </a:ext>
              </a:extLst>
            </p:cNvPr>
            <p:cNvCxnSpPr>
              <a:cxnSpLocks/>
              <a:stCxn id="394" idx="5"/>
              <a:endCxn id="3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xmlns="" id="{82860D0B-7438-4C0D-9DB6-EF0F84226305}"/>
                </a:ext>
              </a:extLst>
            </p:cNvPr>
            <p:cNvCxnSpPr>
              <a:cxnSpLocks/>
              <a:stCxn id="395" idx="3"/>
              <a:endCxn id="3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xmlns="" id="{17563254-62E3-4BCB-B9F2-5B0A5522DCB0}"/>
                </a:ext>
              </a:extLst>
            </p:cNvPr>
            <p:cNvCxnSpPr>
              <a:cxnSpLocks/>
              <a:stCxn id="397" idx="4"/>
              <a:endCxn id="4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xmlns="" id="{095FBFAD-C2D3-4677-A7C3-C3ED4C44AE89}"/>
                </a:ext>
              </a:extLst>
            </p:cNvPr>
            <p:cNvCxnSpPr>
              <a:cxnSpLocks/>
              <a:stCxn id="373" idx="2"/>
              <a:endCxn id="3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xmlns="" id="{E85A8937-526E-44C7-A7AF-B2B1278D62E6}"/>
                </a:ext>
              </a:extLst>
            </p:cNvPr>
            <p:cNvCxnSpPr>
              <a:cxnSpLocks/>
              <a:endCxn id="3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xmlns="" id="{42A1BE90-A2F3-4E4A-86CF-A0424FB2731F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xmlns="" id="{1E41BD6E-3D78-40CB-98A7-A986943A84A7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xmlns="" id="{D0137270-F7EC-4267-8CC2-8A6D79499BBA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xmlns="" id="{5ADD6054-52F4-459F-958A-09C57B30C36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xmlns="" id="{8F173D68-508F-49BB-8F07-E45FB1559BD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xmlns="" id="{49893196-886A-4592-8C8B-8D5EC7AAED3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xmlns="" id="{CF79092E-BFA4-4503-82B6-91712097458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xmlns="" id="{F14745B8-06E9-4280-8483-AF16DD583711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xmlns="" id="{2F4E623F-95AE-41B2-8811-03383896157F}"/>
                </a:ext>
              </a:extLst>
            </p:cNvPr>
            <p:cNvCxnSpPr>
              <a:cxnSpLocks/>
              <a:stCxn id="396" idx="4"/>
              <a:endCxn id="3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xmlns="" id="{DC41E2DF-9E68-49C0-8AFF-75AEFF7C09D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xmlns="" id="{A47C7AFE-772C-4719-AADF-7E3D4D93A38F}"/>
                </a:ext>
              </a:extLst>
            </p:cNvPr>
            <p:cNvCxnSpPr>
              <a:cxnSpLocks/>
              <a:stCxn id="403" idx="3"/>
              <a:endCxn id="36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xmlns="" id="{33E06932-50A7-4638-823E-CE6E8B8C028C}"/>
                </a:ext>
              </a:extLst>
            </p:cNvPr>
            <p:cNvCxnSpPr>
              <a:cxnSpLocks/>
              <a:stCxn id="403" idx="2"/>
              <a:endCxn id="27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xmlns="" id="{96418108-72CE-4D65-9BEB-383A470454B4}"/>
                </a:ext>
              </a:extLst>
            </p:cNvPr>
            <p:cNvCxnSpPr>
              <a:cxnSpLocks/>
              <a:stCxn id="396" idx="7"/>
              <a:endCxn id="28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xmlns="" id="{16AA17A7-B811-47CB-A5B7-628B5F255F90}"/>
                </a:ext>
              </a:extLst>
            </p:cNvPr>
            <p:cNvCxnSpPr>
              <a:cxnSpLocks/>
              <a:endCxn id="3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xmlns="" id="{D60D32D5-BBBD-4EB4-A3DB-71D838F30D1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xmlns="" id="{1C2D906E-4358-44E8-9B89-DFB4DBECE3E5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xmlns="" id="{54694F99-42CE-4803-824B-3C023626D1D8}"/>
                </a:ext>
              </a:extLst>
            </p:cNvPr>
            <p:cNvCxnSpPr>
              <a:cxnSpLocks/>
              <a:stCxn id="395" idx="6"/>
              <a:endCxn id="27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xmlns="" id="{D584BFA3-8537-49FF-AF6A-0DD7617C93B7}"/>
                </a:ext>
              </a:extLst>
            </p:cNvPr>
            <p:cNvCxnSpPr>
              <a:cxnSpLocks/>
              <a:stCxn id="395" idx="5"/>
              <a:endCxn id="37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xmlns="" id="{B6D09C55-D31A-4FCF-86E3-CCA715977B8A}"/>
                </a:ext>
              </a:extLst>
            </p:cNvPr>
            <p:cNvCxnSpPr>
              <a:cxnSpLocks/>
              <a:stCxn id="280" idx="0"/>
              <a:endCxn id="3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xmlns="" id="{3CC6E058-58B3-4674-B70B-1912B137B1FA}"/>
                </a:ext>
              </a:extLst>
            </p:cNvPr>
            <p:cNvCxnSpPr>
              <a:cxnSpLocks/>
              <a:stCxn id="400" idx="5"/>
              <a:endCxn id="37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xmlns="" id="{CAF214E4-7EDA-4BD3-AEB3-464F66A40373}"/>
                </a:ext>
              </a:extLst>
            </p:cNvPr>
            <p:cNvCxnSpPr>
              <a:cxnSpLocks/>
              <a:stCxn id="367" idx="7"/>
              <a:endCxn id="27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xmlns="" id="{4F3DCB98-7EC5-4B76-9F86-2286BD3DF978}"/>
                </a:ext>
              </a:extLst>
            </p:cNvPr>
            <p:cNvCxnSpPr>
              <a:cxnSpLocks/>
              <a:stCxn id="296" idx="7"/>
              <a:endCxn id="40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xmlns="" id="{61EC3735-0930-4B23-ABDD-58207C339D49}"/>
                </a:ext>
              </a:extLst>
            </p:cNvPr>
            <p:cNvCxnSpPr>
              <a:cxnSpLocks/>
              <a:stCxn id="370" idx="7"/>
              <a:endCxn id="28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xmlns="" id="{954215C5-676D-4B2F-96EA-332630DCB107}"/>
                </a:ext>
              </a:extLst>
            </p:cNvPr>
            <p:cNvCxnSpPr>
              <a:cxnSpLocks/>
              <a:stCxn id="370" idx="6"/>
              <a:endCxn id="40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xmlns="" id="{221C9011-BB03-4CA1-A56C-5D8F09CFE23D}"/>
                </a:ext>
              </a:extLst>
            </p:cNvPr>
            <p:cNvCxnSpPr>
              <a:cxnSpLocks/>
              <a:stCxn id="286" idx="0"/>
              <a:endCxn id="37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xmlns="" id="{4287ECEE-6AAD-49E2-9397-9B30FCB92BEC}"/>
                </a:ext>
              </a:extLst>
            </p:cNvPr>
            <p:cNvCxnSpPr>
              <a:cxnSpLocks/>
              <a:stCxn id="426" idx="0"/>
              <a:endCxn id="42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xmlns="" id="{91621CC5-CE46-4BB4-9D89-4C754A9F5CE1}"/>
                </a:ext>
              </a:extLst>
            </p:cNvPr>
            <p:cNvCxnSpPr>
              <a:cxnSpLocks/>
              <a:stCxn id="294" idx="0"/>
              <a:endCxn id="42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xmlns="" id="{BB6AF694-5C90-4810-8FF1-49B68D7B095A}"/>
                </a:ext>
              </a:extLst>
            </p:cNvPr>
            <p:cNvCxnSpPr>
              <a:cxnSpLocks/>
              <a:stCxn id="293" idx="0"/>
              <a:endCxn id="42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xmlns="" id="{81DA5051-6B46-4351-9FCE-824BC35CACE3}"/>
                </a:ext>
              </a:extLst>
            </p:cNvPr>
            <p:cNvCxnSpPr>
              <a:cxnSpLocks/>
              <a:stCxn id="370" idx="1"/>
              <a:endCxn id="42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xmlns="" id="{623B1A3F-1A1E-4963-86CB-5BDEA110138B}"/>
                </a:ext>
              </a:extLst>
            </p:cNvPr>
            <p:cNvCxnSpPr>
              <a:cxnSpLocks/>
              <a:stCxn id="286" idx="0"/>
              <a:endCxn id="42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xmlns="" id="{F01DDCED-8FEB-4EE2-9EAD-E3A2D2DB1E19}"/>
                </a:ext>
              </a:extLst>
            </p:cNvPr>
            <p:cNvCxnSpPr>
              <a:cxnSpLocks/>
              <a:stCxn id="427" idx="7"/>
              <a:endCxn id="42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xmlns="" id="{573081BE-6B30-4857-B71A-60E3D0934DF5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xmlns="" id="{CD4A745D-CB3E-4925-BA45-A5FD3E8D3D3A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xmlns="" id="{05E32368-B255-41C9-BA97-68EA70C0AD66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xmlns="" id="{DB05B640-9491-4D1F-97D2-D88120244D56}"/>
                </a:ext>
              </a:extLst>
            </p:cNvPr>
            <p:cNvCxnSpPr>
              <a:cxnSpLocks/>
              <a:stCxn id="291" idx="0"/>
              <a:endCxn id="42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xmlns="" id="{9119C421-9774-4384-AE76-0EF5E30B8A5F}"/>
                </a:ext>
              </a:extLst>
            </p:cNvPr>
            <p:cNvCxnSpPr>
              <a:cxnSpLocks/>
              <a:endCxn id="29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5">
            <a:extLst>
              <a:ext uri="{FF2B5EF4-FFF2-40B4-BE49-F238E27FC236}">
                <a16:creationId xmlns:a16="http://schemas.microsoft.com/office/drawing/2014/main" xmlns="" id="{CD7B0E81-B610-4A9D-8254-4298324FFAC9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xmlns="" id="{E7893C73-8077-4BE1-981D-D4BE31914B05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xmlns="" id="{68C258B3-310A-48E5-BA88-63CA0E07DA1F}"/>
                </a:ext>
              </a:extLst>
            </p:cNvPr>
            <p:cNvCxnSpPr>
              <a:cxnSpLocks/>
              <a:stCxn id="278" idx="4"/>
              <a:endCxn id="297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xmlns="" id="{00883803-C1B8-48C6-BA64-7F4B323A2CA1}"/>
                </a:ext>
              </a:extLst>
            </p:cNvPr>
            <p:cNvCxnSpPr>
              <a:cxnSpLocks/>
              <a:stCxn id="283" idx="2"/>
              <a:endCxn id="295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xmlns="" id="{677DCBF3-4B2A-4A40-AAD9-8D2E62B936C9}"/>
                </a:ext>
              </a:extLst>
            </p:cNvPr>
            <p:cNvCxnSpPr>
              <a:cxnSpLocks/>
              <a:stCxn id="297" idx="5"/>
              <a:endCxn id="283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xmlns="" id="{0344E688-E110-4DFA-8A04-DF20F31191F9}"/>
                </a:ext>
              </a:extLst>
            </p:cNvPr>
            <p:cNvCxnSpPr>
              <a:cxnSpLocks/>
              <a:stCxn id="278" idx="5"/>
              <a:endCxn id="296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xmlns="" id="{B954AD7E-EAF9-4B74-9463-EB928E832F6D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xmlns="" id="{4919D8ED-4F84-4786-8C31-94762E936944}"/>
                </a:ext>
              </a:extLst>
            </p:cNvPr>
            <p:cNvCxnSpPr>
              <a:cxnSpLocks/>
              <a:stCxn id="297" idx="3"/>
              <a:endCxn id="295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xmlns="" id="{E0CE6993-6EF1-4911-817C-15059F7186E4}"/>
                </a:ext>
              </a:extLst>
            </p:cNvPr>
            <p:cNvCxnSpPr>
              <a:cxnSpLocks/>
              <a:stCxn id="403" idx="7"/>
              <a:endCxn id="285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xmlns="" id="{FC5B031C-AEA3-46F7-9BBC-FA4402AAE00A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xmlns="" id="{40E8A078-75E3-43B0-9BF9-97E5BC7B68A3}"/>
                </a:ext>
              </a:extLst>
            </p:cNvPr>
            <p:cNvCxnSpPr>
              <a:cxnSpLocks/>
              <a:stCxn id="282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xmlns="" id="{C2E27580-0038-4188-8457-52F5720DCD8F}"/>
                </a:ext>
              </a:extLst>
            </p:cNvPr>
            <p:cNvCxnSpPr>
              <a:cxnSpLocks/>
              <a:stCxn id="297" idx="6"/>
              <a:endCxn id="296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xmlns="" id="{F9C49D04-7BE5-465F-85E8-D376DC89E3EF}"/>
                </a:ext>
              </a:extLst>
            </p:cNvPr>
            <p:cNvCxnSpPr>
              <a:cxnSpLocks/>
              <a:stCxn id="282" idx="0"/>
              <a:endCxn id="295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xmlns="" id="{5CECAE10-3F58-4B39-8A0A-CA3CFB4CFDBC}"/>
                </a:ext>
              </a:extLst>
            </p:cNvPr>
            <p:cNvCxnSpPr>
              <a:cxnSpLocks/>
              <a:stCxn id="296" idx="6"/>
              <a:endCxn id="285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xmlns="" id="{A9D2C9EF-1FE7-4DDD-B537-64570F341CE0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xmlns="" id="{59084052-86E8-42FD-9E4F-84B1DB28931E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xmlns="" id="{09CCE289-CECD-4196-8ED0-7B3069B3AAB1}"/>
                </a:ext>
              </a:extLst>
            </p:cNvPr>
            <p:cNvCxnSpPr>
              <a:cxnSpLocks/>
              <a:stCxn id="287" idx="0"/>
              <a:endCxn id="286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xmlns="" id="{3D459DD2-AD68-420B-B350-7EB3E61ECAFF}"/>
                </a:ext>
              </a:extLst>
            </p:cNvPr>
            <p:cNvCxnSpPr>
              <a:cxnSpLocks/>
              <a:stCxn id="286" idx="2"/>
              <a:endCxn id="285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xmlns="" id="{DFC84ECD-15D6-4737-86FB-BF1EF9E0981C}"/>
                </a:ext>
              </a:extLst>
            </p:cNvPr>
            <p:cNvCxnSpPr>
              <a:cxnSpLocks/>
              <a:stCxn id="286" idx="7"/>
              <a:endCxn id="426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xmlns="" id="{C3B44B58-6E74-46F3-BFDD-D07225FD011D}"/>
                </a:ext>
              </a:extLst>
            </p:cNvPr>
            <p:cNvCxnSpPr>
              <a:cxnSpLocks/>
              <a:stCxn id="286" idx="6"/>
              <a:endCxn id="293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xmlns="" id="{EB9D69D3-BB75-4BA8-9CBC-26D30859BDF9}"/>
                </a:ext>
              </a:extLst>
            </p:cNvPr>
            <p:cNvCxnSpPr>
              <a:cxnSpLocks/>
              <a:stCxn id="293" idx="7"/>
              <a:endCxn id="294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xmlns="" id="{82392879-260E-4414-AE85-45A19A8827EF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xmlns="" id="{98EC2102-37A1-4C8E-9212-B88F2AFF78DA}"/>
                </a:ext>
              </a:extLst>
            </p:cNvPr>
            <p:cNvCxnSpPr>
              <a:cxnSpLocks/>
              <a:stCxn id="295" idx="2"/>
              <a:endCxn id="279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xmlns="" id="{CADB3FE8-EC06-4978-955E-7FCA88DE58C2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xmlns="" id="{6B9041CB-79FD-4DEB-983B-7DD05BB3482F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xmlns="" id="{387A0A4B-956F-448F-9EC3-12CC7F0464C4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xmlns="" id="{010338F1-EB1B-401B-B2B6-E850EE8F7A1C}"/>
                </a:ext>
              </a:extLst>
            </p:cNvPr>
            <p:cNvCxnSpPr>
              <a:cxnSpLocks/>
              <a:stCxn id="300" idx="7"/>
              <a:endCxn id="280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xmlns="" id="{645AAFE0-E646-4104-8441-DF1C589C1DF2}"/>
                </a:ext>
              </a:extLst>
            </p:cNvPr>
            <p:cNvCxnSpPr>
              <a:cxnSpLocks/>
              <a:stCxn id="300" idx="6"/>
              <a:endCxn id="281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xmlns="" id="{BACFB9E6-46F7-48A5-AD60-45B33C791046}"/>
                </a:ext>
              </a:extLst>
            </p:cNvPr>
            <p:cNvCxnSpPr>
              <a:cxnSpLocks/>
              <a:stCxn id="300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xmlns="" id="{F78232E1-7B15-4981-9C87-83FDB747C79F}"/>
                </a:ext>
              </a:extLst>
            </p:cNvPr>
            <p:cNvCxnSpPr>
              <a:cxnSpLocks/>
              <a:stCxn id="281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xmlns="" id="{32439E9B-3AAE-4BCD-A004-1BC2CE9BFFA0}"/>
                </a:ext>
              </a:extLst>
            </p:cNvPr>
            <p:cNvCxnSpPr>
              <a:cxnSpLocks/>
              <a:stCxn id="281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xmlns="" id="{5A067206-AAEE-45A3-A790-EE2DFDE483C5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xmlns="" id="{9C0C6BA8-DD13-442C-86C7-E73F726D8199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xmlns="" id="{3D5F6161-D8C2-4FF3-92C9-77489ABBE88A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xmlns="" id="{868FC51A-2C86-45DF-8AFA-92593ABA00A2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xmlns="" id="{FDCD7B18-D953-49D6-B44B-8DAEFD98D1E3}"/>
                </a:ext>
              </a:extLst>
            </p:cNvPr>
            <p:cNvCxnSpPr>
              <a:cxnSpLocks/>
              <a:stCxn id="305" idx="0"/>
              <a:endCxn id="283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xmlns="" id="{43795FD9-1912-46BD-AC5F-FDC9A9F33B69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xmlns="" id="{EE812A3C-9383-4E5B-B1DE-E3327DC9DCEE}"/>
                </a:ext>
              </a:extLst>
            </p:cNvPr>
            <p:cNvCxnSpPr>
              <a:cxnSpLocks/>
              <a:stCxn id="305" idx="2"/>
              <a:endCxn id="284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xmlns="" id="{9A8508C5-716D-4CDC-B678-A6758E398C71}"/>
                </a:ext>
              </a:extLst>
            </p:cNvPr>
            <p:cNvCxnSpPr>
              <a:cxnSpLocks/>
              <a:stCxn id="287" idx="2"/>
              <a:endCxn id="284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xmlns="" id="{7D3F4BF5-94EA-4DC1-A167-B5BEF787E345}"/>
                </a:ext>
              </a:extLst>
            </p:cNvPr>
            <p:cNvCxnSpPr>
              <a:cxnSpLocks/>
              <a:stCxn id="287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xmlns="" id="{A8FFC4F5-2AA2-44C5-903D-54DE1D04D69D}"/>
                </a:ext>
              </a:extLst>
            </p:cNvPr>
            <p:cNvCxnSpPr>
              <a:cxnSpLocks/>
              <a:stCxn id="288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xmlns="" id="{28BE5A43-7505-42CC-97E9-7E70A1E876E5}"/>
                </a:ext>
              </a:extLst>
            </p:cNvPr>
            <p:cNvCxnSpPr>
              <a:cxnSpLocks/>
              <a:stCxn id="288" idx="2"/>
              <a:endCxn id="287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xmlns="" id="{2A9289CB-2AE8-4943-82A8-9527CE879B43}"/>
                </a:ext>
              </a:extLst>
            </p:cNvPr>
            <p:cNvCxnSpPr>
              <a:cxnSpLocks/>
              <a:stCxn id="293" idx="4"/>
              <a:endCxn id="288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xmlns="" id="{322A7A70-B072-4125-9E1A-BA3D46AE5772}"/>
                </a:ext>
              </a:extLst>
            </p:cNvPr>
            <p:cNvCxnSpPr>
              <a:cxnSpLocks/>
              <a:stCxn id="292" idx="3"/>
              <a:endCxn id="288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xmlns="" id="{759896C0-45C9-4D01-8C50-C08934F9602C}"/>
                </a:ext>
              </a:extLst>
            </p:cNvPr>
            <p:cNvCxnSpPr>
              <a:cxnSpLocks/>
              <a:stCxn id="292" idx="2"/>
              <a:endCxn id="293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xmlns="" id="{D8221D39-0988-4BD8-95BE-88AF63B2890C}"/>
                </a:ext>
              </a:extLst>
            </p:cNvPr>
            <p:cNvCxnSpPr>
              <a:cxnSpLocks/>
              <a:stCxn id="292" idx="1"/>
              <a:endCxn id="294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xmlns="" id="{E5D692F5-00C0-4A6A-A758-97B0A0AEF3DF}"/>
                </a:ext>
              </a:extLst>
            </p:cNvPr>
            <p:cNvCxnSpPr>
              <a:cxnSpLocks/>
              <a:stCxn id="290" idx="1"/>
              <a:endCxn id="294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xmlns="" id="{D4855F3D-A600-42F2-AD82-6F1BFA4C93FA}"/>
                </a:ext>
              </a:extLst>
            </p:cNvPr>
            <p:cNvCxnSpPr>
              <a:cxnSpLocks/>
              <a:stCxn id="290" idx="0"/>
              <a:endCxn id="291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xmlns="" id="{2618BD81-7499-4C74-A73B-527982EC8B66}"/>
                </a:ext>
              </a:extLst>
            </p:cNvPr>
            <p:cNvCxnSpPr>
              <a:cxnSpLocks/>
              <a:stCxn id="362" idx="7"/>
              <a:endCxn id="427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xmlns="" id="{415858D3-1BF7-4A22-9163-018B60237EEE}"/>
                </a:ext>
              </a:extLst>
            </p:cNvPr>
            <p:cNvCxnSpPr>
              <a:cxnSpLocks/>
              <a:endCxn id="289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xmlns="" id="{9029EE5B-033F-42D3-BBBF-E7412984ED14}"/>
                </a:ext>
              </a:extLst>
            </p:cNvPr>
            <p:cNvCxnSpPr>
              <a:cxnSpLocks/>
              <a:stCxn id="362" idx="0"/>
              <a:endCxn id="426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xmlns="" id="{D288CAE0-27FC-4160-85DB-24D1F26CC1BA}"/>
                </a:ext>
              </a:extLst>
            </p:cNvPr>
            <p:cNvCxnSpPr>
              <a:cxnSpLocks/>
              <a:stCxn id="374" idx="0"/>
              <a:endCxn id="425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xmlns="" id="{F4CB54ED-0F92-4AA1-9C5E-47D93910C07D}"/>
                </a:ext>
              </a:extLst>
            </p:cNvPr>
            <p:cNvCxnSpPr>
              <a:cxnSpLocks/>
              <a:stCxn id="374" idx="1"/>
              <a:endCxn id="291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xmlns="" id="{0460B3D9-1F2D-420E-9590-EE19B3534F7F}"/>
                </a:ext>
              </a:extLst>
            </p:cNvPr>
            <p:cNvCxnSpPr>
              <a:cxnSpLocks/>
              <a:stCxn id="291" idx="2"/>
              <a:endCxn id="294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xmlns="" id="{470E3097-6465-4EC3-9ED9-B648E6A7DC7A}"/>
                </a:ext>
              </a:extLst>
            </p:cNvPr>
            <p:cNvCxnSpPr>
              <a:cxnSpLocks/>
              <a:stCxn id="290" idx="2"/>
              <a:endCxn id="292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xmlns="" id="{05F76776-81A4-4240-B4FF-973AC41CC5C3}"/>
                </a:ext>
              </a:extLst>
            </p:cNvPr>
            <p:cNvCxnSpPr>
              <a:cxnSpLocks/>
              <a:stCxn id="289" idx="1"/>
              <a:endCxn id="292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xmlns="" id="{7C1E769F-541B-43B2-A1B8-13E0063F9283}"/>
                </a:ext>
              </a:extLst>
            </p:cNvPr>
            <p:cNvCxnSpPr>
              <a:cxnSpLocks/>
              <a:stCxn id="289" idx="3"/>
              <a:endCxn id="306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xmlns="" id="{A364C1B0-2AAC-4AFD-AEAA-85F644FA7843}"/>
                </a:ext>
              </a:extLst>
            </p:cNvPr>
            <p:cNvCxnSpPr>
              <a:cxnSpLocks/>
              <a:stCxn id="292" idx="4"/>
              <a:endCxn id="306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xmlns="" id="{DC69A0BA-54EF-4370-B01E-B4A5BF46D544}"/>
                </a:ext>
              </a:extLst>
            </p:cNvPr>
            <p:cNvCxnSpPr>
              <a:cxnSpLocks/>
              <a:stCxn id="288" idx="5"/>
              <a:endCxn id="306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xmlns="" id="{A53C4522-67C1-4D46-9C9C-495B99DDD1B4}"/>
                </a:ext>
              </a:extLst>
            </p:cNvPr>
            <p:cNvCxnSpPr>
              <a:cxnSpLocks/>
              <a:stCxn id="289" idx="7"/>
              <a:endCxn id="290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xmlns="" id="{778F57A1-5CDD-455C-B229-B0D597EA68B8}"/>
                </a:ext>
              </a:extLst>
            </p:cNvPr>
            <p:cNvCxnSpPr>
              <a:cxnSpLocks/>
              <a:stCxn id="287" idx="7"/>
              <a:endCxn id="293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xmlns="" id="{7C15B007-5135-4B21-8D4C-16BA23F649CC}"/>
                </a:ext>
              </a:extLst>
            </p:cNvPr>
            <p:cNvCxnSpPr>
              <a:cxnSpLocks/>
              <a:endCxn id="289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xmlns="" id="{2C73B2E8-418D-44C1-99B4-42CB6E71E485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xmlns="" id="{ABD265EB-C007-43B7-B5D8-12E2F144252A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xmlns="" id="{116E17A9-C87E-4D32-ACEA-2F2EC0F5AE7C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xmlns="" id="{017D0F1B-AF12-44F4-91F8-54D65272542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xmlns="" id="{2DE4F281-C4BA-4DCB-B4C7-E72C8D075BA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xmlns="" id="{302E38EA-EF2B-433D-A654-AE60CFEF9704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xmlns="" id="{2BAF3971-D8CA-421F-8713-04074D6B04C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xmlns="" id="{1246C86C-3891-4253-937B-31AF24C3D380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xmlns="" id="{B2E361E8-CDE3-42DF-ADE1-8A101094DC34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xmlns="" id="{193404F7-49BB-489C-A1E4-8A71D325652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xmlns="" id="{DF9994C2-ABD3-4130-9019-742122A596D8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xmlns="" id="{1457F310-0108-4C01-ACF3-AB03BC780770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xmlns="" id="{8134985E-8F9D-4F3B-8182-665D8342C9CD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xmlns="" id="{ADFCA3EA-B3EA-4706-88A2-039B050E4CE5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xmlns="" id="{B2FFBCB0-0A6E-4252-81F8-2A0E5E7B35E7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xmlns="" id="{3317D023-1698-4446-ACD5-6A30F2CD1B22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xmlns="" id="{108EF3BB-E310-442A-A28C-5635A569132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xmlns="" id="{208BE4C1-CF0E-4E53-A236-4062F813EC5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xmlns="" id="{A7349EFE-11F3-445D-84D6-7D0E21EEBC2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xmlns="" id="{737D6246-531A-4F35-B075-9E99F9D2B7C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xmlns="" id="{63E73314-425F-4AFB-BF7B-94D1524C2AF2}"/>
                </a:ext>
              </a:extLst>
            </p:cNvPr>
            <p:cNvCxnSpPr>
              <a:cxnSpLocks/>
              <a:stCxn id="297" idx="2"/>
              <a:endCxn id="279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xmlns="" id="{0ABA7747-C6F2-4B31-AF33-31182F5F10A0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xmlns="" id="{30985B84-8873-4FD1-9671-C62554D4E9D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xmlns="" id="{7D974A51-03B6-4D2C-8676-E439A0A3E948}"/>
                </a:ext>
              </a:extLst>
            </p:cNvPr>
            <p:cNvCxnSpPr>
              <a:cxnSpLocks/>
              <a:stCxn id="300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xmlns="" id="{729DA174-BEBE-4C22-BBA8-9630695B05AA}"/>
                </a:ext>
              </a:extLst>
            </p:cNvPr>
            <p:cNvCxnSpPr>
              <a:cxnSpLocks/>
              <a:stCxn id="300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xmlns="" id="{17CEDE54-831A-41FC-8837-2EAC2C9284E4}"/>
                </a:ext>
              </a:extLst>
            </p:cNvPr>
            <p:cNvCxnSpPr>
              <a:cxnSpLocks/>
              <a:stCxn id="300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xmlns="" id="{18B05773-F3A8-4A08-8A39-80DF2FC0D75F}"/>
                </a:ext>
              </a:extLst>
            </p:cNvPr>
            <p:cNvCxnSpPr>
              <a:cxnSpLocks/>
              <a:endCxn id="280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Chord 304">
              <a:extLst>
                <a:ext uri="{FF2B5EF4-FFF2-40B4-BE49-F238E27FC236}">
                  <a16:creationId xmlns:a16="http://schemas.microsoft.com/office/drawing/2014/main" xmlns="" id="{88D040A7-3A6E-4A6F-9929-3F3A11E5B2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xmlns="" id="{D3AD2E65-E325-4CD1-B01C-6B39582B7F9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xmlns="" id="{A7D9EACA-6DDA-42A0-8443-C2098ADCE1C6}"/>
                </a:ext>
              </a:extLst>
            </p:cNvPr>
            <p:cNvCxnSpPr>
              <a:cxnSpLocks/>
              <a:stCxn id="305" idx="1"/>
              <a:endCxn id="287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xmlns="" id="{6660B2E9-F059-4486-913A-6831034EE9D5}"/>
                </a:ext>
              </a:extLst>
            </p:cNvPr>
            <p:cNvCxnSpPr>
              <a:cxnSpLocks/>
              <a:endCxn id="359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xmlns="" id="{7B8AA844-57BD-4179-8FBF-A2270F702808}"/>
                </a:ext>
              </a:extLst>
            </p:cNvPr>
            <p:cNvCxnSpPr>
              <a:cxnSpLocks/>
              <a:endCxn id="374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xmlns="" id="{A65302F9-A675-442D-9F14-8D17E6E5216E}"/>
                </a:ext>
              </a:extLst>
            </p:cNvPr>
            <p:cNvCxnSpPr>
              <a:cxnSpLocks/>
              <a:stCxn id="359" idx="0"/>
              <a:endCxn id="374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xmlns="" id="{09C1AA70-8A3F-4BB1-855A-B301E39287CA}"/>
                </a:ext>
              </a:extLst>
            </p:cNvPr>
            <p:cNvCxnSpPr>
              <a:cxnSpLocks/>
              <a:stCxn id="425" idx="2"/>
              <a:endCxn id="361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xmlns="" id="{8D70AF19-4BD3-41BF-87A8-972550327F7E}"/>
                </a:ext>
              </a:extLst>
            </p:cNvPr>
            <p:cNvCxnSpPr>
              <a:cxnSpLocks/>
              <a:stCxn id="359" idx="7"/>
              <a:endCxn id="361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xmlns="" id="{45CE9301-FBA3-4ED5-A0C0-3AB948666454}"/>
                </a:ext>
              </a:extLst>
            </p:cNvPr>
            <p:cNvCxnSpPr>
              <a:cxnSpLocks/>
              <a:endCxn id="374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xmlns="" id="{4139FB64-1147-42D5-A4D0-C076D277E2B7}"/>
                </a:ext>
              </a:extLst>
            </p:cNvPr>
            <p:cNvCxnSpPr>
              <a:cxnSpLocks/>
              <a:stCxn id="374" idx="6"/>
              <a:endCxn id="361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xmlns="" id="{13BEB394-9BA9-49A6-9CE7-D9AC8238263D}"/>
                </a:ext>
              </a:extLst>
            </p:cNvPr>
            <p:cNvCxnSpPr>
              <a:cxnSpLocks/>
              <a:stCxn id="360" idx="0"/>
              <a:endCxn id="361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xmlns="" id="{4565783E-9459-4C6D-B867-75E6C707534C}"/>
                </a:ext>
              </a:extLst>
            </p:cNvPr>
            <p:cNvCxnSpPr>
              <a:cxnSpLocks/>
              <a:stCxn id="363" idx="1"/>
              <a:endCxn id="361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xmlns="" id="{849FBA7E-71A8-4753-9136-1A91EC229C77}"/>
                </a:ext>
              </a:extLst>
            </p:cNvPr>
            <p:cNvCxnSpPr>
              <a:cxnSpLocks/>
              <a:stCxn id="363" idx="0"/>
              <a:endCxn id="362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xmlns="" id="{F0DA1EA9-EB9A-4F8C-A1E5-E6EE67DEA1F2}"/>
                </a:ext>
              </a:extLst>
            </p:cNvPr>
            <p:cNvCxnSpPr>
              <a:cxnSpLocks/>
              <a:stCxn id="362" idx="2"/>
              <a:endCxn id="361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xmlns="" id="{D6ECBB5B-B043-401D-B9A4-7570EC3E6304}"/>
                </a:ext>
              </a:extLst>
            </p:cNvPr>
            <p:cNvCxnSpPr>
              <a:cxnSpLocks/>
              <a:stCxn id="362" idx="7"/>
              <a:endCxn id="370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xmlns="" id="{E778DF75-C92A-4794-8F8F-5E3CC206A7DE}"/>
                </a:ext>
              </a:extLst>
            </p:cNvPr>
            <p:cNvCxnSpPr>
              <a:cxnSpLocks/>
              <a:stCxn id="362" idx="6"/>
              <a:endCxn id="369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xmlns="" id="{15545D1D-9741-40EE-B757-3637A308ED06}"/>
                </a:ext>
              </a:extLst>
            </p:cNvPr>
            <p:cNvCxnSpPr>
              <a:cxnSpLocks/>
              <a:stCxn id="369" idx="7"/>
              <a:endCxn id="370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xmlns="" id="{991CA565-3B8F-4F51-BB2F-83FF27815C00}"/>
                </a:ext>
              </a:extLst>
            </p:cNvPr>
            <p:cNvCxnSpPr>
              <a:cxnSpLocks/>
              <a:stCxn id="426" idx="1"/>
              <a:endCxn id="361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xmlns="" id="{E8081D33-2B4D-4625-B2B1-572E65DDA168}"/>
                </a:ext>
              </a:extLst>
            </p:cNvPr>
            <p:cNvCxnSpPr>
              <a:cxnSpLocks/>
              <a:endCxn id="359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xmlns="" id="{8BF51E69-B89B-47C4-B542-D8826A252A28}"/>
                </a:ext>
              </a:extLst>
            </p:cNvPr>
            <p:cNvCxnSpPr>
              <a:cxnSpLocks/>
              <a:stCxn id="360" idx="2"/>
              <a:endCxn id="359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xmlns="" id="{F687AFEB-BF27-4F19-8E6C-E05412A14F33}"/>
                </a:ext>
              </a:extLst>
            </p:cNvPr>
            <p:cNvCxnSpPr>
              <a:cxnSpLocks/>
              <a:stCxn id="375" idx="0"/>
              <a:endCxn id="359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xmlns="" id="{C16894BC-924D-460C-B726-294E02661D7A}"/>
                </a:ext>
              </a:extLst>
            </p:cNvPr>
            <p:cNvCxnSpPr>
              <a:cxnSpLocks/>
              <a:endCxn id="359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xmlns="" id="{8A3F03CC-F10B-4191-ADB1-9F43DE0BC29B}"/>
                </a:ext>
              </a:extLst>
            </p:cNvPr>
            <p:cNvCxnSpPr>
              <a:cxnSpLocks/>
              <a:stCxn id="375" idx="2"/>
              <a:endCxn id="360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xmlns="" id="{9716A65A-6A75-41DB-A73A-9480C05F6563}"/>
                </a:ext>
              </a:extLst>
            </p:cNvPr>
            <p:cNvCxnSpPr>
              <a:cxnSpLocks/>
              <a:stCxn id="363" idx="2"/>
              <a:endCxn id="360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xmlns="" id="{F6DD599F-23E8-4EDC-BDFE-919BDB4933F0}"/>
                </a:ext>
              </a:extLst>
            </p:cNvPr>
            <p:cNvCxnSpPr>
              <a:cxnSpLocks/>
              <a:stCxn id="363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xmlns="" id="{C1ECACA0-B229-4FE8-A6C9-9F0EDF09A1DB}"/>
                </a:ext>
              </a:extLst>
            </p:cNvPr>
            <p:cNvCxnSpPr>
              <a:cxnSpLocks/>
              <a:stCxn id="364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xmlns="" id="{33EB8B8C-754D-4AFC-A330-2F213E109C3C}"/>
                </a:ext>
              </a:extLst>
            </p:cNvPr>
            <p:cNvCxnSpPr>
              <a:cxnSpLocks/>
              <a:stCxn id="364" idx="2"/>
              <a:endCxn id="363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xmlns="" id="{25F2346F-C643-4C11-8698-7053A69D12E3}"/>
                </a:ext>
              </a:extLst>
            </p:cNvPr>
            <p:cNvCxnSpPr>
              <a:cxnSpLocks/>
              <a:stCxn id="369" idx="4"/>
              <a:endCxn id="364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xmlns="" id="{4F95FE23-F315-46DA-84BC-BE48AF04153F}"/>
                </a:ext>
              </a:extLst>
            </p:cNvPr>
            <p:cNvCxnSpPr>
              <a:cxnSpLocks/>
              <a:stCxn id="368" idx="3"/>
              <a:endCxn id="364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xmlns="" id="{E4A9082D-A2C4-4995-BB67-03E747E7AC25}"/>
                </a:ext>
              </a:extLst>
            </p:cNvPr>
            <p:cNvCxnSpPr>
              <a:cxnSpLocks/>
              <a:stCxn id="368" idx="2"/>
              <a:endCxn id="369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xmlns="" id="{0FAB7A54-2D0F-4982-AF53-42A2BC1958A8}"/>
                </a:ext>
              </a:extLst>
            </p:cNvPr>
            <p:cNvCxnSpPr>
              <a:cxnSpLocks/>
              <a:stCxn id="368" idx="1"/>
              <a:endCxn id="370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xmlns="" id="{A1FC95DE-C05E-45BE-8192-6182952A6BE7}"/>
                </a:ext>
              </a:extLst>
            </p:cNvPr>
            <p:cNvCxnSpPr>
              <a:cxnSpLocks/>
              <a:stCxn id="366" idx="1"/>
              <a:endCxn id="370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xmlns="" id="{33B2176B-8B8B-48F8-8147-D0C071202A40}"/>
                </a:ext>
              </a:extLst>
            </p:cNvPr>
            <p:cNvCxnSpPr>
              <a:cxnSpLocks/>
              <a:stCxn id="366" idx="0"/>
              <a:endCxn id="367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xmlns="" id="{9B44FC8B-3DFC-4B10-B9AE-62ED02202754}"/>
                </a:ext>
              </a:extLst>
            </p:cNvPr>
            <p:cNvCxnSpPr>
              <a:cxnSpLocks/>
              <a:stCxn id="372" idx="0"/>
              <a:endCxn id="371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xmlns="" id="{35CB26D1-60B0-4A9B-9D15-879C86B9C4C5}"/>
                </a:ext>
              </a:extLst>
            </p:cNvPr>
            <p:cNvCxnSpPr>
              <a:cxnSpLocks/>
              <a:stCxn id="400" idx="7"/>
              <a:endCxn id="371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xmlns="" id="{6AAC7601-2F4E-46EA-8236-299800AD6ACE}"/>
                </a:ext>
              </a:extLst>
            </p:cNvPr>
            <p:cNvCxnSpPr>
              <a:cxnSpLocks/>
              <a:endCxn id="372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xmlns="" id="{A72E4E7D-CA7C-4E08-A968-6DEF5D7A4E7A}"/>
                </a:ext>
              </a:extLst>
            </p:cNvPr>
            <p:cNvCxnSpPr>
              <a:cxnSpLocks/>
              <a:stCxn id="399" idx="5"/>
              <a:endCxn id="373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xmlns="" id="{229E5EE9-E15F-491A-BC23-4F8802106BA7}"/>
                </a:ext>
              </a:extLst>
            </p:cNvPr>
            <p:cNvCxnSpPr>
              <a:cxnSpLocks/>
              <a:endCxn id="373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xmlns="" id="{997E4CC0-4F14-4E11-AC28-B27FB12CC1DC}"/>
                </a:ext>
              </a:extLst>
            </p:cNvPr>
            <p:cNvCxnSpPr>
              <a:cxnSpLocks/>
              <a:stCxn id="373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xmlns="" id="{3E2C50E3-C44F-4846-A66B-7853A4028A65}"/>
                </a:ext>
              </a:extLst>
            </p:cNvPr>
            <p:cNvCxnSpPr>
              <a:cxnSpLocks/>
              <a:stCxn id="373" idx="3"/>
              <a:endCxn id="365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xmlns="" id="{691F21CB-DF67-4B69-931C-405D3B1011A8}"/>
                </a:ext>
              </a:extLst>
            </p:cNvPr>
            <p:cNvCxnSpPr>
              <a:cxnSpLocks/>
              <a:stCxn id="373" idx="1"/>
              <a:endCxn id="366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xmlns="" id="{31C1FAE9-20BF-4ACB-8229-64F8BFFF0A6C}"/>
                </a:ext>
              </a:extLst>
            </p:cNvPr>
            <p:cNvCxnSpPr>
              <a:cxnSpLocks/>
              <a:stCxn id="372" idx="2"/>
              <a:endCxn id="366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xmlns="" id="{A4F8C258-9B9B-4BF4-B5A2-E8167E1BA0B5}"/>
                </a:ext>
              </a:extLst>
            </p:cNvPr>
            <p:cNvCxnSpPr>
              <a:cxnSpLocks/>
              <a:stCxn id="371" idx="3"/>
              <a:endCxn id="366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xmlns="" id="{C78A8156-0A86-431E-9CD1-7C38E48EBB31}"/>
                </a:ext>
              </a:extLst>
            </p:cNvPr>
            <p:cNvCxnSpPr>
              <a:cxnSpLocks/>
              <a:stCxn id="371" idx="2"/>
              <a:endCxn id="367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xmlns="" id="{8841E652-D612-4A06-8589-D625D4482440}"/>
                </a:ext>
              </a:extLst>
            </p:cNvPr>
            <p:cNvCxnSpPr>
              <a:cxnSpLocks/>
              <a:stCxn id="367" idx="1"/>
              <a:endCxn id="370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xmlns="" id="{1A3ED03B-88EE-4AC2-8622-3B3FAAE6FE84}"/>
                </a:ext>
              </a:extLst>
            </p:cNvPr>
            <p:cNvCxnSpPr>
              <a:cxnSpLocks/>
              <a:stCxn id="366" idx="2"/>
              <a:endCxn id="368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xmlns="" id="{C2A8D3C0-90DF-48ED-A358-3CFAFD9C18F8}"/>
                </a:ext>
              </a:extLst>
            </p:cNvPr>
            <p:cNvCxnSpPr>
              <a:cxnSpLocks/>
              <a:stCxn id="365" idx="1"/>
              <a:endCxn id="368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xmlns="" id="{D98319B2-B324-42B8-BED1-3079085AA7C5}"/>
                </a:ext>
              </a:extLst>
            </p:cNvPr>
            <p:cNvCxnSpPr>
              <a:cxnSpLocks/>
              <a:stCxn id="365" idx="3"/>
              <a:endCxn id="376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xmlns="" id="{B96FD94C-F95B-406D-833C-70E89A577351}"/>
                </a:ext>
              </a:extLst>
            </p:cNvPr>
            <p:cNvCxnSpPr>
              <a:cxnSpLocks/>
              <a:stCxn id="368" idx="4"/>
              <a:endCxn id="376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xmlns="" id="{E8D2DFFE-9FB5-44A7-A03E-5D364C50084B}"/>
                </a:ext>
              </a:extLst>
            </p:cNvPr>
            <p:cNvCxnSpPr>
              <a:cxnSpLocks/>
              <a:stCxn id="364" idx="5"/>
              <a:endCxn id="376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xmlns="" id="{C9A54D6E-CF38-4F1A-B8A0-48335FC16AC1}"/>
                </a:ext>
              </a:extLst>
            </p:cNvPr>
            <p:cNvCxnSpPr>
              <a:cxnSpLocks/>
              <a:stCxn id="365" idx="7"/>
              <a:endCxn id="366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xmlns="" id="{8E8D7C8A-9B6A-477E-8C4D-70627AD71626}"/>
                </a:ext>
              </a:extLst>
            </p:cNvPr>
            <p:cNvCxnSpPr>
              <a:cxnSpLocks/>
              <a:stCxn id="363" idx="7"/>
              <a:endCxn id="369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xmlns="" id="{62F84021-BAE9-44E2-BD21-CF965A4908F0}"/>
                </a:ext>
              </a:extLst>
            </p:cNvPr>
            <p:cNvCxnSpPr>
              <a:cxnSpLocks/>
              <a:endCxn id="365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xmlns="" id="{7C27ACC5-BEAA-4AEA-A77F-37AEDC14C7D8}"/>
                </a:ext>
              </a:extLst>
            </p:cNvPr>
            <p:cNvCxnSpPr>
              <a:cxnSpLocks/>
              <a:stCxn id="373" idx="7"/>
              <a:endCxn id="372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xmlns="" id="{878CA2A1-BF16-4997-97C6-09A7044BD605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xmlns="" id="{8BDC6344-A5EB-4835-8A96-AB878D02E68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xmlns="" id="{BB3CA4F0-B791-4FE4-919C-7796B5871CDE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xmlns="" id="{74D9D970-39EC-4123-8B8B-A597B09D830E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xmlns="" id="{540DB0C9-D8BE-4B4F-ABE4-31455BD44A3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xmlns="" id="{1B79F4E3-63CA-48EE-A2E4-9BD0B7F82D80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xmlns="" id="{EBBF5F20-8A76-4248-B7CA-9B6C23D82793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xmlns="" id="{8EAD3832-92E6-437F-A075-EA04BB5E0854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xmlns="" id="{9962974A-BB1C-4676-BCAF-E0F7A0109EC9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xmlns="" id="{0934823F-100D-47ED-BFD9-B8B07B4E245B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xmlns="" id="{2FAFA5E5-67D4-4E82-9619-0602BBA89A97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xmlns="" id="{F95C1264-A030-4F74-B615-A9E09B68ACF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xmlns="" id="{4FF2E79E-B3ED-4BA3-B4C4-2DC228226E52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xmlns="" id="{0266AC30-B4CA-4DD4-B8F7-115F431C35F2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xmlns="" id="{D6DB7E34-1C9A-430B-BAA1-CAA7C58A06F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xmlns="" id="{6E7B2507-78A0-4766-96A4-89BFB08788B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Chord 374">
              <a:extLst>
                <a:ext uri="{FF2B5EF4-FFF2-40B4-BE49-F238E27FC236}">
                  <a16:creationId xmlns:a16="http://schemas.microsoft.com/office/drawing/2014/main" xmlns="" id="{6756C758-72BF-4B7E-AD64-D3DEDEAFAAEB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xmlns="" id="{3E2EF3D9-A3E0-476A-A92C-620D147A54B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xmlns="" id="{8C1BDA46-F9CF-405E-B1F8-DB453D70DF55}"/>
                </a:ext>
              </a:extLst>
            </p:cNvPr>
            <p:cNvCxnSpPr>
              <a:cxnSpLocks/>
              <a:stCxn id="375" idx="1"/>
              <a:endCxn id="363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xmlns="" id="{D8538BDB-906F-439F-8D0A-D679C9FB6DDE}"/>
                </a:ext>
              </a:extLst>
            </p:cNvPr>
            <p:cNvCxnSpPr>
              <a:cxnSpLocks/>
              <a:stCxn id="397" idx="6"/>
              <a:endCxn id="371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xmlns="" id="{BFAF05BF-B4FA-4BA1-B38C-5040819920C4}"/>
                </a:ext>
              </a:extLst>
            </p:cNvPr>
            <p:cNvCxnSpPr>
              <a:cxnSpLocks/>
              <a:stCxn id="394" idx="4"/>
              <a:endCxn id="400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xmlns="" id="{B48E4104-5B5A-4084-AE95-50E121B2C6A2}"/>
                </a:ext>
              </a:extLst>
            </p:cNvPr>
            <p:cNvCxnSpPr>
              <a:cxnSpLocks/>
              <a:stCxn id="400" idx="4"/>
              <a:endCxn id="399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xmlns="" id="{94A42C92-870A-40B6-B1D0-FAACCDF175CC}"/>
                </a:ext>
              </a:extLst>
            </p:cNvPr>
            <p:cNvCxnSpPr>
              <a:cxnSpLocks/>
              <a:stCxn id="398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xmlns="" id="{35521C61-4F00-4DE2-A5FE-E1964E75D36D}"/>
                </a:ext>
              </a:extLst>
            </p:cNvPr>
            <p:cNvCxnSpPr>
              <a:cxnSpLocks/>
              <a:stCxn id="398" idx="0"/>
              <a:endCxn id="399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xmlns="" id="{A1D8D2D0-30D2-4EEA-A8CA-8E476929E7C2}"/>
                </a:ext>
              </a:extLst>
            </p:cNvPr>
            <p:cNvCxnSpPr>
              <a:cxnSpLocks/>
              <a:stCxn id="408" idx="1"/>
              <a:endCxn id="394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xmlns="" id="{1225D5A2-73D1-497E-922B-4C790347414B}"/>
                </a:ext>
              </a:extLst>
            </p:cNvPr>
            <p:cNvCxnSpPr>
              <a:cxnSpLocks/>
              <a:stCxn id="399" idx="2"/>
              <a:endCxn id="408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xmlns="" id="{EA54123A-E710-434C-BE12-7C9F412AB917}"/>
                </a:ext>
              </a:extLst>
            </p:cNvPr>
            <p:cNvCxnSpPr>
              <a:cxnSpLocks/>
              <a:stCxn id="398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xmlns="" id="{A05C7F84-C23C-4A1C-8F2F-772AC8FCE992}"/>
                </a:ext>
              </a:extLst>
            </p:cNvPr>
            <p:cNvCxnSpPr>
              <a:cxnSpLocks/>
              <a:stCxn id="371" idx="1"/>
              <a:endCxn id="278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xmlns="" id="{2DD35B3D-BA7F-46E0-8723-E3631B08652C}"/>
                </a:ext>
              </a:extLst>
            </p:cNvPr>
            <p:cNvCxnSpPr>
              <a:cxnSpLocks/>
              <a:stCxn id="396" idx="6"/>
              <a:endCxn id="395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xmlns="" id="{91A646F6-823B-4C58-9AA7-1D1D5C1203E1}"/>
                </a:ext>
              </a:extLst>
            </p:cNvPr>
            <p:cNvCxnSpPr>
              <a:cxnSpLocks/>
              <a:stCxn id="394" idx="7"/>
              <a:endCxn id="396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xmlns="" id="{6D46DAEA-09F6-492D-B8E0-A21B47CAA28A}"/>
                </a:ext>
              </a:extLst>
            </p:cNvPr>
            <p:cNvCxnSpPr>
              <a:cxnSpLocks/>
              <a:stCxn id="394" idx="5"/>
              <a:endCxn id="397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xmlns="" id="{ED2E067B-71A9-49B0-8D1F-1835CFAA3B01}"/>
                </a:ext>
              </a:extLst>
            </p:cNvPr>
            <p:cNvCxnSpPr>
              <a:cxnSpLocks/>
              <a:stCxn id="395" idx="3"/>
              <a:endCxn id="397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xmlns="" id="{98826402-6BFE-4BED-BD3C-DCA8D2F95726}"/>
                </a:ext>
              </a:extLst>
            </p:cNvPr>
            <p:cNvCxnSpPr>
              <a:cxnSpLocks/>
              <a:stCxn id="397" idx="4"/>
              <a:endCxn id="400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xmlns="" id="{4283BC04-5A9A-4998-94C5-677EC4F54078}"/>
                </a:ext>
              </a:extLst>
            </p:cNvPr>
            <p:cNvCxnSpPr>
              <a:cxnSpLocks/>
              <a:stCxn id="373" idx="2"/>
              <a:endCxn id="398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xmlns="" id="{E76897A9-35C0-4407-BE22-65984E82A18C}"/>
                </a:ext>
              </a:extLst>
            </p:cNvPr>
            <p:cNvCxnSpPr>
              <a:cxnSpLocks/>
              <a:endCxn id="398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xmlns="" id="{8132CE5B-EA5A-47E5-B63D-469CDC8D6889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xmlns="" id="{6F9BCDB4-C474-4F0A-A936-26A99DA5496F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xmlns="" id="{576861BB-37F7-4F1E-8C75-87CB8BE4F22A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xmlns="" id="{B011BB99-8702-4FF4-97F0-7C799968985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xmlns="" id="{294BEE3B-8B5E-4CE4-9BEE-156B358F9C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xmlns="" id="{4BCDBE67-7D49-4203-ABB7-93E821083C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xmlns="" id="{DB377BA2-695F-4614-9E71-1DD05273C5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xmlns="" id="{7A3D84BE-297F-4721-916A-0E1CBC17BB70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xmlns="" id="{314C23E8-9A40-4122-9EAA-F8CB0E8D61E2}"/>
                </a:ext>
              </a:extLst>
            </p:cNvPr>
            <p:cNvCxnSpPr>
              <a:cxnSpLocks/>
              <a:stCxn id="396" idx="4"/>
              <a:endCxn id="397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xmlns="" id="{E9B3E96D-BA3E-4DE3-AA50-A7A486F4CCE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xmlns="" id="{3DEC9911-F288-48D9-8191-DDCCAB238BD7}"/>
                </a:ext>
              </a:extLst>
            </p:cNvPr>
            <p:cNvCxnSpPr>
              <a:cxnSpLocks/>
              <a:stCxn id="403" idx="3"/>
              <a:endCxn id="367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xmlns="" id="{F1417A49-79DF-40F5-AE11-4693B48CB778}"/>
                </a:ext>
              </a:extLst>
            </p:cNvPr>
            <p:cNvCxnSpPr>
              <a:cxnSpLocks/>
              <a:stCxn id="403" idx="2"/>
              <a:endCxn id="278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xmlns="" id="{322CA76D-BB52-4635-A4B3-C8FC23584246}"/>
                </a:ext>
              </a:extLst>
            </p:cNvPr>
            <p:cNvCxnSpPr>
              <a:cxnSpLocks/>
              <a:stCxn id="396" idx="7"/>
              <a:endCxn id="280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xmlns="" id="{2D35160C-A84B-4747-9CB3-1522E289FBD5}"/>
                </a:ext>
              </a:extLst>
            </p:cNvPr>
            <p:cNvCxnSpPr>
              <a:cxnSpLocks/>
              <a:endCxn id="396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Chord 407">
              <a:extLst>
                <a:ext uri="{FF2B5EF4-FFF2-40B4-BE49-F238E27FC236}">
                  <a16:creationId xmlns:a16="http://schemas.microsoft.com/office/drawing/2014/main" xmlns="" id="{6B27212D-2798-4AD9-AC3A-8C5E834AD6D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xmlns="" id="{086D1ADC-56E3-4999-B0A4-6650F3108C59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xmlns="" id="{1E950FD6-536E-4218-A603-5A5332A0129B}"/>
                </a:ext>
              </a:extLst>
            </p:cNvPr>
            <p:cNvCxnSpPr>
              <a:cxnSpLocks/>
              <a:stCxn id="395" idx="6"/>
              <a:endCxn id="278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xmlns="" id="{0E885CE6-42FA-49CE-89BC-EDFA13DF5A28}"/>
                </a:ext>
              </a:extLst>
            </p:cNvPr>
            <p:cNvCxnSpPr>
              <a:cxnSpLocks/>
              <a:stCxn id="395" idx="5"/>
              <a:endCxn id="371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xmlns="" id="{BF5F2EED-218B-4400-986A-2F96EAD344F9}"/>
                </a:ext>
              </a:extLst>
            </p:cNvPr>
            <p:cNvCxnSpPr>
              <a:cxnSpLocks/>
              <a:stCxn id="280" idx="0"/>
              <a:endCxn id="395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xmlns="" id="{CD329DFC-0260-43E0-A7A8-11B87A39E487}"/>
                </a:ext>
              </a:extLst>
            </p:cNvPr>
            <p:cNvCxnSpPr>
              <a:cxnSpLocks/>
              <a:stCxn id="400" idx="5"/>
              <a:endCxn id="372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xmlns="" id="{569A683C-6FE4-4272-BB94-C47781F916BE}"/>
                </a:ext>
              </a:extLst>
            </p:cNvPr>
            <p:cNvCxnSpPr>
              <a:cxnSpLocks/>
              <a:stCxn id="367" idx="7"/>
              <a:endCxn id="278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xmlns="" id="{9A9D56BA-219C-499F-8FDA-E0331F10B604}"/>
                </a:ext>
              </a:extLst>
            </p:cNvPr>
            <p:cNvCxnSpPr>
              <a:cxnSpLocks/>
              <a:stCxn id="296" idx="7"/>
              <a:endCxn id="403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xmlns="" id="{86E291E7-0207-4B1B-9647-CB344D8CEE4B}"/>
                </a:ext>
              </a:extLst>
            </p:cNvPr>
            <p:cNvCxnSpPr>
              <a:cxnSpLocks/>
              <a:stCxn id="370" idx="7"/>
              <a:endCxn id="285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xmlns="" id="{B4C95059-0258-4D7B-B44A-A642694C4145}"/>
                </a:ext>
              </a:extLst>
            </p:cNvPr>
            <p:cNvCxnSpPr>
              <a:cxnSpLocks/>
              <a:stCxn id="370" idx="6"/>
              <a:endCxn id="403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xmlns="" id="{764AE964-6EC8-472E-AB76-A3C96583EA7F}"/>
                </a:ext>
              </a:extLst>
            </p:cNvPr>
            <p:cNvCxnSpPr>
              <a:cxnSpLocks/>
              <a:stCxn id="286" idx="0"/>
              <a:endCxn id="370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xmlns="" id="{3869F9BA-9BC4-4018-A4A5-6DF8F88EBD15}"/>
                </a:ext>
              </a:extLst>
            </p:cNvPr>
            <p:cNvCxnSpPr>
              <a:cxnSpLocks/>
              <a:stCxn id="426" idx="0"/>
              <a:endCxn id="425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xmlns="" id="{6B584D9E-C721-4253-9A84-131513298BDB}"/>
                </a:ext>
              </a:extLst>
            </p:cNvPr>
            <p:cNvCxnSpPr>
              <a:cxnSpLocks/>
              <a:stCxn id="294" idx="0"/>
              <a:endCxn id="425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xmlns="" id="{D4005D83-FAEA-43E2-B5B4-5DE4DB493913}"/>
                </a:ext>
              </a:extLst>
            </p:cNvPr>
            <p:cNvCxnSpPr>
              <a:cxnSpLocks/>
              <a:stCxn id="293" idx="0"/>
              <a:endCxn id="426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xmlns="" id="{A9811511-1438-48C4-AE7B-7759240D7D90}"/>
                </a:ext>
              </a:extLst>
            </p:cNvPr>
            <p:cNvCxnSpPr>
              <a:cxnSpLocks/>
              <a:stCxn id="370" idx="1"/>
              <a:endCxn id="427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xmlns="" id="{280B67A6-A8A8-429D-BC56-7C79F2EB1AE9}"/>
                </a:ext>
              </a:extLst>
            </p:cNvPr>
            <p:cNvCxnSpPr>
              <a:cxnSpLocks/>
              <a:stCxn id="286" idx="0"/>
              <a:endCxn id="427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xmlns="" id="{89DDF064-5DE0-465B-AF03-CCEB5455E7FC}"/>
                </a:ext>
              </a:extLst>
            </p:cNvPr>
            <p:cNvCxnSpPr>
              <a:cxnSpLocks/>
              <a:stCxn id="427" idx="7"/>
              <a:endCxn id="426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xmlns="" id="{58890C6A-C402-4922-8287-B3DA7C59A36E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xmlns="" id="{B1E69AAC-28E4-4708-9740-5C1946843BF7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xmlns="" id="{1B943F2C-5117-4403-91C2-154765D07333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xmlns="" id="{68CDCF47-3919-4B64-AF50-EE33AA51D80C}"/>
                </a:ext>
              </a:extLst>
            </p:cNvPr>
            <p:cNvCxnSpPr>
              <a:cxnSpLocks/>
              <a:stCxn id="291" idx="0"/>
              <a:endCxn id="425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xmlns="" id="{C2140F54-98B2-43FE-BD87-CAC51DFE19D3}"/>
                </a:ext>
              </a:extLst>
            </p:cNvPr>
            <p:cNvCxnSpPr>
              <a:cxnSpLocks/>
              <a:endCxn id="291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" name="Picture Placeholder 2">
            <a:extLst>
              <a:ext uri="{FF2B5EF4-FFF2-40B4-BE49-F238E27FC236}">
                <a16:creationId xmlns:a16="http://schemas.microsoft.com/office/drawing/2014/main" xmlns="" id="{C050FD47-85FC-44C2-A9A3-A1FB053F000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00622" y="1305993"/>
            <a:ext cx="4334608" cy="433509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32" name="Arc 431">
            <a:extLst>
              <a:ext uri="{FF2B5EF4-FFF2-40B4-BE49-F238E27FC236}">
                <a16:creationId xmlns:a16="http://schemas.microsoft.com/office/drawing/2014/main" xmlns="" id="{4B9AAF35-AB2B-4044-875F-9A7377BE392A}"/>
              </a:ext>
            </a:extLst>
          </p:cNvPr>
          <p:cNvSpPr/>
          <p:nvPr userDrawn="1"/>
        </p:nvSpPr>
        <p:spPr>
          <a:xfrm>
            <a:off x="6320628" y="1026240"/>
            <a:ext cx="4894597" cy="4894597"/>
          </a:xfrm>
          <a:prstGeom prst="arc">
            <a:avLst>
              <a:gd name="adj1" fmla="val 12493243"/>
              <a:gd name="adj2" fmla="val 8891088"/>
            </a:avLst>
          </a:prstGeom>
          <a:ln w="25400">
            <a:solidFill>
              <a:schemeClr val="bg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54882A4-F510-43D0-BF52-907BCEB4D24C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99E0C0E5-C089-4251-BF21-D2ECD3DEF6A6}"/>
                </a:ext>
              </a:extLst>
            </p:cNvPr>
            <p:cNvCxnSpPr>
              <a:cxnSpLocks/>
              <a:stCxn id="67" idx="7"/>
              <a:endCxn id="65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9689D931-640E-4CAB-AA5C-F5E362B8F022}"/>
                </a:ext>
              </a:extLst>
            </p:cNvPr>
            <p:cNvCxnSpPr>
              <a:cxnSpLocks/>
              <a:stCxn id="65" idx="4"/>
              <a:endCxn id="84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0E6E4CD4-EA59-4E46-A35E-E884F32DDA04}"/>
                </a:ext>
              </a:extLst>
            </p:cNvPr>
            <p:cNvCxnSpPr>
              <a:cxnSpLocks/>
              <a:stCxn id="70" idx="2"/>
              <a:endCxn id="82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7C3F0306-26D9-4F4E-95E6-630AA5BDAA55}"/>
                </a:ext>
              </a:extLst>
            </p:cNvPr>
            <p:cNvCxnSpPr>
              <a:cxnSpLocks/>
              <a:stCxn id="84" idx="5"/>
              <a:endCxn id="70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BABD4605-80AD-4825-8D50-CDB858A7A5D6}"/>
                </a:ext>
              </a:extLst>
            </p:cNvPr>
            <p:cNvCxnSpPr>
              <a:cxnSpLocks/>
              <a:stCxn id="65" idx="5"/>
              <a:endCxn id="83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62BB1D53-89B6-481A-A407-8D5C02288A6A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F393E11F-580C-459F-AFA0-F9EF1C6AC237}"/>
                </a:ext>
              </a:extLst>
            </p:cNvPr>
            <p:cNvCxnSpPr>
              <a:cxnSpLocks/>
              <a:stCxn id="84" idx="3"/>
              <a:endCxn id="82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59693F68-AB8C-4840-9B26-918A9271771B}"/>
                </a:ext>
              </a:extLst>
            </p:cNvPr>
            <p:cNvCxnSpPr>
              <a:cxnSpLocks/>
              <a:stCxn id="190" idx="7"/>
              <a:endCxn id="72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6138786-E79A-468B-8865-501F9254B2CD}"/>
                </a:ext>
              </a:extLst>
            </p:cNvPr>
            <p:cNvCxnSpPr>
              <a:cxnSpLocks/>
              <a:stCxn id="70" idx="7"/>
              <a:endCxn id="72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E59B77E1-2BE3-49E8-BDD1-97A0D98305AD}"/>
                </a:ext>
              </a:extLst>
            </p:cNvPr>
            <p:cNvCxnSpPr>
              <a:cxnSpLocks/>
              <a:stCxn id="69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0A6E64F4-363E-43A1-B54D-9DF9BA7B4C29}"/>
                </a:ext>
              </a:extLst>
            </p:cNvPr>
            <p:cNvCxnSpPr>
              <a:cxnSpLocks/>
              <a:stCxn id="84" idx="6"/>
              <a:endCxn id="83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F904CF09-3E8F-49C7-8508-DE49B8B0CA7D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00FF84F9-9C10-4490-8CC7-9EC65C1B0AE3}"/>
                </a:ext>
              </a:extLst>
            </p:cNvPr>
            <p:cNvCxnSpPr>
              <a:cxnSpLocks/>
              <a:stCxn id="83" idx="6"/>
              <a:endCxn id="72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06482F58-A650-41BF-8F7A-4A56C83AF9FA}"/>
                </a:ext>
              </a:extLst>
            </p:cNvPr>
            <p:cNvCxnSpPr>
              <a:cxnSpLocks/>
              <a:stCxn id="71" idx="0"/>
              <a:endCxn id="72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83954BD0-A6C4-425F-988D-D05C7F33C2CD}"/>
                </a:ext>
              </a:extLst>
            </p:cNvPr>
            <p:cNvCxnSpPr>
              <a:cxnSpLocks/>
              <a:stCxn id="74" idx="1"/>
              <a:endCxn id="72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C9694B5-FDE2-48CB-BFE9-C1C1B092CA50}"/>
                </a:ext>
              </a:extLst>
            </p:cNvPr>
            <p:cNvCxnSpPr>
              <a:cxnSpLocks/>
              <a:stCxn id="74" idx="0"/>
              <a:endCxn id="73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553B70AC-F1CC-4F46-AB60-6C054B079D75}"/>
                </a:ext>
              </a:extLst>
            </p:cNvPr>
            <p:cNvCxnSpPr>
              <a:cxnSpLocks/>
              <a:stCxn id="73" idx="2"/>
              <a:endCxn id="72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0CEBA4E2-6321-4FC5-AEDF-BA96B02CB26C}"/>
                </a:ext>
              </a:extLst>
            </p:cNvPr>
            <p:cNvCxnSpPr>
              <a:cxnSpLocks/>
              <a:stCxn id="73" idx="7"/>
              <a:endCxn id="213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80B3FB84-2305-4C37-9F79-B34D4D273AE4}"/>
                </a:ext>
              </a:extLst>
            </p:cNvPr>
            <p:cNvCxnSpPr>
              <a:cxnSpLocks/>
              <a:stCxn id="73" idx="6"/>
              <a:endCxn id="80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A357324A-5B28-4DB4-A81C-EECA1D9ED5AC}"/>
                </a:ext>
              </a:extLst>
            </p:cNvPr>
            <p:cNvCxnSpPr>
              <a:cxnSpLocks/>
              <a:stCxn id="80" idx="7"/>
              <a:endCxn id="81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34A3F1A9-1265-40D5-B7B0-2DE9C9E23F92}"/>
                </a:ext>
              </a:extLst>
            </p:cNvPr>
            <p:cNvCxnSpPr>
              <a:cxnSpLocks/>
              <a:stCxn id="66" idx="0"/>
              <a:endCxn id="65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E85F5B74-8B9D-4FE9-A44A-0BB2A9DAA0E5}"/>
                </a:ext>
              </a:extLst>
            </p:cNvPr>
            <p:cNvCxnSpPr>
              <a:cxnSpLocks/>
              <a:stCxn id="82" idx="2"/>
              <a:endCxn id="66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377FB540-7001-45F6-843E-012E23A3D13F}"/>
                </a:ext>
              </a:extLst>
            </p:cNvPr>
            <p:cNvCxnSpPr>
              <a:cxnSpLocks/>
              <a:stCxn id="69" idx="1"/>
              <a:endCxn id="66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B90D9DB9-7700-437A-BA47-CE48810A501E}"/>
                </a:ext>
              </a:extLst>
            </p:cNvPr>
            <p:cNvCxnSpPr>
              <a:cxnSpLocks/>
              <a:stCxn id="68" idx="7"/>
              <a:endCxn id="66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FD962945-54D7-4A02-B03F-516E76E9BFC1}"/>
                </a:ext>
              </a:extLst>
            </p:cNvPr>
            <p:cNvCxnSpPr>
              <a:cxnSpLocks/>
              <a:stCxn id="67" idx="6"/>
              <a:endCxn id="66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FA438DB8-FFBC-49EE-A010-82CB5A1F81E4}"/>
                </a:ext>
              </a:extLst>
            </p:cNvPr>
            <p:cNvCxnSpPr>
              <a:cxnSpLocks/>
              <a:stCxn id="87" idx="7"/>
              <a:endCxn id="67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4803500E-ABD2-463F-B543-C2D588A5F46D}"/>
                </a:ext>
              </a:extLst>
            </p:cNvPr>
            <p:cNvCxnSpPr>
              <a:cxnSpLocks/>
              <a:stCxn id="87" idx="6"/>
              <a:endCxn id="68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7AE76178-7247-44B4-8313-BCF136FC7CA4}"/>
                </a:ext>
              </a:extLst>
            </p:cNvPr>
            <p:cNvCxnSpPr>
              <a:cxnSpLocks/>
              <a:stCxn id="87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BF7DB749-42EB-4F92-A305-2813ECBAC34B}"/>
                </a:ext>
              </a:extLst>
            </p:cNvPr>
            <p:cNvCxnSpPr>
              <a:cxnSpLocks/>
              <a:stCxn id="68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F9200A6D-6CF5-402C-B423-4ED63B70F104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928CA664-50C6-45F0-8189-7B5D70AECDFF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1F24342D-A551-4836-9C1B-CBC2778523B2}"/>
                </a:ext>
              </a:extLst>
            </p:cNvPr>
            <p:cNvCxnSpPr>
              <a:cxnSpLocks/>
              <a:stCxn id="68" idx="6"/>
              <a:endCxn id="69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C696F3A6-92E8-486C-8AB3-DB14F5A781CB}"/>
                </a:ext>
              </a:extLst>
            </p:cNvPr>
            <p:cNvCxnSpPr>
              <a:cxnSpLocks/>
              <a:stCxn id="69" idx="6"/>
              <a:endCxn id="70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55302FDA-0DFB-4373-BA63-966EB75E458B}"/>
                </a:ext>
              </a:extLst>
            </p:cNvPr>
            <p:cNvCxnSpPr>
              <a:cxnSpLocks/>
              <a:stCxn id="71" idx="2"/>
              <a:endCxn id="70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EB9708C9-9EA6-444B-9493-C262C8587ECC}"/>
                </a:ext>
              </a:extLst>
            </p:cNvPr>
            <p:cNvCxnSpPr>
              <a:cxnSpLocks/>
              <a:stCxn id="92" idx="0"/>
              <a:endCxn id="70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BAD6997E-7D28-4871-A104-66870508E0C9}"/>
                </a:ext>
              </a:extLst>
            </p:cNvPr>
            <p:cNvCxnSpPr>
              <a:cxnSpLocks/>
              <a:endCxn id="70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E06250FD-E7E1-489D-BF99-F26F40F2185A}"/>
                </a:ext>
              </a:extLst>
            </p:cNvPr>
            <p:cNvCxnSpPr>
              <a:cxnSpLocks/>
              <a:stCxn id="92" idx="2"/>
              <a:endCxn id="71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46386406-AF45-4243-A3CE-B999B3173187}"/>
                </a:ext>
              </a:extLst>
            </p:cNvPr>
            <p:cNvCxnSpPr>
              <a:cxnSpLocks/>
              <a:stCxn id="74" idx="2"/>
              <a:endCxn id="71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CD5006CB-5DF2-40B6-AB81-F281A518FBE2}"/>
                </a:ext>
              </a:extLst>
            </p:cNvPr>
            <p:cNvCxnSpPr>
              <a:cxnSpLocks/>
              <a:stCxn id="74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8F478A5C-E9DE-4BD4-9302-9047B1E37831}"/>
                </a:ext>
              </a:extLst>
            </p:cNvPr>
            <p:cNvCxnSpPr>
              <a:cxnSpLocks/>
              <a:stCxn id="75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EECB0265-7B67-45B3-907F-D5C57FD12A8F}"/>
                </a:ext>
              </a:extLst>
            </p:cNvPr>
            <p:cNvCxnSpPr>
              <a:cxnSpLocks/>
              <a:stCxn id="75" idx="2"/>
              <a:endCxn id="74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9BEBDC40-4F04-43AF-9235-511BD8991CB4}"/>
                </a:ext>
              </a:extLst>
            </p:cNvPr>
            <p:cNvCxnSpPr>
              <a:cxnSpLocks/>
              <a:stCxn id="80" idx="4"/>
              <a:endCxn id="75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72E87124-017F-4B80-BBF3-C5E6623C9643}"/>
                </a:ext>
              </a:extLst>
            </p:cNvPr>
            <p:cNvCxnSpPr>
              <a:cxnSpLocks/>
              <a:stCxn id="79" idx="3"/>
              <a:endCxn id="75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0C5E3BE2-7AB8-41E7-9C15-663FD7F14828}"/>
                </a:ext>
              </a:extLst>
            </p:cNvPr>
            <p:cNvCxnSpPr>
              <a:cxnSpLocks/>
              <a:stCxn id="79" idx="2"/>
              <a:endCxn id="80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5C1AB090-AC6A-4791-B391-3C67723BCF34}"/>
                </a:ext>
              </a:extLst>
            </p:cNvPr>
            <p:cNvCxnSpPr>
              <a:cxnSpLocks/>
              <a:stCxn id="79" idx="1"/>
              <a:endCxn id="81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152B602A-BDBD-4CBD-BDBD-6A184FC089DB}"/>
                </a:ext>
              </a:extLst>
            </p:cNvPr>
            <p:cNvCxnSpPr>
              <a:cxnSpLocks/>
              <a:stCxn id="77" idx="1"/>
              <a:endCxn id="81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B581AAC1-C9B4-4FB1-A332-A98B8D5BF987}"/>
                </a:ext>
              </a:extLst>
            </p:cNvPr>
            <p:cNvCxnSpPr>
              <a:cxnSpLocks/>
              <a:stCxn id="77" idx="0"/>
              <a:endCxn id="78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07B566DE-9D94-4F86-89A4-DE48503D4F3D}"/>
                </a:ext>
              </a:extLst>
            </p:cNvPr>
            <p:cNvCxnSpPr>
              <a:cxnSpLocks/>
              <a:stCxn id="149" idx="7"/>
              <a:endCxn id="214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C9EF17E2-DCC8-4568-A56B-F26932E26F28}"/>
                </a:ext>
              </a:extLst>
            </p:cNvPr>
            <p:cNvCxnSpPr>
              <a:cxnSpLocks/>
              <a:endCxn id="76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0BC42C58-82B0-4062-96E5-3CE45ABB01D2}"/>
                </a:ext>
              </a:extLst>
            </p:cNvPr>
            <p:cNvCxnSpPr>
              <a:cxnSpLocks/>
              <a:stCxn id="149" idx="0"/>
              <a:endCxn id="213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86B1E2D3-CC37-43DB-B224-CF094AE87BEF}"/>
                </a:ext>
              </a:extLst>
            </p:cNvPr>
            <p:cNvCxnSpPr>
              <a:cxnSpLocks/>
              <a:stCxn id="161" idx="0"/>
              <a:endCxn id="212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68B794B-5012-469D-A5E4-E2AA74C2B613}"/>
                </a:ext>
              </a:extLst>
            </p:cNvPr>
            <p:cNvCxnSpPr>
              <a:cxnSpLocks/>
              <a:stCxn id="161" idx="1"/>
              <a:endCxn id="78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FD042018-CBEB-425E-8BB1-B6881355BD02}"/>
                </a:ext>
              </a:extLst>
            </p:cNvPr>
            <p:cNvCxnSpPr>
              <a:cxnSpLocks/>
              <a:stCxn id="78" idx="2"/>
              <a:endCxn id="81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36E5E3E0-873C-49B6-86D4-AA387C791319}"/>
                </a:ext>
              </a:extLst>
            </p:cNvPr>
            <p:cNvCxnSpPr>
              <a:cxnSpLocks/>
              <a:stCxn id="77" idx="2"/>
              <a:endCxn id="79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C576F6C5-8F99-49FB-928A-E066EDA8EC78}"/>
                </a:ext>
              </a:extLst>
            </p:cNvPr>
            <p:cNvCxnSpPr>
              <a:cxnSpLocks/>
              <a:stCxn id="76" idx="1"/>
              <a:endCxn id="79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0FB790A7-38D6-421F-98F2-8A64F65A8C35}"/>
                </a:ext>
              </a:extLst>
            </p:cNvPr>
            <p:cNvCxnSpPr>
              <a:cxnSpLocks/>
              <a:stCxn id="76" idx="3"/>
              <a:endCxn id="93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170814B4-C3F0-4ACA-A799-46E05D78DF1A}"/>
                </a:ext>
              </a:extLst>
            </p:cNvPr>
            <p:cNvCxnSpPr>
              <a:cxnSpLocks/>
              <a:stCxn id="79" idx="4"/>
              <a:endCxn id="93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76CBE476-BFF2-43F3-9FA3-68A0168CD2B3}"/>
                </a:ext>
              </a:extLst>
            </p:cNvPr>
            <p:cNvCxnSpPr>
              <a:cxnSpLocks/>
              <a:stCxn id="75" idx="5"/>
              <a:endCxn id="93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038B30D4-4CAF-42C9-BEBA-890C1F6EA145}"/>
                </a:ext>
              </a:extLst>
            </p:cNvPr>
            <p:cNvCxnSpPr>
              <a:cxnSpLocks/>
              <a:stCxn id="76" idx="7"/>
              <a:endCxn id="77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1A5EF37F-1534-40FF-9B41-11D888358ACF}"/>
                </a:ext>
              </a:extLst>
            </p:cNvPr>
            <p:cNvCxnSpPr>
              <a:cxnSpLocks/>
              <a:stCxn id="74" idx="7"/>
              <a:endCxn id="80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535D7B48-210B-4F14-A1F5-F34D253EC0D1}"/>
                </a:ext>
              </a:extLst>
            </p:cNvPr>
            <p:cNvCxnSpPr>
              <a:cxnSpLocks/>
              <a:endCxn id="76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1778CE64-8A34-4AB8-B8BC-1C83A21FD53B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5C1BD4B7-A32C-463B-90BE-D197EDC51866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D5B66207-1C6C-442B-9A34-78A42E11174D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98E5A07C-15C7-479E-98C7-04219666C60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6665D991-0B38-4DAB-80A8-821716D6F6D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AA5B161B-23F7-4308-BB1A-2FBD63C758B0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11F06911-3547-4C63-BB01-3A5B580B4DA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E9564CF0-2AA7-4D43-A7FA-E2F265BA6072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BA7E5921-B898-4C41-B479-EBD60023EC70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3E1607DA-9BAF-4737-A2F1-7FD39837F8D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B76A5680-DC5A-4781-8CF7-437381489D74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4DE70953-16F3-4E12-824E-75C42AB65194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E7446F4E-D66A-4E22-8CFC-2A1B0809A646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3064C410-472C-4D12-965D-2D6904A86B68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F5DDD0D1-C519-43B4-816E-3999F4ADD46F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9C4A317F-2403-4DA8-AE82-2C3C04AFED90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24476C86-B372-4E34-91F4-581B49882C6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60C1A70E-562C-42DA-9944-2984CCF3C98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DD46C8F2-C1CC-48B0-A0E7-CB547A874C5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2CD91EBF-CCAE-4868-89B3-ACBCCDBF385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F5AAB568-ABD6-49A5-A275-209A21BB6A02}"/>
                </a:ext>
              </a:extLst>
            </p:cNvPr>
            <p:cNvCxnSpPr>
              <a:cxnSpLocks/>
              <a:stCxn id="84" idx="2"/>
              <a:endCxn id="66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8421EACF-F8B1-4121-8E4B-0D83DB34C24F}"/>
                </a:ext>
              </a:extLst>
            </p:cNvPr>
            <p:cNvCxnSpPr>
              <a:cxnSpLocks/>
              <a:stCxn id="67" idx="4"/>
              <a:endCxn id="68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FD7A5A2F-679C-4E51-97B9-5CF49706EF7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2C4FCA5A-1A56-4AAA-B4F1-EE25A8E77332}"/>
                </a:ext>
              </a:extLst>
            </p:cNvPr>
            <p:cNvCxnSpPr>
              <a:cxnSpLocks/>
              <a:stCxn id="87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6525B815-0F8F-4A37-A110-AD08B57764AE}"/>
                </a:ext>
              </a:extLst>
            </p:cNvPr>
            <p:cNvCxnSpPr>
              <a:cxnSpLocks/>
              <a:stCxn id="87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C444179A-0FED-45FC-A6C4-6A9C2F13084E}"/>
                </a:ext>
              </a:extLst>
            </p:cNvPr>
            <p:cNvCxnSpPr>
              <a:cxnSpLocks/>
              <a:stCxn id="87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42CFCAEB-C673-4BCB-8FC3-6686BD51D984}"/>
                </a:ext>
              </a:extLst>
            </p:cNvPr>
            <p:cNvCxnSpPr>
              <a:cxnSpLocks/>
              <a:endCxn id="67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xmlns="" id="{F7A8CAF1-EF43-4F6B-BD3C-D522DCA3E88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hord 92">
              <a:extLst>
                <a:ext uri="{FF2B5EF4-FFF2-40B4-BE49-F238E27FC236}">
                  <a16:creationId xmlns:a16="http://schemas.microsoft.com/office/drawing/2014/main" xmlns="" id="{823A6D03-5DA9-471E-88C3-F8023A86427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8729BE7E-9588-470D-A7C6-550BE69A9A0D}"/>
                </a:ext>
              </a:extLst>
            </p:cNvPr>
            <p:cNvCxnSpPr>
              <a:cxnSpLocks/>
              <a:stCxn id="92" idx="1"/>
              <a:endCxn id="74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8764E409-368E-4421-8572-89BB9F8517EE}"/>
                </a:ext>
              </a:extLst>
            </p:cNvPr>
            <p:cNvCxnSpPr>
              <a:cxnSpLocks/>
              <a:endCxn id="146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1B3B1E7D-8426-465C-A291-E88409E969AD}"/>
                </a:ext>
              </a:extLst>
            </p:cNvPr>
            <p:cNvCxnSpPr>
              <a:cxnSpLocks/>
              <a:endCxn id="161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2DA5E4AF-0696-45AB-9E97-45F2B352F99B}"/>
                </a:ext>
              </a:extLst>
            </p:cNvPr>
            <p:cNvCxnSpPr>
              <a:cxnSpLocks/>
              <a:stCxn id="146" idx="0"/>
              <a:endCxn id="161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74585D25-C8F0-4ACD-B678-3EF5EB5813E2}"/>
                </a:ext>
              </a:extLst>
            </p:cNvPr>
            <p:cNvCxnSpPr>
              <a:cxnSpLocks/>
              <a:stCxn id="212" idx="2"/>
              <a:endCxn id="148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651C8DAE-4E32-4F81-80DB-A9806C5A47AA}"/>
                </a:ext>
              </a:extLst>
            </p:cNvPr>
            <p:cNvCxnSpPr>
              <a:cxnSpLocks/>
              <a:stCxn id="146" idx="7"/>
              <a:endCxn id="148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E9002EED-34DD-4CE9-B1A7-271B4C599F5B}"/>
                </a:ext>
              </a:extLst>
            </p:cNvPr>
            <p:cNvCxnSpPr>
              <a:cxnSpLocks/>
              <a:endCxn id="161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E0C6836D-2C57-44DD-BA1D-48F79C5F215D}"/>
                </a:ext>
              </a:extLst>
            </p:cNvPr>
            <p:cNvCxnSpPr>
              <a:cxnSpLocks/>
              <a:stCxn id="161" idx="6"/>
              <a:endCxn id="148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C7B4A6A9-E814-4E90-A21F-2164853DABE1}"/>
                </a:ext>
              </a:extLst>
            </p:cNvPr>
            <p:cNvCxnSpPr>
              <a:cxnSpLocks/>
              <a:stCxn id="147" idx="0"/>
              <a:endCxn id="148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20963283-78CC-4734-BEEE-9E4584A0849C}"/>
                </a:ext>
              </a:extLst>
            </p:cNvPr>
            <p:cNvCxnSpPr>
              <a:cxnSpLocks/>
              <a:stCxn id="150" idx="1"/>
              <a:endCxn id="148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B6BE45B6-7848-4EF4-A688-45CDA62B6D29}"/>
                </a:ext>
              </a:extLst>
            </p:cNvPr>
            <p:cNvCxnSpPr>
              <a:cxnSpLocks/>
              <a:stCxn id="150" idx="0"/>
              <a:endCxn id="149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240F770B-5135-4018-9FFB-DEDF6CC1B7F7}"/>
                </a:ext>
              </a:extLst>
            </p:cNvPr>
            <p:cNvCxnSpPr>
              <a:cxnSpLocks/>
              <a:stCxn id="149" idx="2"/>
              <a:endCxn id="148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2AA451A9-042C-4FA7-8457-5FFE52589E51}"/>
                </a:ext>
              </a:extLst>
            </p:cNvPr>
            <p:cNvCxnSpPr>
              <a:cxnSpLocks/>
              <a:stCxn id="149" idx="7"/>
              <a:endCxn id="157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8489B173-F147-45FD-B506-E47C81CE35D3}"/>
                </a:ext>
              </a:extLst>
            </p:cNvPr>
            <p:cNvCxnSpPr>
              <a:cxnSpLocks/>
              <a:stCxn id="149" idx="6"/>
              <a:endCxn id="156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C55CA66A-DAF9-457F-AC55-E4BDAFD2DA63}"/>
                </a:ext>
              </a:extLst>
            </p:cNvPr>
            <p:cNvCxnSpPr>
              <a:cxnSpLocks/>
              <a:stCxn id="156" idx="7"/>
              <a:endCxn id="157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C04DED4E-7E28-47DC-ABAB-95CE50EEF2B2}"/>
                </a:ext>
              </a:extLst>
            </p:cNvPr>
            <p:cNvCxnSpPr>
              <a:cxnSpLocks/>
              <a:stCxn id="213" idx="1"/>
              <a:endCxn id="148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41DD2C0A-B1DF-457B-BFA8-FCCD585686F0}"/>
                </a:ext>
              </a:extLst>
            </p:cNvPr>
            <p:cNvCxnSpPr>
              <a:cxnSpLocks/>
              <a:endCxn id="146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F20C45F8-ADA3-4570-AA36-7F0686B73BA4}"/>
                </a:ext>
              </a:extLst>
            </p:cNvPr>
            <p:cNvCxnSpPr>
              <a:cxnSpLocks/>
              <a:stCxn id="147" idx="2"/>
              <a:endCxn id="146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B36D276E-8E20-4FFB-8E74-F936E4140C83}"/>
                </a:ext>
              </a:extLst>
            </p:cNvPr>
            <p:cNvCxnSpPr>
              <a:cxnSpLocks/>
              <a:stCxn id="162" idx="0"/>
              <a:endCxn id="146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9553AE79-13BE-44BD-BFC3-4BD8B40185C1}"/>
                </a:ext>
              </a:extLst>
            </p:cNvPr>
            <p:cNvCxnSpPr>
              <a:cxnSpLocks/>
              <a:endCxn id="146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A31CF59D-6B36-4669-A2D9-E60287B4B10C}"/>
                </a:ext>
              </a:extLst>
            </p:cNvPr>
            <p:cNvCxnSpPr>
              <a:cxnSpLocks/>
              <a:stCxn id="162" idx="2"/>
              <a:endCxn id="147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C831A53B-B1B1-411A-BF5B-5916E0E1D2C6}"/>
                </a:ext>
              </a:extLst>
            </p:cNvPr>
            <p:cNvCxnSpPr>
              <a:cxnSpLocks/>
              <a:stCxn id="150" idx="2"/>
              <a:endCxn id="147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65E7C5B4-7A44-4862-B0B1-6BB7B3B23B3B}"/>
                </a:ext>
              </a:extLst>
            </p:cNvPr>
            <p:cNvCxnSpPr>
              <a:cxnSpLocks/>
              <a:stCxn id="150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DF0C9E01-7FEB-4A8E-9C55-230B33493C81}"/>
                </a:ext>
              </a:extLst>
            </p:cNvPr>
            <p:cNvCxnSpPr>
              <a:cxnSpLocks/>
              <a:stCxn id="151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D968DF65-6C10-4787-83C9-F64DA382DDA3}"/>
                </a:ext>
              </a:extLst>
            </p:cNvPr>
            <p:cNvCxnSpPr>
              <a:cxnSpLocks/>
              <a:stCxn id="151" idx="2"/>
              <a:endCxn id="150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9312999F-C864-4DCD-8A9F-412BD7C91EE9}"/>
                </a:ext>
              </a:extLst>
            </p:cNvPr>
            <p:cNvCxnSpPr>
              <a:cxnSpLocks/>
              <a:stCxn id="156" idx="4"/>
              <a:endCxn id="151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D3A5A1A7-BC3C-4FC3-9A79-2786E42641E7}"/>
                </a:ext>
              </a:extLst>
            </p:cNvPr>
            <p:cNvCxnSpPr>
              <a:cxnSpLocks/>
              <a:stCxn id="155" idx="3"/>
              <a:endCxn id="151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36A6B448-8543-429C-AD07-C7A88C70E9C3}"/>
                </a:ext>
              </a:extLst>
            </p:cNvPr>
            <p:cNvCxnSpPr>
              <a:cxnSpLocks/>
              <a:stCxn id="155" idx="2"/>
              <a:endCxn id="156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4623E2D1-6EF7-48F3-85A3-8CB712C6D48D}"/>
                </a:ext>
              </a:extLst>
            </p:cNvPr>
            <p:cNvCxnSpPr>
              <a:cxnSpLocks/>
              <a:stCxn id="155" idx="1"/>
              <a:endCxn id="157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77FD62DE-5A83-4318-B6B0-B890F6EB41EC}"/>
                </a:ext>
              </a:extLst>
            </p:cNvPr>
            <p:cNvCxnSpPr>
              <a:cxnSpLocks/>
              <a:stCxn id="153" idx="1"/>
              <a:endCxn id="157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1C642C72-7AF4-4B19-BB13-569C3B2C8F0E}"/>
                </a:ext>
              </a:extLst>
            </p:cNvPr>
            <p:cNvCxnSpPr>
              <a:cxnSpLocks/>
              <a:stCxn id="153" idx="0"/>
              <a:endCxn id="154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767F1FA9-56C1-4B49-853A-461C645D3F97}"/>
                </a:ext>
              </a:extLst>
            </p:cNvPr>
            <p:cNvCxnSpPr>
              <a:cxnSpLocks/>
              <a:stCxn id="159" idx="0"/>
              <a:endCxn id="158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DB969A9C-FF12-43B2-9BA5-848BB9DB0809}"/>
                </a:ext>
              </a:extLst>
            </p:cNvPr>
            <p:cNvCxnSpPr>
              <a:cxnSpLocks/>
              <a:stCxn id="187" idx="7"/>
              <a:endCxn id="158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AC036594-5399-4D90-8C60-87C408468C10}"/>
                </a:ext>
              </a:extLst>
            </p:cNvPr>
            <p:cNvCxnSpPr>
              <a:cxnSpLocks/>
              <a:endCxn id="159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436313FD-70F4-4F4D-8C64-3AF6D3517561}"/>
                </a:ext>
              </a:extLst>
            </p:cNvPr>
            <p:cNvCxnSpPr>
              <a:cxnSpLocks/>
              <a:stCxn id="186" idx="5"/>
              <a:endCxn id="160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4D19BE0A-F19A-4605-A17D-D9C9787E8F90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05BD129F-8B87-4381-8340-5766C1180F0D}"/>
                </a:ext>
              </a:extLst>
            </p:cNvPr>
            <p:cNvCxnSpPr>
              <a:cxnSpLocks/>
              <a:stCxn id="160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133C9045-8981-4796-AC8C-4F42B8348F9A}"/>
                </a:ext>
              </a:extLst>
            </p:cNvPr>
            <p:cNvCxnSpPr>
              <a:cxnSpLocks/>
              <a:stCxn id="160" idx="3"/>
              <a:endCxn id="152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618440AD-2920-4A55-83DF-72C36D34A5F5}"/>
                </a:ext>
              </a:extLst>
            </p:cNvPr>
            <p:cNvCxnSpPr>
              <a:cxnSpLocks/>
              <a:stCxn id="160" idx="1"/>
              <a:endCxn id="153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74E634D4-DAC4-4EF0-B10C-4A12878B6D2E}"/>
                </a:ext>
              </a:extLst>
            </p:cNvPr>
            <p:cNvCxnSpPr>
              <a:cxnSpLocks/>
              <a:stCxn id="159" idx="2"/>
              <a:endCxn id="153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47E52D44-6825-4881-90EE-BAFBF4652FAC}"/>
                </a:ext>
              </a:extLst>
            </p:cNvPr>
            <p:cNvCxnSpPr>
              <a:cxnSpLocks/>
              <a:stCxn id="158" idx="3"/>
              <a:endCxn id="153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9587078F-3404-47F4-8414-DB42332D19ED}"/>
                </a:ext>
              </a:extLst>
            </p:cNvPr>
            <p:cNvCxnSpPr>
              <a:cxnSpLocks/>
              <a:stCxn id="158" idx="2"/>
              <a:endCxn id="154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34C12843-178D-49F3-A2D5-133BB3EC9069}"/>
                </a:ext>
              </a:extLst>
            </p:cNvPr>
            <p:cNvCxnSpPr>
              <a:cxnSpLocks/>
              <a:stCxn id="154" idx="1"/>
              <a:endCxn id="157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A28F2BCD-A00E-4B2B-BA6E-91B46E9F1295}"/>
                </a:ext>
              </a:extLst>
            </p:cNvPr>
            <p:cNvCxnSpPr>
              <a:cxnSpLocks/>
              <a:stCxn id="153" idx="2"/>
              <a:endCxn id="155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8BA3A63B-EDD5-47A3-A056-2A7629DE09AF}"/>
                </a:ext>
              </a:extLst>
            </p:cNvPr>
            <p:cNvCxnSpPr>
              <a:cxnSpLocks/>
              <a:stCxn id="152" idx="1"/>
              <a:endCxn id="155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86267069-D617-48FB-AE44-CA5C971D795F}"/>
                </a:ext>
              </a:extLst>
            </p:cNvPr>
            <p:cNvCxnSpPr>
              <a:cxnSpLocks/>
              <a:stCxn id="152" idx="3"/>
              <a:endCxn id="163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14E3C9D3-5C80-4FA7-B5C5-6DB61DAC2EC9}"/>
                </a:ext>
              </a:extLst>
            </p:cNvPr>
            <p:cNvCxnSpPr>
              <a:cxnSpLocks/>
              <a:stCxn id="155" idx="4"/>
              <a:endCxn id="163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61371FFF-DA67-4F71-85B1-36282E281F36}"/>
                </a:ext>
              </a:extLst>
            </p:cNvPr>
            <p:cNvCxnSpPr>
              <a:cxnSpLocks/>
              <a:stCxn id="151" idx="5"/>
              <a:endCxn id="163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35C12D1A-521D-4B4C-99C8-2CBBD181E6C0}"/>
                </a:ext>
              </a:extLst>
            </p:cNvPr>
            <p:cNvCxnSpPr>
              <a:cxnSpLocks/>
              <a:stCxn id="152" idx="7"/>
              <a:endCxn id="153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15C3A192-FD94-4E68-9E98-D6FCCD649E1E}"/>
                </a:ext>
              </a:extLst>
            </p:cNvPr>
            <p:cNvCxnSpPr>
              <a:cxnSpLocks/>
              <a:stCxn id="150" idx="7"/>
              <a:endCxn id="156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69966834-E72E-4571-9F6D-A26C2329CFD7}"/>
                </a:ext>
              </a:extLst>
            </p:cNvPr>
            <p:cNvCxnSpPr>
              <a:cxnSpLocks/>
              <a:endCxn id="152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35A3EED2-9B46-421B-8AC9-1D0EC030D95C}"/>
                </a:ext>
              </a:extLst>
            </p:cNvPr>
            <p:cNvCxnSpPr>
              <a:cxnSpLocks/>
              <a:stCxn id="160" idx="7"/>
              <a:endCxn id="159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xmlns="" id="{770A659E-DBB0-477B-B77A-5B51FCF37BA4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xmlns="" id="{99AEBEEA-A42C-4CED-BEF3-0623177C79F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xmlns="" id="{44A39910-EBA8-4D65-B720-0D1F10B10096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xmlns="" id="{EFB37352-1CE1-48A0-93F7-62183E790E63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xmlns="" id="{8E88D8CF-785E-49E7-A4D8-3DA6E3208D8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xmlns="" id="{338D7A39-9E88-4E4A-AF52-1587C607B4A5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xmlns="" id="{B2456FCF-DA34-42B3-A18A-1B9F29062E89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xmlns="" id="{7A9A99FC-3D48-4AD9-A501-24AD7880FFAC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xmlns="" id="{E9E2DD63-3427-4C67-87DA-A512C804DAA9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xmlns="" id="{02DA475C-6FA4-43FA-BC88-0D8AF2E52787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xmlns="" id="{53803259-926D-48F7-AFC5-95EF1A9EF07B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xmlns="" id="{5B8EDB19-ABFE-4A00-A0B6-C26EF4027485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xmlns="" id="{90E5AA11-128D-403B-B7F9-23ACE85D3FCF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xmlns="" id="{C793ED1A-2C78-44DA-9959-F95DB0F035EC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xmlns="" id="{7664897C-F981-4F02-AA76-5668098A975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xmlns="" id="{13C34414-EB4D-4D07-9745-C83F05B85DD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xmlns="" id="{29BCAC49-C95D-4601-BC5A-1DC1E68117C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:a16="http://schemas.microsoft.com/office/drawing/2014/main" xmlns="" id="{6649F059-3AED-40DE-A4FE-8537EF7F3AC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7B0AED5F-BFE0-44FE-B646-16ED2BFE29F9}"/>
                </a:ext>
              </a:extLst>
            </p:cNvPr>
            <p:cNvCxnSpPr>
              <a:cxnSpLocks/>
              <a:stCxn id="162" idx="1"/>
              <a:endCxn id="150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C44386F8-E470-4331-8A7B-62660C832945}"/>
                </a:ext>
              </a:extLst>
            </p:cNvPr>
            <p:cNvCxnSpPr>
              <a:cxnSpLocks/>
              <a:stCxn id="184" idx="6"/>
              <a:endCxn id="158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11A80EA0-AD4D-4653-885A-2B7A49EE599F}"/>
                </a:ext>
              </a:extLst>
            </p:cNvPr>
            <p:cNvCxnSpPr>
              <a:cxnSpLocks/>
              <a:stCxn id="181" idx="4"/>
              <a:endCxn id="187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A13B372B-3BCC-48C2-9C4A-417537DF9526}"/>
                </a:ext>
              </a:extLst>
            </p:cNvPr>
            <p:cNvCxnSpPr>
              <a:cxnSpLocks/>
              <a:stCxn id="187" idx="4"/>
              <a:endCxn id="186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12A96F0A-8BD1-4A9B-A74B-B79621A942C8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xmlns="" id="{F4D4E195-BBE9-4F77-8C22-A6784D1C6F31}"/>
                </a:ext>
              </a:extLst>
            </p:cNvPr>
            <p:cNvCxnSpPr>
              <a:cxnSpLocks/>
              <a:stCxn id="185" idx="0"/>
              <a:endCxn id="186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C61895F8-8678-47E8-9149-A5552E8DB93D}"/>
                </a:ext>
              </a:extLst>
            </p:cNvPr>
            <p:cNvCxnSpPr>
              <a:cxnSpLocks/>
              <a:stCxn id="195" idx="1"/>
              <a:endCxn id="181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7CB88FB4-AB6D-4EBD-A5D8-FCE1B61EE407}"/>
                </a:ext>
              </a:extLst>
            </p:cNvPr>
            <p:cNvCxnSpPr>
              <a:cxnSpLocks/>
              <a:stCxn id="186" idx="2"/>
              <a:endCxn id="195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F985195E-F967-4EC9-9EFB-2FF04E6E5839}"/>
                </a:ext>
              </a:extLst>
            </p:cNvPr>
            <p:cNvCxnSpPr>
              <a:cxnSpLocks/>
              <a:stCxn id="185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8AAC1CF5-094C-4870-B23D-6918C877CA72}"/>
                </a:ext>
              </a:extLst>
            </p:cNvPr>
            <p:cNvCxnSpPr>
              <a:cxnSpLocks/>
              <a:stCxn id="158" idx="1"/>
              <a:endCxn id="65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BB98C8BB-7D6E-4608-97B3-CEDCBF714CCC}"/>
                </a:ext>
              </a:extLst>
            </p:cNvPr>
            <p:cNvCxnSpPr>
              <a:cxnSpLocks/>
              <a:stCxn id="183" idx="6"/>
              <a:endCxn id="182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F3D12829-0044-4726-BB00-49C47C6A6CF7}"/>
                </a:ext>
              </a:extLst>
            </p:cNvPr>
            <p:cNvCxnSpPr>
              <a:cxnSpLocks/>
              <a:stCxn id="181" idx="7"/>
              <a:endCxn id="183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8A820C33-ACBA-4949-B158-640D0DC46215}"/>
                </a:ext>
              </a:extLst>
            </p:cNvPr>
            <p:cNvCxnSpPr>
              <a:cxnSpLocks/>
              <a:stCxn id="181" idx="5"/>
              <a:endCxn id="184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B4E240C4-EC9B-4D55-BDE5-B26446A36DC8}"/>
                </a:ext>
              </a:extLst>
            </p:cNvPr>
            <p:cNvCxnSpPr>
              <a:cxnSpLocks/>
              <a:stCxn id="182" idx="3"/>
              <a:endCxn id="184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D184AC54-0ECC-4CAA-BDDA-E757896D7E5C}"/>
                </a:ext>
              </a:extLst>
            </p:cNvPr>
            <p:cNvCxnSpPr>
              <a:cxnSpLocks/>
              <a:stCxn id="184" idx="4"/>
              <a:endCxn id="187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2CA2552F-AF03-47A3-881B-3570079312DF}"/>
                </a:ext>
              </a:extLst>
            </p:cNvPr>
            <p:cNvCxnSpPr>
              <a:cxnSpLocks/>
              <a:stCxn id="160" idx="2"/>
              <a:endCxn id="185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xmlns="" id="{041E8173-3727-455F-99BE-E6794C10CB67}"/>
                </a:ext>
              </a:extLst>
            </p:cNvPr>
            <p:cNvCxnSpPr>
              <a:cxnSpLocks/>
              <a:endCxn id="185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xmlns="" id="{86AC3163-C984-49C3-82E5-FD2CDD25A901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xmlns="" id="{06D57681-E99A-49FB-91AF-BB7C291CEEB4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xmlns="" id="{1DB81709-4C85-44BD-8F24-1755333D9F54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xmlns="" id="{01C3F4FF-B7DB-4C59-A83C-8432C444C43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xmlns="" id="{E85FCD3C-ACC7-4C83-9CFD-EC2F05FC98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xmlns="" id="{5E6F91D8-3DDE-4F23-BD5B-88A30DAB8EB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88B0F5D1-2A42-4812-B03D-7B4367157E2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2E55CC46-001F-4B7F-9196-036DCF756339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xmlns="" id="{7B80878C-27F5-4D46-8BDB-3EAC04E3A5A1}"/>
                </a:ext>
              </a:extLst>
            </p:cNvPr>
            <p:cNvCxnSpPr>
              <a:cxnSpLocks/>
              <a:stCxn id="183" idx="4"/>
              <a:endCxn id="184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xmlns="" id="{C49B82C3-A3D2-4626-B433-E7DB3E82FCC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xmlns="" id="{0756EF6C-0024-4A8A-A59D-537CDEF2CDB5}"/>
                </a:ext>
              </a:extLst>
            </p:cNvPr>
            <p:cNvCxnSpPr>
              <a:cxnSpLocks/>
              <a:stCxn id="190" idx="3"/>
              <a:endCxn id="154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xmlns="" id="{D3681906-8BB5-446A-BB7C-8A27230428C2}"/>
                </a:ext>
              </a:extLst>
            </p:cNvPr>
            <p:cNvCxnSpPr>
              <a:cxnSpLocks/>
              <a:stCxn id="190" idx="2"/>
              <a:endCxn id="65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xmlns="" id="{5A2A3B8B-AEED-41A5-A2CA-44FF8A451718}"/>
                </a:ext>
              </a:extLst>
            </p:cNvPr>
            <p:cNvCxnSpPr>
              <a:cxnSpLocks/>
              <a:stCxn id="183" idx="7"/>
              <a:endCxn id="67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xmlns="" id="{BA6C75D2-2813-4F89-82CE-DA96F6DB3A37}"/>
                </a:ext>
              </a:extLst>
            </p:cNvPr>
            <p:cNvCxnSpPr>
              <a:cxnSpLocks/>
              <a:endCxn id="183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Chord 194">
              <a:extLst>
                <a:ext uri="{FF2B5EF4-FFF2-40B4-BE49-F238E27FC236}">
                  <a16:creationId xmlns:a16="http://schemas.microsoft.com/office/drawing/2014/main" xmlns="" id="{42935506-8F11-40A9-83A3-E4049B70F85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xmlns="" id="{5D907A4A-8315-4AD1-BB0E-CF9E1887E73F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xmlns="" id="{93A3420E-422C-484D-9DCD-7937E804DC24}"/>
                </a:ext>
              </a:extLst>
            </p:cNvPr>
            <p:cNvCxnSpPr>
              <a:cxnSpLocks/>
              <a:stCxn id="182" idx="6"/>
              <a:endCxn id="65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xmlns="" id="{A5FA1B4D-520F-4D9A-A9C0-410FEB5EF39D}"/>
                </a:ext>
              </a:extLst>
            </p:cNvPr>
            <p:cNvCxnSpPr>
              <a:cxnSpLocks/>
              <a:stCxn id="182" idx="5"/>
              <a:endCxn id="158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xmlns="" id="{C2FB801B-11C9-4D21-B32B-C79E1861BFF6}"/>
                </a:ext>
              </a:extLst>
            </p:cNvPr>
            <p:cNvCxnSpPr>
              <a:cxnSpLocks/>
              <a:stCxn id="67" idx="0"/>
              <a:endCxn id="182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xmlns="" id="{9711B41A-2280-41FF-A35D-F0F1D21D5DAC}"/>
                </a:ext>
              </a:extLst>
            </p:cNvPr>
            <p:cNvCxnSpPr>
              <a:cxnSpLocks/>
              <a:stCxn id="187" idx="5"/>
              <a:endCxn id="159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xmlns="" id="{473BCE6A-65BF-422D-B514-8528E52265A8}"/>
                </a:ext>
              </a:extLst>
            </p:cNvPr>
            <p:cNvCxnSpPr>
              <a:cxnSpLocks/>
              <a:stCxn id="154" idx="7"/>
              <a:endCxn id="65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xmlns="" id="{D926C455-C102-4416-8236-1E45FDF4DE74}"/>
                </a:ext>
              </a:extLst>
            </p:cNvPr>
            <p:cNvCxnSpPr>
              <a:cxnSpLocks/>
              <a:stCxn id="83" idx="7"/>
              <a:endCxn id="190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xmlns="" id="{F95FFCDB-8299-430F-8696-050827A70C4F}"/>
                </a:ext>
              </a:extLst>
            </p:cNvPr>
            <p:cNvCxnSpPr>
              <a:cxnSpLocks/>
              <a:stCxn id="157" idx="7"/>
              <a:endCxn id="72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xmlns="" id="{94177999-5E26-4FC5-BA0A-8DC88342C4B6}"/>
                </a:ext>
              </a:extLst>
            </p:cNvPr>
            <p:cNvCxnSpPr>
              <a:cxnSpLocks/>
              <a:stCxn id="157" idx="6"/>
              <a:endCxn id="190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xmlns="" id="{C7AE023E-0DAF-4C16-93DD-F45931DD1DBD}"/>
                </a:ext>
              </a:extLst>
            </p:cNvPr>
            <p:cNvCxnSpPr>
              <a:cxnSpLocks/>
              <a:stCxn id="73" idx="0"/>
              <a:endCxn id="157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xmlns="" id="{71145FB8-8712-4504-84D1-C9CEDE4C59DF}"/>
                </a:ext>
              </a:extLst>
            </p:cNvPr>
            <p:cNvCxnSpPr>
              <a:cxnSpLocks/>
              <a:stCxn id="213" idx="0"/>
              <a:endCxn id="212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xmlns="" id="{E6455B68-5E2B-49CB-A34B-DAF796F677AA}"/>
                </a:ext>
              </a:extLst>
            </p:cNvPr>
            <p:cNvCxnSpPr>
              <a:cxnSpLocks/>
              <a:stCxn id="81" idx="0"/>
              <a:endCxn id="212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xmlns="" id="{D2A2449F-2499-4F3E-B8D0-294DD0599DDA}"/>
                </a:ext>
              </a:extLst>
            </p:cNvPr>
            <p:cNvCxnSpPr>
              <a:cxnSpLocks/>
              <a:stCxn id="80" idx="0"/>
              <a:endCxn id="213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xmlns="" id="{6EF37D6A-64B1-4CDF-98AD-FE4D6CCB6C1E}"/>
                </a:ext>
              </a:extLst>
            </p:cNvPr>
            <p:cNvCxnSpPr>
              <a:cxnSpLocks/>
              <a:stCxn id="157" idx="1"/>
              <a:endCxn id="214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xmlns="" id="{A5B6DD24-A95E-4F96-B2AC-54C08CF59564}"/>
                </a:ext>
              </a:extLst>
            </p:cNvPr>
            <p:cNvCxnSpPr>
              <a:cxnSpLocks/>
              <a:stCxn id="73" idx="0"/>
              <a:endCxn id="214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xmlns="" id="{204502ED-BFCC-4C99-9615-AE6EF16F2419}"/>
                </a:ext>
              </a:extLst>
            </p:cNvPr>
            <p:cNvCxnSpPr>
              <a:cxnSpLocks/>
              <a:stCxn id="214" idx="7"/>
              <a:endCxn id="213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xmlns="" id="{DE4CE4C3-0AFC-4D67-A44F-C8C7BC50BD61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xmlns="" id="{54AD1F0E-F80F-4C30-A650-9410B1529BD4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xmlns="" id="{4A0F734F-EBC3-4919-B1B4-79D48712BC27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xmlns="" id="{BF98D7D7-7844-4B59-9E70-1BFBFF56EACF}"/>
                </a:ext>
              </a:extLst>
            </p:cNvPr>
            <p:cNvCxnSpPr>
              <a:cxnSpLocks/>
              <a:stCxn id="78" idx="0"/>
              <a:endCxn id="212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xmlns="" id="{FED3C2B3-E2A8-412F-8091-331DF46D4365}"/>
                </a:ext>
              </a:extLst>
            </p:cNvPr>
            <p:cNvCxnSpPr>
              <a:cxnSpLocks/>
              <a:endCxn id="78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88BEA61-F084-411B-A153-E0C996B4C3E5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ADDA56C4-772B-4030-8288-CF4EE0ACD7E2}"/>
                </a:ext>
              </a:extLst>
            </p:cNvPr>
            <p:cNvCxnSpPr>
              <a:cxnSpLocks/>
              <a:stCxn id="67" idx="7"/>
              <a:endCxn id="65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5317D414-6D1F-4DF3-BE64-BFA09CDBA625}"/>
                </a:ext>
              </a:extLst>
            </p:cNvPr>
            <p:cNvCxnSpPr>
              <a:cxnSpLocks/>
              <a:stCxn id="65" idx="4"/>
              <a:endCxn id="84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22CA3AF4-DF13-434C-8812-36D1E4CA0C8C}"/>
                </a:ext>
              </a:extLst>
            </p:cNvPr>
            <p:cNvCxnSpPr>
              <a:cxnSpLocks/>
              <a:stCxn id="70" idx="2"/>
              <a:endCxn id="82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47013D0F-98EC-4E8F-AFAD-6FF8A58C8F79}"/>
                </a:ext>
              </a:extLst>
            </p:cNvPr>
            <p:cNvCxnSpPr>
              <a:cxnSpLocks/>
              <a:stCxn id="84" idx="5"/>
              <a:endCxn id="70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25402C70-DA29-46C8-9929-3BFD774E1E96}"/>
                </a:ext>
              </a:extLst>
            </p:cNvPr>
            <p:cNvCxnSpPr>
              <a:cxnSpLocks/>
              <a:stCxn id="65" idx="5"/>
              <a:endCxn id="83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CF5A109C-EC3F-422C-A121-E5A963F029CE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53CBD052-10F9-4BA0-948B-2F90F95CCF48}"/>
                </a:ext>
              </a:extLst>
            </p:cNvPr>
            <p:cNvCxnSpPr>
              <a:cxnSpLocks/>
              <a:stCxn id="84" idx="3"/>
              <a:endCxn id="82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F9779E93-4BB6-4B21-8989-67DBBDB96BBD}"/>
                </a:ext>
              </a:extLst>
            </p:cNvPr>
            <p:cNvCxnSpPr>
              <a:cxnSpLocks/>
              <a:stCxn id="190" idx="7"/>
              <a:endCxn id="72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AD69A3F5-EC14-47CF-A7B7-FBBC117BF8D6}"/>
                </a:ext>
              </a:extLst>
            </p:cNvPr>
            <p:cNvCxnSpPr>
              <a:cxnSpLocks/>
              <a:stCxn id="70" idx="7"/>
              <a:endCxn id="72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F2A6DD14-13A1-44D8-8E67-E21BF05E806F}"/>
                </a:ext>
              </a:extLst>
            </p:cNvPr>
            <p:cNvCxnSpPr>
              <a:cxnSpLocks/>
              <a:stCxn id="69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17A4F9A9-E257-4F7F-9EC0-F47089920E78}"/>
                </a:ext>
              </a:extLst>
            </p:cNvPr>
            <p:cNvCxnSpPr>
              <a:cxnSpLocks/>
              <a:stCxn id="84" idx="6"/>
              <a:endCxn id="83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550FA7E4-672B-4306-BD9D-9594FD47A34B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6A44F12F-39FA-49B2-885A-31EB31BFE498}"/>
                </a:ext>
              </a:extLst>
            </p:cNvPr>
            <p:cNvCxnSpPr>
              <a:cxnSpLocks/>
              <a:stCxn id="83" idx="6"/>
              <a:endCxn id="72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DA557438-998D-4A8A-892E-3C8105C3198D}"/>
                </a:ext>
              </a:extLst>
            </p:cNvPr>
            <p:cNvCxnSpPr>
              <a:cxnSpLocks/>
              <a:stCxn id="71" idx="0"/>
              <a:endCxn id="72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0159477-E2AC-4275-9E18-1C97CECF82DE}"/>
                </a:ext>
              </a:extLst>
            </p:cNvPr>
            <p:cNvCxnSpPr>
              <a:cxnSpLocks/>
              <a:stCxn id="74" idx="1"/>
              <a:endCxn id="72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8222A740-0409-406D-A8D8-54F898453AD3}"/>
                </a:ext>
              </a:extLst>
            </p:cNvPr>
            <p:cNvCxnSpPr>
              <a:cxnSpLocks/>
              <a:stCxn id="74" idx="0"/>
              <a:endCxn id="73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0D397D06-F070-460A-89C1-F12915D05733}"/>
                </a:ext>
              </a:extLst>
            </p:cNvPr>
            <p:cNvCxnSpPr>
              <a:cxnSpLocks/>
              <a:stCxn id="73" idx="2"/>
              <a:endCxn id="72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A3FE479C-9912-490D-A8F2-91EEF028B5C7}"/>
                </a:ext>
              </a:extLst>
            </p:cNvPr>
            <p:cNvCxnSpPr>
              <a:cxnSpLocks/>
              <a:stCxn id="73" idx="7"/>
              <a:endCxn id="213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7E226426-15CA-4F68-8B8E-C5A67FE330D6}"/>
                </a:ext>
              </a:extLst>
            </p:cNvPr>
            <p:cNvCxnSpPr>
              <a:cxnSpLocks/>
              <a:stCxn id="73" idx="6"/>
              <a:endCxn id="80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F3A7488D-6FAC-42C0-BC17-D6C2976BCE5C}"/>
                </a:ext>
              </a:extLst>
            </p:cNvPr>
            <p:cNvCxnSpPr>
              <a:cxnSpLocks/>
              <a:stCxn id="80" idx="7"/>
              <a:endCxn id="81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AC003D1E-8146-418A-9745-2A28B4C42ED4}"/>
                </a:ext>
              </a:extLst>
            </p:cNvPr>
            <p:cNvCxnSpPr>
              <a:cxnSpLocks/>
              <a:stCxn id="66" idx="0"/>
              <a:endCxn id="65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742D599C-5047-4893-A175-F285A0534CDD}"/>
                </a:ext>
              </a:extLst>
            </p:cNvPr>
            <p:cNvCxnSpPr>
              <a:cxnSpLocks/>
              <a:stCxn id="82" idx="2"/>
              <a:endCxn id="66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6F1864F6-14D6-4ABA-9BB9-7050CF4D3690}"/>
                </a:ext>
              </a:extLst>
            </p:cNvPr>
            <p:cNvCxnSpPr>
              <a:cxnSpLocks/>
              <a:stCxn id="69" idx="1"/>
              <a:endCxn id="66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0384F8EA-8FCE-4CB2-9382-04F27F334F8E}"/>
                </a:ext>
              </a:extLst>
            </p:cNvPr>
            <p:cNvCxnSpPr>
              <a:cxnSpLocks/>
              <a:stCxn id="68" idx="7"/>
              <a:endCxn id="66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5141ABE3-6C95-4D90-B283-D166ED1AEDF4}"/>
                </a:ext>
              </a:extLst>
            </p:cNvPr>
            <p:cNvCxnSpPr>
              <a:cxnSpLocks/>
              <a:stCxn id="67" idx="6"/>
              <a:endCxn id="66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9715CA3F-D595-477C-9779-20F41BF1AF5F}"/>
                </a:ext>
              </a:extLst>
            </p:cNvPr>
            <p:cNvCxnSpPr>
              <a:cxnSpLocks/>
              <a:stCxn id="87" idx="7"/>
              <a:endCxn id="67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997E5E86-16F1-4A17-890F-499B14B1230F}"/>
                </a:ext>
              </a:extLst>
            </p:cNvPr>
            <p:cNvCxnSpPr>
              <a:cxnSpLocks/>
              <a:stCxn id="87" idx="6"/>
              <a:endCxn id="68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4FDEC264-0F46-48D2-8242-944EC2773248}"/>
                </a:ext>
              </a:extLst>
            </p:cNvPr>
            <p:cNvCxnSpPr>
              <a:cxnSpLocks/>
              <a:stCxn id="87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CE869694-EA52-40E0-BB52-56E1764DF99C}"/>
                </a:ext>
              </a:extLst>
            </p:cNvPr>
            <p:cNvCxnSpPr>
              <a:cxnSpLocks/>
              <a:stCxn id="68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B0E8842D-7D03-42B7-A2D2-71FEE3F9696E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C4CCA081-11EB-4C65-9FBE-D4DCD0940F6B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148827F6-818C-4F97-BD8A-55630B1CA0B1}"/>
                </a:ext>
              </a:extLst>
            </p:cNvPr>
            <p:cNvCxnSpPr>
              <a:cxnSpLocks/>
              <a:stCxn id="68" idx="6"/>
              <a:endCxn id="69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CC9E58A4-32BF-454A-B4E3-A6235436EA3B}"/>
                </a:ext>
              </a:extLst>
            </p:cNvPr>
            <p:cNvCxnSpPr>
              <a:cxnSpLocks/>
              <a:stCxn id="69" idx="6"/>
              <a:endCxn id="70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81229AF0-E81A-4893-BAAF-F3ABAFD5767F}"/>
                </a:ext>
              </a:extLst>
            </p:cNvPr>
            <p:cNvCxnSpPr>
              <a:cxnSpLocks/>
              <a:stCxn id="71" idx="2"/>
              <a:endCxn id="70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BFE634C6-B9C5-4125-8110-1E61E4DD9ED5}"/>
                </a:ext>
              </a:extLst>
            </p:cNvPr>
            <p:cNvCxnSpPr>
              <a:cxnSpLocks/>
              <a:stCxn id="92" idx="0"/>
              <a:endCxn id="70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1BC3B956-CE52-4427-BB04-3524AF10DA83}"/>
                </a:ext>
              </a:extLst>
            </p:cNvPr>
            <p:cNvCxnSpPr>
              <a:cxnSpLocks/>
              <a:endCxn id="70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875DAE1E-F3BC-4352-A813-620A10844687}"/>
                </a:ext>
              </a:extLst>
            </p:cNvPr>
            <p:cNvCxnSpPr>
              <a:cxnSpLocks/>
              <a:stCxn id="92" idx="2"/>
              <a:endCxn id="71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AE45C4ED-201A-4515-856B-C365A565D0FA}"/>
                </a:ext>
              </a:extLst>
            </p:cNvPr>
            <p:cNvCxnSpPr>
              <a:cxnSpLocks/>
              <a:stCxn id="74" idx="2"/>
              <a:endCxn id="71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23CBE530-18CF-417E-A814-D323CFCE11C8}"/>
                </a:ext>
              </a:extLst>
            </p:cNvPr>
            <p:cNvCxnSpPr>
              <a:cxnSpLocks/>
              <a:stCxn id="74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30068FD9-31AB-4D44-80A0-838119BE3AC0}"/>
                </a:ext>
              </a:extLst>
            </p:cNvPr>
            <p:cNvCxnSpPr>
              <a:cxnSpLocks/>
              <a:stCxn id="75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4886351E-3166-4797-803D-CF8339B4A5AC}"/>
                </a:ext>
              </a:extLst>
            </p:cNvPr>
            <p:cNvCxnSpPr>
              <a:cxnSpLocks/>
              <a:stCxn id="75" idx="2"/>
              <a:endCxn id="74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D19E2DAA-D706-4503-90E1-A1A8B932848A}"/>
                </a:ext>
              </a:extLst>
            </p:cNvPr>
            <p:cNvCxnSpPr>
              <a:cxnSpLocks/>
              <a:stCxn id="80" idx="4"/>
              <a:endCxn id="75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2EACD23D-4F2E-406B-A5A8-E2127C71F02F}"/>
                </a:ext>
              </a:extLst>
            </p:cNvPr>
            <p:cNvCxnSpPr>
              <a:cxnSpLocks/>
              <a:stCxn id="79" idx="3"/>
              <a:endCxn id="75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C00820C2-DB84-45A7-BBCA-04606D0A11C1}"/>
                </a:ext>
              </a:extLst>
            </p:cNvPr>
            <p:cNvCxnSpPr>
              <a:cxnSpLocks/>
              <a:stCxn id="79" idx="2"/>
              <a:endCxn id="80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88C0AA88-8F30-4D3E-B5F9-75B35A47718F}"/>
                </a:ext>
              </a:extLst>
            </p:cNvPr>
            <p:cNvCxnSpPr>
              <a:cxnSpLocks/>
              <a:stCxn id="79" idx="1"/>
              <a:endCxn id="81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32FC2FD9-01CB-4D14-BD97-8FAA54420228}"/>
                </a:ext>
              </a:extLst>
            </p:cNvPr>
            <p:cNvCxnSpPr>
              <a:cxnSpLocks/>
              <a:stCxn id="77" idx="1"/>
              <a:endCxn id="81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93488574-B736-48E7-8862-6EC14F597A52}"/>
                </a:ext>
              </a:extLst>
            </p:cNvPr>
            <p:cNvCxnSpPr>
              <a:cxnSpLocks/>
              <a:stCxn id="77" idx="0"/>
              <a:endCxn id="78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68FC0805-6617-4282-A4EC-5681979E0ECF}"/>
                </a:ext>
              </a:extLst>
            </p:cNvPr>
            <p:cNvCxnSpPr>
              <a:cxnSpLocks/>
              <a:stCxn id="149" idx="7"/>
              <a:endCxn id="214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8552AF10-17A2-40CA-8FAE-393DBAE67FDC}"/>
                </a:ext>
              </a:extLst>
            </p:cNvPr>
            <p:cNvCxnSpPr>
              <a:cxnSpLocks/>
              <a:endCxn id="76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153A0CBE-5425-4EEF-8C79-D2A4CDFE0087}"/>
                </a:ext>
              </a:extLst>
            </p:cNvPr>
            <p:cNvCxnSpPr>
              <a:cxnSpLocks/>
              <a:stCxn id="149" idx="0"/>
              <a:endCxn id="213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6DC92F44-5A2D-4D2A-AC22-44EDE0E9780F}"/>
                </a:ext>
              </a:extLst>
            </p:cNvPr>
            <p:cNvCxnSpPr>
              <a:cxnSpLocks/>
              <a:stCxn id="161" idx="0"/>
              <a:endCxn id="212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6D1F59CC-9F6D-409E-85EE-1E8FF91F7A10}"/>
                </a:ext>
              </a:extLst>
            </p:cNvPr>
            <p:cNvCxnSpPr>
              <a:cxnSpLocks/>
              <a:stCxn id="161" idx="1"/>
              <a:endCxn id="78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13D86B92-CA1A-4B58-AFDF-61E3CEE8FD29}"/>
                </a:ext>
              </a:extLst>
            </p:cNvPr>
            <p:cNvCxnSpPr>
              <a:cxnSpLocks/>
              <a:stCxn id="78" idx="2"/>
              <a:endCxn id="81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FD049A67-6896-4534-9F74-9761B7AED830}"/>
                </a:ext>
              </a:extLst>
            </p:cNvPr>
            <p:cNvCxnSpPr>
              <a:cxnSpLocks/>
              <a:stCxn id="77" idx="2"/>
              <a:endCxn id="79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734BFB0B-ECEA-4EBA-9214-12B78FFF0215}"/>
                </a:ext>
              </a:extLst>
            </p:cNvPr>
            <p:cNvCxnSpPr>
              <a:cxnSpLocks/>
              <a:stCxn id="76" idx="1"/>
              <a:endCxn id="79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29E77413-84EA-4708-8F56-F4835C50567D}"/>
                </a:ext>
              </a:extLst>
            </p:cNvPr>
            <p:cNvCxnSpPr>
              <a:cxnSpLocks/>
              <a:stCxn id="76" idx="3"/>
              <a:endCxn id="93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DC0AB6CE-3E2D-4F84-BE9F-92D268FD958F}"/>
                </a:ext>
              </a:extLst>
            </p:cNvPr>
            <p:cNvCxnSpPr>
              <a:cxnSpLocks/>
              <a:stCxn id="79" idx="4"/>
              <a:endCxn id="93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C6957BFA-CA25-48E0-8413-F85EA39F4C86}"/>
                </a:ext>
              </a:extLst>
            </p:cNvPr>
            <p:cNvCxnSpPr>
              <a:cxnSpLocks/>
              <a:stCxn id="75" idx="5"/>
              <a:endCxn id="93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04006D20-08DD-4545-BCA9-EFE3F27595DE}"/>
                </a:ext>
              </a:extLst>
            </p:cNvPr>
            <p:cNvCxnSpPr>
              <a:cxnSpLocks/>
              <a:stCxn id="76" idx="7"/>
              <a:endCxn id="77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EBAEECE7-0370-4D79-A10B-B127915D50C0}"/>
                </a:ext>
              </a:extLst>
            </p:cNvPr>
            <p:cNvCxnSpPr>
              <a:cxnSpLocks/>
              <a:stCxn id="74" idx="7"/>
              <a:endCxn id="80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82CACA70-3195-4F12-9A0E-A03B1E8B0B72}"/>
                </a:ext>
              </a:extLst>
            </p:cNvPr>
            <p:cNvCxnSpPr>
              <a:cxnSpLocks/>
              <a:endCxn id="76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F9A0CF29-7E7D-4415-955A-09F2426386E1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30578A5C-1F01-4CA3-B7F5-AC6FD08AB58B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70E373F0-803F-47DA-87A5-C49157314A49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93A239E2-9DA2-4181-B0B9-EA01621430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DC8CAE03-0F09-4226-B3DB-814D99B49CF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CC265633-D48A-4984-9025-BBD3E52BBDFD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4EC04EB0-6848-49E9-B0BA-E367F83C599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0D1B0A5F-61CF-48E9-B091-D65275F73047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2E4B71BA-CEE3-4199-A6EE-29E3C7CDEC8D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C49302C2-F326-4081-B4F7-33A3D4932BA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0D64FF31-A5D4-4F30-AF57-97FBA6A55F8D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F1A27F02-C0D0-43A9-8120-3E99FA8AB8DB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3AEBFF7A-79AB-4703-BBC7-557395A2E875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D9437B5C-8938-48D9-AD43-72E9DCEA5558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D3FEB664-BE2F-4CA5-B33F-191CA498D62B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E54A5C6C-3325-4FDB-9890-E62D89C2225E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1E4D3BA3-EA8D-4529-8ECF-507EC98AFAB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EE41EF2B-C5E8-4A60-BFBD-85621920A25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4B7B1FEF-CD0A-4E0C-A130-9525DFCBF44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78748288-C12D-44B0-BE2B-36E5C262034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C1A87C0B-63C2-476D-BBBF-EF1B21DF24CC}"/>
                </a:ext>
              </a:extLst>
            </p:cNvPr>
            <p:cNvCxnSpPr>
              <a:cxnSpLocks/>
              <a:stCxn id="84" idx="2"/>
              <a:endCxn id="66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B803EB28-A9C8-4470-9F9B-4AE805126ADA}"/>
                </a:ext>
              </a:extLst>
            </p:cNvPr>
            <p:cNvCxnSpPr>
              <a:cxnSpLocks/>
              <a:stCxn id="67" idx="4"/>
              <a:endCxn id="68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3425DCB6-6A11-4D27-B704-878D16B6C27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606090CA-A219-4B53-B9F2-90DB6D82C0FB}"/>
                </a:ext>
              </a:extLst>
            </p:cNvPr>
            <p:cNvCxnSpPr>
              <a:cxnSpLocks/>
              <a:stCxn id="87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BC0A3B4B-E254-4380-BEA5-E1713DFD8C9A}"/>
                </a:ext>
              </a:extLst>
            </p:cNvPr>
            <p:cNvCxnSpPr>
              <a:cxnSpLocks/>
              <a:stCxn id="87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8D4D7E61-8DA7-4AE9-A14D-584346C15ACC}"/>
                </a:ext>
              </a:extLst>
            </p:cNvPr>
            <p:cNvCxnSpPr>
              <a:cxnSpLocks/>
              <a:stCxn id="87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18652454-F35B-4869-8467-07A96C5C5D3E}"/>
                </a:ext>
              </a:extLst>
            </p:cNvPr>
            <p:cNvCxnSpPr>
              <a:cxnSpLocks/>
              <a:endCxn id="67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xmlns="" id="{25E71840-1B2B-40B3-9A6C-37271BE8D49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hord 92">
              <a:extLst>
                <a:ext uri="{FF2B5EF4-FFF2-40B4-BE49-F238E27FC236}">
                  <a16:creationId xmlns:a16="http://schemas.microsoft.com/office/drawing/2014/main" xmlns="" id="{603D1F3D-C1F7-438E-8BCE-BE6D69305C7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D9F205BD-2C8B-43BC-98D2-709102ABF2F5}"/>
                </a:ext>
              </a:extLst>
            </p:cNvPr>
            <p:cNvCxnSpPr>
              <a:cxnSpLocks/>
              <a:stCxn id="92" idx="1"/>
              <a:endCxn id="74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3D712903-4B0D-4856-8951-8C9DE97B17D9}"/>
                </a:ext>
              </a:extLst>
            </p:cNvPr>
            <p:cNvCxnSpPr>
              <a:cxnSpLocks/>
              <a:endCxn id="146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B937B2C4-5F7B-4004-9E30-556DB06E9D08}"/>
                </a:ext>
              </a:extLst>
            </p:cNvPr>
            <p:cNvCxnSpPr>
              <a:cxnSpLocks/>
              <a:endCxn id="161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B2B5747D-7248-4A7A-BFBF-0DCF6003F6DA}"/>
                </a:ext>
              </a:extLst>
            </p:cNvPr>
            <p:cNvCxnSpPr>
              <a:cxnSpLocks/>
              <a:stCxn id="146" idx="0"/>
              <a:endCxn id="161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C8997E36-E756-4E00-A545-4959E5D5E074}"/>
                </a:ext>
              </a:extLst>
            </p:cNvPr>
            <p:cNvCxnSpPr>
              <a:cxnSpLocks/>
              <a:stCxn id="212" idx="2"/>
              <a:endCxn id="148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EFAED0D6-FBED-484D-A9C3-D7D92ACACE81}"/>
                </a:ext>
              </a:extLst>
            </p:cNvPr>
            <p:cNvCxnSpPr>
              <a:cxnSpLocks/>
              <a:stCxn id="146" idx="7"/>
              <a:endCxn id="148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97BA021-07A9-4526-882A-D5E3A52ED095}"/>
                </a:ext>
              </a:extLst>
            </p:cNvPr>
            <p:cNvCxnSpPr>
              <a:cxnSpLocks/>
              <a:endCxn id="161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99F84AE7-9CF7-4119-A8B0-097CBD106329}"/>
                </a:ext>
              </a:extLst>
            </p:cNvPr>
            <p:cNvCxnSpPr>
              <a:cxnSpLocks/>
              <a:stCxn id="161" idx="6"/>
              <a:endCxn id="148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AE96F9A7-F64E-47B1-9D35-77A46EF68E24}"/>
                </a:ext>
              </a:extLst>
            </p:cNvPr>
            <p:cNvCxnSpPr>
              <a:cxnSpLocks/>
              <a:stCxn id="147" idx="0"/>
              <a:endCxn id="148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0D87D556-8B8C-4018-AF9F-7882F06508A2}"/>
                </a:ext>
              </a:extLst>
            </p:cNvPr>
            <p:cNvCxnSpPr>
              <a:cxnSpLocks/>
              <a:stCxn id="150" idx="1"/>
              <a:endCxn id="148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2FBA1BA1-4EFB-442C-A893-3A7E360D2E6B}"/>
                </a:ext>
              </a:extLst>
            </p:cNvPr>
            <p:cNvCxnSpPr>
              <a:cxnSpLocks/>
              <a:stCxn id="150" idx="0"/>
              <a:endCxn id="149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9B7EB176-CE51-40A5-AAF5-2D95CE201F7A}"/>
                </a:ext>
              </a:extLst>
            </p:cNvPr>
            <p:cNvCxnSpPr>
              <a:cxnSpLocks/>
              <a:stCxn id="149" idx="2"/>
              <a:endCxn id="148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2CE37FAB-0B9D-4046-B13E-BF9E43EE27E3}"/>
                </a:ext>
              </a:extLst>
            </p:cNvPr>
            <p:cNvCxnSpPr>
              <a:cxnSpLocks/>
              <a:stCxn id="149" idx="7"/>
              <a:endCxn id="157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D161F570-896F-4130-94FA-CD97F0B6A1E2}"/>
                </a:ext>
              </a:extLst>
            </p:cNvPr>
            <p:cNvCxnSpPr>
              <a:cxnSpLocks/>
              <a:stCxn id="149" idx="6"/>
              <a:endCxn id="156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245505DD-0AE8-4F43-B924-A4C7E3681C1D}"/>
                </a:ext>
              </a:extLst>
            </p:cNvPr>
            <p:cNvCxnSpPr>
              <a:cxnSpLocks/>
              <a:stCxn id="156" idx="7"/>
              <a:endCxn id="157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ACC3C596-8AF1-4764-A921-656F3A3415F5}"/>
                </a:ext>
              </a:extLst>
            </p:cNvPr>
            <p:cNvCxnSpPr>
              <a:cxnSpLocks/>
              <a:stCxn id="213" idx="1"/>
              <a:endCxn id="148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9090B441-2210-4622-847D-F558ABA9CA4D}"/>
                </a:ext>
              </a:extLst>
            </p:cNvPr>
            <p:cNvCxnSpPr>
              <a:cxnSpLocks/>
              <a:endCxn id="146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5E9D913C-2266-4C7F-8D60-95A919BB2513}"/>
                </a:ext>
              </a:extLst>
            </p:cNvPr>
            <p:cNvCxnSpPr>
              <a:cxnSpLocks/>
              <a:stCxn id="147" idx="2"/>
              <a:endCxn id="146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031B2045-6B0E-4746-A932-3206CA869813}"/>
                </a:ext>
              </a:extLst>
            </p:cNvPr>
            <p:cNvCxnSpPr>
              <a:cxnSpLocks/>
              <a:stCxn id="162" idx="0"/>
              <a:endCxn id="146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951C700C-5DF3-4643-B077-623C789B67EC}"/>
                </a:ext>
              </a:extLst>
            </p:cNvPr>
            <p:cNvCxnSpPr>
              <a:cxnSpLocks/>
              <a:endCxn id="146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A62D7FA2-0EC2-4A54-BE42-44C27BF0F090}"/>
                </a:ext>
              </a:extLst>
            </p:cNvPr>
            <p:cNvCxnSpPr>
              <a:cxnSpLocks/>
              <a:stCxn id="162" idx="2"/>
              <a:endCxn id="147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AA4F23A0-6056-4A02-997B-D36D2B5B2F1E}"/>
                </a:ext>
              </a:extLst>
            </p:cNvPr>
            <p:cNvCxnSpPr>
              <a:cxnSpLocks/>
              <a:stCxn id="150" idx="2"/>
              <a:endCxn id="147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4FE5CC08-9887-4BE7-B0F4-E8306DCD1A84}"/>
                </a:ext>
              </a:extLst>
            </p:cNvPr>
            <p:cNvCxnSpPr>
              <a:cxnSpLocks/>
              <a:stCxn id="150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1FFF8BCE-6CCB-483E-90C3-CF8770771674}"/>
                </a:ext>
              </a:extLst>
            </p:cNvPr>
            <p:cNvCxnSpPr>
              <a:cxnSpLocks/>
              <a:stCxn id="151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5C62B022-52EF-42FB-A01D-8449A16414F5}"/>
                </a:ext>
              </a:extLst>
            </p:cNvPr>
            <p:cNvCxnSpPr>
              <a:cxnSpLocks/>
              <a:stCxn id="151" idx="2"/>
              <a:endCxn id="150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8109D186-B0FC-4E42-AF7E-CA05D1676E99}"/>
                </a:ext>
              </a:extLst>
            </p:cNvPr>
            <p:cNvCxnSpPr>
              <a:cxnSpLocks/>
              <a:stCxn id="156" idx="4"/>
              <a:endCxn id="151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82A9EFED-3B59-44E0-BBD8-5B029509752F}"/>
                </a:ext>
              </a:extLst>
            </p:cNvPr>
            <p:cNvCxnSpPr>
              <a:cxnSpLocks/>
              <a:stCxn id="155" idx="3"/>
              <a:endCxn id="151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28FA5C67-3B3F-4363-8163-52654A4C0E85}"/>
                </a:ext>
              </a:extLst>
            </p:cNvPr>
            <p:cNvCxnSpPr>
              <a:cxnSpLocks/>
              <a:stCxn id="155" idx="2"/>
              <a:endCxn id="156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C9F634F9-46E6-43C3-AACC-7846717EFFFC}"/>
                </a:ext>
              </a:extLst>
            </p:cNvPr>
            <p:cNvCxnSpPr>
              <a:cxnSpLocks/>
              <a:stCxn id="155" idx="1"/>
              <a:endCxn id="157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9E407357-6AA2-436F-8820-703F22FE2F1E}"/>
                </a:ext>
              </a:extLst>
            </p:cNvPr>
            <p:cNvCxnSpPr>
              <a:cxnSpLocks/>
              <a:stCxn id="153" idx="1"/>
              <a:endCxn id="157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243ED58E-1BF5-4611-8E8C-AC8C9192C4E5}"/>
                </a:ext>
              </a:extLst>
            </p:cNvPr>
            <p:cNvCxnSpPr>
              <a:cxnSpLocks/>
              <a:stCxn id="153" idx="0"/>
              <a:endCxn id="154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3E5E9E1C-C166-4570-ABF1-3C31D744B687}"/>
                </a:ext>
              </a:extLst>
            </p:cNvPr>
            <p:cNvCxnSpPr>
              <a:cxnSpLocks/>
              <a:stCxn id="159" idx="0"/>
              <a:endCxn id="158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40D7E7D3-3A82-48B0-B861-6143303D001D}"/>
                </a:ext>
              </a:extLst>
            </p:cNvPr>
            <p:cNvCxnSpPr>
              <a:cxnSpLocks/>
              <a:stCxn id="187" idx="7"/>
              <a:endCxn id="158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3AD4F134-8462-4C86-B7EC-C4F9765BC55A}"/>
                </a:ext>
              </a:extLst>
            </p:cNvPr>
            <p:cNvCxnSpPr>
              <a:cxnSpLocks/>
              <a:endCxn id="159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A09DFC11-0459-4191-8092-01CF2FF696B5}"/>
                </a:ext>
              </a:extLst>
            </p:cNvPr>
            <p:cNvCxnSpPr>
              <a:cxnSpLocks/>
              <a:stCxn id="186" idx="5"/>
              <a:endCxn id="160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BED7E41B-B092-490F-B0E3-16DA3F812FD0}"/>
                </a:ext>
              </a:extLst>
            </p:cNvPr>
            <p:cNvCxnSpPr>
              <a:cxnSpLocks/>
              <a:endCxn id="160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B83225FC-EB05-4F81-9093-F182D7A25D2B}"/>
                </a:ext>
              </a:extLst>
            </p:cNvPr>
            <p:cNvCxnSpPr>
              <a:cxnSpLocks/>
              <a:stCxn id="160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510C58C2-7623-4393-86D6-E47848C14C1C}"/>
                </a:ext>
              </a:extLst>
            </p:cNvPr>
            <p:cNvCxnSpPr>
              <a:cxnSpLocks/>
              <a:stCxn id="160" idx="3"/>
              <a:endCxn id="152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D2129BA8-3618-4774-B4D6-16EA3693E6BC}"/>
                </a:ext>
              </a:extLst>
            </p:cNvPr>
            <p:cNvCxnSpPr>
              <a:cxnSpLocks/>
              <a:stCxn id="160" idx="1"/>
              <a:endCxn id="153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45A7FC49-4454-4B65-9406-6A7FFA24A740}"/>
                </a:ext>
              </a:extLst>
            </p:cNvPr>
            <p:cNvCxnSpPr>
              <a:cxnSpLocks/>
              <a:stCxn id="159" idx="2"/>
              <a:endCxn id="153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B6A9FE50-AA52-4C16-9F12-807D87990E41}"/>
                </a:ext>
              </a:extLst>
            </p:cNvPr>
            <p:cNvCxnSpPr>
              <a:cxnSpLocks/>
              <a:stCxn id="158" idx="3"/>
              <a:endCxn id="153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22A69EAC-DA43-4F65-9936-9A32799C131F}"/>
                </a:ext>
              </a:extLst>
            </p:cNvPr>
            <p:cNvCxnSpPr>
              <a:cxnSpLocks/>
              <a:stCxn id="158" idx="2"/>
              <a:endCxn id="154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B9259B35-245D-4C18-9724-6921D8FA1105}"/>
                </a:ext>
              </a:extLst>
            </p:cNvPr>
            <p:cNvCxnSpPr>
              <a:cxnSpLocks/>
              <a:stCxn id="154" idx="1"/>
              <a:endCxn id="157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E7A1B6C8-C3DE-468D-A737-18D8C2A4C922}"/>
                </a:ext>
              </a:extLst>
            </p:cNvPr>
            <p:cNvCxnSpPr>
              <a:cxnSpLocks/>
              <a:stCxn id="153" idx="2"/>
              <a:endCxn id="155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150537A9-2D9F-48D8-BD59-C5898BEBA838}"/>
                </a:ext>
              </a:extLst>
            </p:cNvPr>
            <p:cNvCxnSpPr>
              <a:cxnSpLocks/>
              <a:stCxn id="152" idx="1"/>
              <a:endCxn id="155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AB43C7C8-3746-418F-90FA-7A96DAB1FC14}"/>
                </a:ext>
              </a:extLst>
            </p:cNvPr>
            <p:cNvCxnSpPr>
              <a:cxnSpLocks/>
              <a:stCxn id="152" idx="3"/>
              <a:endCxn id="163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D4A2C4E6-B263-44A7-9A68-5CF0C2D966AB}"/>
                </a:ext>
              </a:extLst>
            </p:cNvPr>
            <p:cNvCxnSpPr>
              <a:cxnSpLocks/>
              <a:stCxn id="155" idx="4"/>
              <a:endCxn id="163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2C6B7800-CED1-4BA7-87E6-51F11A328BB7}"/>
                </a:ext>
              </a:extLst>
            </p:cNvPr>
            <p:cNvCxnSpPr>
              <a:cxnSpLocks/>
              <a:stCxn id="151" idx="5"/>
              <a:endCxn id="163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A6488D0B-2F30-41A1-BE05-78F6BBA0431E}"/>
                </a:ext>
              </a:extLst>
            </p:cNvPr>
            <p:cNvCxnSpPr>
              <a:cxnSpLocks/>
              <a:stCxn id="152" idx="7"/>
              <a:endCxn id="153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941AC601-F893-4833-B52B-637204D6D7C2}"/>
                </a:ext>
              </a:extLst>
            </p:cNvPr>
            <p:cNvCxnSpPr>
              <a:cxnSpLocks/>
              <a:stCxn id="150" idx="7"/>
              <a:endCxn id="156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84555B86-ACC4-4CA3-862E-D5BCBE099CE1}"/>
                </a:ext>
              </a:extLst>
            </p:cNvPr>
            <p:cNvCxnSpPr>
              <a:cxnSpLocks/>
              <a:endCxn id="152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2F74C763-6E41-473E-B2ED-73DB004F6E45}"/>
                </a:ext>
              </a:extLst>
            </p:cNvPr>
            <p:cNvCxnSpPr>
              <a:cxnSpLocks/>
              <a:stCxn id="160" idx="7"/>
              <a:endCxn id="159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xmlns="" id="{D6392FD1-9045-48BB-93C2-0BEAD8050153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xmlns="" id="{74A5893B-84F8-48B5-A1E8-610605AB0C0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xmlns="" id="{017DEC8B-A91A-42CD-A61B-ABECDB443C1C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xmlns="" id="{6169EE61-E3F3-4AF1-8653-16D944AC2A4C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xmlns="" id="{32A5BDA8-87C7-4369-A70E-6CA51AD0ABB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xmlns="" id="{8FA253E1-5A05-458A-B2DB-1497A0F51A72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xmlns="" id="{6A82F371-5327-441C-83EB-7FD884947BA9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xmlns="" id="{6D0D9368-C5CE-43B2-AC02-81744DFFF67C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xmlns="" id="{0DF74E1D-370D-442F-BBAA-D960BE08419F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xmlns="" id="{192EBC37-A56F-4DCF-8046-CCD35AFEF199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xmlns="" id="{76BE6139-F9FD-4B62-BED5-C04A98F19700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xmlns="" id="{E751D85A-A524-4910-B61D-3E1D10DB1F7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xmlns="" id="{FB27D89B-5F87-4F01-ADC2-F41774A0CE35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xmlns="" id="{ED270F7E-310A-4AC0-A3BE-8D7303B224D9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xmlns="" id="{D76AA8B9-E108-404F-AB2E-A91C556E166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xmlns="" id="{3B11DC06-FEB0-47F2-9896-E3228EDC5D1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xmlns="" id="{164BA7C1-A6CD-4257-B87D-703B53F710A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:a16="http://schemas.microsoft.com/office/drawing/2014/main" xmlns="" id="{F8B12F72-0FCF-4F5B-8CC0-E2D1C964BB5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4802769C-D9C1-4BE6-9398-C7049A9A6CE4}"/>
                </a:ext>
              </a:extLst>
            </p:cNvPr>
            <p:cNvCxnSpPr>
              <a:cxnSpLocks/>
              <a:stCxn id="162" idx="1"/>
              <a:endCxn id="150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F9021708-D294-4A2C-8E5D-81F2E2E6C893}"/>
                </a:ext>
              </a:extLst>
            </p:cNvPr>
            <p:cNvCxnSpPr>
              <a:cxnSpLocks/>
              <a:stCxn id="184" idx="6"/>
              <a:endCxn id="158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D551B6A5-E491-4F1C-8FFE-F56972DAA980}"/>
                </a:ext>
              </a:extLst>
            </p:cNvPr>
            <p:cNvCxnSpPr>
              <a:cxnSpLocks/>
              <a:stCxn id="181" idx="4"/>
              <a:endCxn id="187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FF3D83DD-26DF-4E65-8316-A5CE359963B8}"/>
                </a:ext>
              </a:extLst>
            </p:cNvPr>
            <p:cNvCxnSpPr>
              <a:cxnSpLocks/>
              <a:stCxn id="187" idx="4"/>
              <a:endCxn id="186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715B13BE-94B4-4BAC-90E4-DE1DD061E339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xmlns="" id="{3D8A94D2-B5DF-46AE-8F07-89C75A8D49DD}"/>
                </a:ext>
              </a:extLst>
            </p:cNvPr>
            <p:cNvCxnSpPr>
              <a:cxnSpLocks/>
              <a:stCxn id="185" idx="0"/>
              <a:endCxn id="186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F195AC21-3617-444E-9A01-1AAA2815269B}"/>
                </a:ext>
              </a:extLst>
            </p:cNvPr>
            <p:cNvCxnSpPr>
              <a:cxnSpLocks/>
              <a:stCxn id="195" idx="1"/>
              <a:endCxn id="181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205F6D37-5470-4028-9436-7209A75512E1}"/>
                </a:ext>
              </a:extLst>
            </p:cNvPr>
            <p:cNvCxnSpPr>
              <a:cxnSpLocks/>
              <a:stCxn id="186" idx="2"/>
              <a:endCxn id="195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5382E231-E3E8-4E16-9000-D7655E2D376E}"/>
                </a:ext>
              </a:extLst>
            </p:cNvPr>
            <p:cNvCxnSpPr>
              <a:cxnSpLocks/>
              <a:stCxn id="185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FCA97133-B217-40DF-A1D2-2D165304B25E}"/>
                </a:ext>
              </a:extLst>
            </p:cNvPr>
            <p:cNvCxnSpPr>
              <a:cxnSpLocks/>
              <a:stCxn id="158" idx="1"/>
              <a:endCxn id="65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6E149D75-E84A-4494-BFCB-51C292A77F56}"/>
                </a:ext>
              </a:extLst>
            </p:cNvPr>
            <p:cNvCxnSpPr>
              <a:cxnSpLocks/>
              <a:stCxn id="183" idx="6"/>
              <a:endCxn id="182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6F290C8B-C344-4CA5-9C78-976651E7C62E}"/>
                </a:ext>
              </a:extLst>
            </p:cNvPr>
            <p:cNvCxnSpPr>
              <a:cxnSpLocks/>
              <a:stCxn id="181" idx="7"/>
              <a:endCxn id="183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005B6568-DE50-4CA6-9732-D27F78215026}"/>
                </a:ext>
              </a:extLst>
            </p:cNvPr>
            <p:cNvCxnSpPr>
              <a:cxnSpLocks/>
              <a:stCxn id="181" idx="5"/>
              <a:endCxn id="184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EA39E2CF-92C6-4465-85B1-50468F8B20D9}"/>
                </a:ext>
              </a:extLst>
            </p:cNvPr>
            <p:cNvCxnSpPr>
              <a:cxnSpLocks/>
              <a:stCxn id="182" idx="3"/>
              <a:endCxn id="184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5E4972A8-F985-4732-81CD-07ECEEE6DC1C}"/>
                </a:ext>
              </a:extLst>
            </p:cNvPr>
            <p:cNvCxnSpPr>
              <a:cxnSpLocks/>
              <a:stCxn id="184" idx="4"/>
              <a:endCxn id="187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613DAC1A-194E-4AAB-85F9-1456DF72A876}"/>
                </a:ext>
              </a:extLst>
            </p:cNvPr>
            <p:cNvCxnSpPr>
              <a:cxnSpLocks/>
              <a:stCxn id="160" idx="2"/>
              <a:endCxn id="185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xmlns="" id="{B825BC29-DEF3-41A7-BF53-FD9085FC4E61}"/>
                </a:ext>
              </a:extLst>
            </p:cNvPr>
            <p:cNvCxnSpPr>
              <a:cxnSpLocks/>
              <a:endCxn id="185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xmlns="" id="{88CEC832-4F52-4CBB-9B58-CA81782A806E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xmlns="" id="{75123150-2F10-4BC4-914B-7927A0C1A3E6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xmlns="" id="{523799C1-0503-4F71-B3FF-55AE5D3CD045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xmlns="" id="{9919265B-C5BA-48EA-85C5-7968387D784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xmlns="" id="{C21B4C3C-F660-4265-B3FA-A1CB00AFAB3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xmlns="" id="{642B8F1A-0768-470A-A68A-DD9E149866F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EF51067-F1C5-433F-8771-1BAFEAA1E36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504EA11B-11BC-4159-82E0-D8D63F7F627C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xmlns="" id="{83DFA702-7AE3-4B71-BBEE-75FAEDDBE33C}"/>
                </a:ext>
              </a:extLst>
            </p:cNvPr>
            <p:cNvCxnSpPr>
              <a:cxnSpLocks/>
              <a:stCxn id="183" idx="4"/>
              <a:endCxn id="184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xmlns="" id="{63AD05E3-9842-4CBB-A46A-59D35415560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xmlns="" id="{C6EE767E-47D9-42B0-8333-596DA589E780}"/>
                </a:ext>
              </a:extLst>
            </p:cNvPr>
            <p:cNvCxnSpPr>
              <a:cxnSpLocks/>
              <a:stCxn id="190" idx="3"/>
              <a:endCxn id="154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xmlns="" id="{BDD5FDA8-E86D-4328-978E-B577F68D00E6}"/>
                </a:ext>
              </a:extLst>
            </p:cNvPr>
            <p:cNvCxnSpPr>
              <a:cxnSpLocks/>
              <a:stCxn id="190" idx="2"/>
              <a:endCxn id="65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xmlns="" id="{EF264F46-E2D4-4A35-88F3-E43528E60738}"/>
                </a:ext>
              </a:extLst>
            </p:cNvPr>
            <p:cNvCxnSpPr>
              <a:cxnSpLocks/>
              <a:stCxn id="183" idx="7"/>
              <a:endCxn id="67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xmlns="" id="{BEF86C4E-FD56-424C-91C5-659F17251E60}"/>
                </a:ext>
              </a:extLst>
            </p:cNvPr>
            <p:cNvCxnSpPr>
              <a:cxnSpLocks/>
              <a:endCxn id="183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Chord 194">
              <a:extLst>
                <a:ext uri="{FF2B5EF4-FFF2-40B4-BE49-F238E27FC236}">
                  <a16:creationId xmlns:a16="http://schemas.microsoft.com/office/drawing/2014/main" xmlns="" id="{8E10AFBA-D486-47E0-892D-C0621A28346C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xmlns="" id="{AC5F7B71-AF61-44CB-B68A-1094F3A4CD64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xmlns="" id="{E34C1EBA-2F51-4B30-AF42-24119CA1F182}"/>
                </a:ext>
              </a:extLst>
            </p:cNvPr>
            <p:cNvCxnSpPr>
              <a:cxnSpLocks/>
              <a:stCxn id="182" idx="6"/>
              <a:endCxn id="65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xmlns="" id="{FEDBD39C-56B8-4FD6-94F8-400C2195705E}"/>
                </a:ext>
              </a:extLst>
            </p:cNvPr>
            <p:cNvCxnSpPr>
              <a:cxnSpLocks/>
              <a:stCxn id="182" idx="5"/>
              <a:endCxn id="158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xmlns="" id="{4B66FE28-3335-400B-B888-92E14D0D41A1}"/>
                </a:ext>
              </a:extLst>
            </p:cNvPr>
            <p:cNvCxnSpPr>
              <a:cxnSpLocks/>
              <a:stCxn id="67" idx="0"/>
              <a:endCxn id="182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xmlns="" id="{D1044C19-BC73-4D4E-BC23-E27F89EA45E7}"/>
                </a:ext>
              </a:extLst>
            </p:cNvPr>
            <p:cNvCxnSpPr>
              <a:cxnSpLocks/>
              <a:stCxn id="187" idx="5"/>
              <a:endCxn id="159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xmlns="" id="{1329B421-98C7-4788-99D4-A097B0871925}"/>
                </a:ext>
              </a:extLst>
            </p:cNvPr>
            <p:cNvCxnSpPr>
              <a:cxnSpLocks/>
              <a:stCxn id="154" idx="7"/>
              <a:endCxn id="65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xmlns="" id="{AC69FF25-D33E-45F5-95E5-1491E9A7EBC8}"/>
                </a:ext>
              </a:extLst>
            </p:cNvPr>
            <p:cNvCxnSpPr>
              <a:cxnSpLocks/>
              <a:stCxn id="83" idx="7"/>
              <a:endCxn id="190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xmlns="" id="{88301224-6582-41AD-8392-1DF584355ADD}"/>
                </a:ext>
              </a:extLst>
            </p:cNvPr>
            <p:cNvCxnSpPr>
              <a:cxnSpLocks/>
              <a:stCxn id="157" idx="7"/>
              <a:endCxn id="72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xmlns="" id="{DCEC9C97-C8BE-4AC0-B3F5-9CAF7D949A57}"/>
                </a:ext>
              </a:extLst>
            </p:cNvPr>
            <p:cNvCxnSpPr>
              <a:cxnSpLocks/>
              <a:stCxn id="157" idx="6"/>
              <a:endCxn id="190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xmlns="" id="{6EADFCC7-1F53-480A-A801-15C2176BACDD}"/>
                </a:ext>
              </a:extLst>
            </p:cNvPr>
            <p:cNvCxnSpPr>
              <a:cxnSpLocks/>
              <a:stCxn id="73" idx="0"/>
              <a:endCxn id="157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xmlns="" id="{8EECDD7F-DF21-46C0-810A-BEB844A8388C}"/>
                </a:ext>
              </a:extLst>
            </p:cNvPr>
            <p:cNvCxnSpPr>
              <a:cxnSpLocks/>
              <a:stCxn id="213" idx="0"/>
              <a:endCxn id="212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xmlns="" id="{B713C0A0-A238-4D87-8DF7-5ECFD403B2A7}"/>
                </a:ext>
              </a:extLst>
            </p:cNvPr>
            <p:cNvCxnSpPr>
              <a:cxnSpLocks/>
              <a:stCxn id="81" idx="0"/>
              <a:endCxn id="212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xmlns="" id="{C179A7A2-26AC-4C11-B1B3-198E75B1EB92}"/>
                </a:ext>
              </a:extLst>
            </p:cNvPr>
            <p:cNvCxnSpPr>
              <a:cxnSpLocks/>
              <a:stCxn id="80" idx="0"/>
              <a:endCxn id="213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xmlns="" id="{A7616C2A-1A9E-46BF-A054-0512C5601704}"/>
                </a:ext>
              </a:extLst>
            </p:cNvPr>
            <p:cNvCxnSpPr>
              <a:cxnSpLocks/>
              <a:stCxn id="157" idx="1"/>
              <a:endCxn id="214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xmlns="" id="{3EE51F03-6AC4-422F-8679-7DCC39B76190}"/>
                </a:ext>
              </a:extLst>
            </p:cNvPr>
            <p:cNvCxnSpPr>
              <a:cxnSpLocks/>
              <a:stCxn id="73" idx="0"/>
              <a:endCxn id="214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xmlns="" id="{8400C77B-42C1-4E00-AC17-C8B5F447B1E1}"/>
                </a:ext>
              </a:extLst>
            </p:cNvPr>
            <p:cNvCxnSpPr>
              <a:cxnSpLocks/>
              <a:stCxn id="214" idx="7"/>
              <a:endCxn id="213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xmlns="" id="{D07EA2FE-D711-49D4-A597-571160AB16D4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xmlns="" id="{EE63E045-C7F1-403D-8B61-608BEC3BFA98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xmlns="" id="{33E72CB2-F8E7-49FD-871E-3D54E83CFEC5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xmlns="" id="{F989AFB3-B3FC-4155-9AD0-FE5F10BD1D10}"/>
                </a:ext>
              </a:extLst>
            </p:cNvPr>
            <p:cNvCxnSpPr>
              <a:cxnSpLocks/>
              <a:stCxn id="78" idx="0"/>
              <a:endCxn id="212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xmlns="" id="{4492924D-891B-4445-896C-8ADFE6448A3A}"/>
                </a:ext>
              </a:extLst>
            </p:cNvPr>
            <p:cNvCxnSpPr>
              <a:cxnSpLocks/>
              <a:endCxn id="78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xmlns="" id="{646DA1A7-7190-4BA9-A8FB-8B1D9D609C1A}"/>
              </a:ext>
            </a:extLst>
          </p:cNvPr>
          <p:cNvGrpSpPr/>
          <p:nvPr userDrawn="1"/>
        </p:nvGrpSpPr>
        <p:grpSpPr>
          <a:xfrm>
            <a:off x="-28777" y="-72822"/>
            <a:ext cx="2634356" cy="1640244"/>
            <a:chOff x="-28777" y="-72822"/>
            <a:chExt cx="2634356" cy="1640244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xmlns="" id="{394A5143-CBA1-4121-99EA-B6A6C717E29B}"/>
                </a:ext>
              </a:extLst>
            </p:cNvPr>
            <p:cNvCxnSpPr>
              <a:cxnSpLocks/>
              <a:stCxn id="280" idx="7"/>
              <a:endCxn id="278" idx="2"/>
            </p:cNvCxnSpPr>
            <p:nvPr userDrawn="1"/>
          </p:nvCxnSpPr>
          <p:spPr>
            <a:xfrm rot="9888766" flipV="1">
              <a:off x="1208367" y="574276"/>
              <a:ext cx="600723" cy="5914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xmlns="" id="{F453E714-239D-4732-86F6-2455DA51FD07}"/>
                </a:ext>
              </a:extLst>
            </p:cNvPr>
            <p:cNvCxnSpPr>
              <a:cxnSpLocks/>
              <a:stCxn id="278" idx="4"/>
              <a:endCxn id="300" idx="1"/>
            </p:cNvCxnSpPr>
            <p:nvPr userDrawn="1"/>
          </p:nvCxnSpPr>
          <p:spPr>
            <a:xfrm rot="9888766">
              <a:off x="993831" y="798494"/>
              <a:ext cx="190127" cy="4560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xmlns="" id="{CB3942B7-63E3-4815-9F38-E61C1F1437B5}"/>
                </a:ext>
              </a:extLst>
            </p:cNvPr>
            <p:cNvCxnSpPr>
              <a:cxnSpLocks/>
              <a:stCxn id="283" idx="2"/>
              <a:endCxn id="298" idx="6"/>
            </p:cNvCxnSpPr>
            <p:nvPr userDrawn="1"/>
          </p:nvCxnSpPr>
          <p:spPr>
            <a:xfrm>
              <a:off x="356983" y="366234"/>
              <a:ext cx="472728" cy="197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xmlns="" id="{5D6F6516-F567-449F-9A97-CD46F0D62E1A}"/>
                </a:ext>
              </a:extLst>
            </p:cNvPr>
            <p:cNvCxnSpPr>
              <a:cxnSpLocks/>
              <a:stCxn id="300" idx="5"/>
              <a:endCxn id="283" idx="1"/>
            </p:cNvCxnSpPr>
            <p:nvPr userDrawn="1"/>
          </p:nvCxnSpPr>
          <p:spPr>
            <a:xfrm flipH="1" flipV="1">
              <a:off x="352822" y="398664"/>
              <a:ext cx="537699" cy="4058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xmlns="" id="{7585D01B-FBC6-4E56-A48D-9C4E017FC7AE}"/>
                </a:ext>
              </a:extLst>
            </p:cNvPr>
            <p:cNvCxnSpPr>
              <a:cxnSpLocks/>
              <a:stCxn id="278" idx="5"/>
              <a:endCxn id="299" idx="1"/>
            </p:cNvCxnSpPr>
            <p:nvPr userDrawn="1"/>
          </p:nvCxnSpPr>
          <p:spPr>
            <a:xfrm rot="9888766">
              <a:off x="625773" y="865810"/>
              <a:ext cx="545961" cy="4608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xmlns="" id="{6787714C-4224-417A-AA99-E21095F46BF7}"/>
                </a:ext>
              </a:extLst>
            </p:cNvPr>
            <p:cNvCxnSpPr>
              <a:cxnSpLocks/>
              <a:stCxn id="283" idx="0"/>
              <a:endCxn id="299" idx="4"/>
            </p:cNvCxnSpPr>
            <p:nvPr userDrawn="1"/>
          </p:nvCxnSpPr>
          <p:spPr>
            <a:xfrm>
              <a:off x="326946" y="418653"/>
              <a:ext cx="217472" cy="4872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xmlns="" id="{F154B2B4-5347-4035-B42B-19D8005783D9}"/>
                </a:ext>
              </a:extLst>
            </p:cNvPr>
            <p:cNvCxnSpPr>
              <a:cxnSpLocks/>
              <a:stCxn id="300" idx="3"/>
              <a:endCxn id="298" idx="0"/>
            </p:cNvCxnSpPr>
            <p:nvPr userDrawn="1"/>
          </p:nvCxnSpPr>
          <p:spPr>
            <a:xfrm rot="9888766" flipH="1">
              <a:off x="900057" y="589344"/>
              <a:ext cx="6741" cy="2078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xmlns="" id="{3923734C-7685-48BB-9F00-0E8FBC1CBE3B}"/>
                </a:ext>
              </a:extLst>
            </p:cNvPr>
            <p:cNvCxnSpPr>
              <a:cxnSpLocks/>
              <a:stCxn id="278" idx="6"/>
              <a:endCxn id="287" idx="2"/>
            </p:cNvCxnSpPr>
            <p:nvPr userDrawn="1"/>
          </p:nvCxnSpPr>
          <p:spPr>
            <a:xfrm flipH="1" flipV="1">
              <a:off x="694963" y="1213621"/>
              <a:ext cx="532965" cy="639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xmlns="" id="{ADF22676-2528-409D-9F4A-DE964A8332A9}"/>
                </a:ext>
              </a:extLst>
            </p:cNvPr>
            <p:cNvCxnSpPr>
              <a:cxnSpLocks/>
              <a:stCxn id="283" idx="7"/>
              <a:endCxn id="285" idx="3"/>
            </p:cNvCxnSpPr>
            <p:nvPr userDrawn="1"/>
          </p:nvCxnSpPr>
          <p:spPr>
            <a:xfrm flipH="1">
              <a:off x="199571" y="414492"/>
              <a:ext cx="94946" cy="7143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xmlns="" id="{30032AED-995E-4E1E-A061-A59C21934E43}"/>
                </a:ext>
              </a:extLst>
            </p:cNvPr>
            <p:cNvCxnSpPr>
              <a:cxnSpLocks/>
              <a:stCxn id="300" idx="6"/>
              <a:endCxn id="299" idx="2"/>
            </p:cNvCxnSpPr>
            <p:nvPr userDrawn="1"/>
          </p:nvCxnSpPr>
          <p:spPr>
            <a:xfrm rot="9888766" flipV="1">
              <a:off x="569919" y="867396"/>
              <a:ext cx="325630" cy="150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xmlns="" id="{C4237091-745C-45D6-B633-F5946211842D}"/>
                </a:ext>
              </a:extLst>
            </p:cNvPr>
            <p:cNvCxnSpPr>
              <a:cxnSpLocks/>
              <a:stCxn id="282" idx="0"/>
              <a:endCxn id="298" idx="4"/>
            </p:cNvCxnSpPr>
            <p:nvPr userDrawn="1"/>
          </p:nvCxnSpPr>
          <p:spPr>
            <a:xfrm>
              <a:off x="809265" y="86803"/>
              <a:ext cx="48947" cy="427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xmlns="" id="{35F946B6-EE6E-4F2C-9ECA-B67161D2BB9B}"/>
                </a:ext>
              </a:extLst>
            </p:cNvPr>
            <p:cNvCxnSpPr>
              <a:cxnSpLocks/>
              <a:stCxn id="299" idx="6"/>
              <a:endCxn id="285" idx="2"/>
            </p:cNvCxnSpPr>
            <p:nvPr userDrawn="1"/>
          </p:nvCxnSpPr>
          <p:spPr>
            <a:xfrm rot="9888766" flipV="1">
              <a:off x="195812" y="982956"/>
              <a:ext cx="352331" cy="1265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xmlns="" id="{E3C68231-6833-4A71-8D70-2FDA785E75BD}"/>
                </a:ext>
              </a:extLst>
            </p:cNvPr>
            <p:cNvCxnSpPr>
              <a:cxnSpLocks/>
              <a:stCxn id="284" idx="0"/>
              <a:endCxn id="285" idx="4"/>
            </p:cNvCxnSpPr>
            <p:nvPr userDrawn="1"/>
          </p:nvCxnSpPr>
          <p:spPr>
            <a:xfrm>
              <a:off x="19075" y="733170"/>
              <a:ext cx="149723" cy="3917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xmlns="" id="{CD9CD7D0-0695-45E6-A5B2-E61BCA117D51}"/>
                </a:ext>
              </a:extLst>
            </p:cNvPr>
            <p:cNvCxnSpPr>
              <a:cxnSpLocks/>
              <a:stCxn id="287" idx="1"/>
              <a:endCxn id="285" idx="5"/>
            </p:cNvCxnSpPr>
            <p:nvPr userDrawn="1"/>
          </p:nvCxnSpPr>
          <p:spPr>
            <a:xfrm flipH="1" flipV="1">
              <a:off x="144246" y="1143887"/>
              <a:ext cx="548085" cy="902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xmlns="" id="{2C75D059-62E1-441B-AA8C-810C3F290BB0}"/>
                </a:ext>
              </a:extLst>
            </p:cNvPr>
            <p:cNvCxnSpPr>
              <a:cxnSpLocks/>
              <a:stCxn id="287" idx="7"/>
              <a:endCxn id="286" idx="3"/>
            </p:cNvCxnSpPr>
            <p:nvPr userDrawn="1"/>
          </p:nvCxnSpPr>
          <p:spPr>
            <a:xfrm flipH="1">
              <a:off x="408479" y="1244149"/>
              <a:ext cx="246968" cy="2475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xmlns="" id="{375847E8-F74B-4C15-A19B-2E1883A8786C}"/>
                </a:ext>
              </a:extLst>
            </p:cNvPr>
            <p:cNvCxnSpPr>
              <a:cxnSpLocks/>
              <a:stCxn id="286" idx="5"/>
              <a:endCxn id="285" idx="1"/>
            </p:cNvCxnSpPr>
            <p:nvPr userDrawn="1"/>
          </p:nvCxnSpPr>
          <p:spPr>
            <a:xfrm flipH="1" flipV="1">
              <a:off x="214589" y="1184194"/>
              <a:ext cx="138565" cy="3225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xmlns="" id="{1221C30D-171B-4371-B698-14C5B603E0BA}"/>
                </a:ext>
              </a:extLst>
            </p:cNvPr>
            <p:cNvCxnSpPr>
              <a:cxnSpLocks/>
              <a:stCxn id="286" idx="6"/>
            </p:cNvCxnSpPr>
            <p:nvPr userDrawn="1"/>
          </p:nvCxnSpPr>
          <p:spPr>
            <a:xfrm flipH="1" flipV="1">
              <a:off x="-21567" y="1483634"/>
              <a:ext cx="370772" cy="538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xmlns="" id="{65C46142-6B2F-4CA6-81BF-4CF154E4B796}"/>
                </a:ext>
              </a:extLst>
            </p:cNvPr>
            <p:cNvCxnSpPr>
              <a:cxnSpLocks/>
              <a:stCxn id="279" idx="0"/>
              <a:endCxn id="278" idx="3"/>
            </p:cNvCxnSpPr>
            <p:nvPr userDrawn="1"/>
          </p:nvCxnSpPr>
          <p:spPr>
            <a:xfrm rot="9888766" flipV="1">
              <a:off x="1186271" y="581266"/>
              <a:ext cx="157054" cy="6253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xmlns="" id="{CA91E332-097F-4A3F-92A9-B008B6704173}"/>
                </a:ext>
              </a:extLst>
            </p:cNvPr>
            <p:cNvCxnSpPr>
              <a:cxnSpLocks/>
              <a:stCxn id="298" idx="2"/>
              <a:endCxn id="279" idx="6"/>
            </p:cNvCxnSpPr>
            <p:nvPr userDrawn="1"/>
          </p:nvCxnSpPr>
          <p:spPr>
            <a:xfrm rot="9888766" flipH="1" flipV="1">
              <a:off x="913060" y="503264"/>
              <a:ext cx="288080" cy="77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xmlns="" id="{247D6126-2DE2-4400-B610-DB321D279158}"/>
                </a:ext>
              </a:extLst>
            </p:cNvPr>
            <p:cNvCxnSpPr>
              <a:cxnSpLocks/>
              <a:stCxn id="282" idx="1"/>
              <a:endCxn id="279" idx="5"/>
            </p:cNvCxnSpPr>
            <p:nvPr userDrawn="1"/>
          </p:nvCxnSpPr>
          <p:spPr>
            <a:xfrm>
              <a:off x="833817" y="67836"/>
              <a:ext cx="376592" cy="4413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xmlns="" id="{C9592472-BB1F-4C9A-8536-E5BB23B65E41}"/>
                </a:ext>
              </a:extLst>
            </p:cNvPr>
            <p:cNvCxnSpPr>
              <a:cxnSpLocks/>
              <a:stCxn id="281" idx="7"/>
              <a:endCxn id="279" idx="3"/>
            </p:cNvCxnSpPr>
            <p:nvPr userDrawn="1"/>
          </p:nvCxnSpPr>
          <p:spPr>
            <a:xfrm flipH="1">
              <a:off x="1268714" y="-22350"/>
              <a:ext cx="275423" cy="515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xmlns="" id="{04BA2BB1-C93B-460F-BE41-2B0712A935F3}"/>
                </a:ext>
              </a:extLst>
            </p:cNvPr>
            <p:cNvCxnSpPr>
              <a:cxnSpLocks/>
              <a:stCxn id="280" idx="6"/>
              <a:endCxn id="279" idx="2"/>
            </p:cNvCxnSpPr>
            <p:nvPr userDrawn="1"/>
          </p:nvCxnSpPr>
          <p:spPr>
            <a:xfrm rot="9888766">
              <a:off x="1290967" y="464377"/>
              <a:ext cx="408926" cy="718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xmlns="" id="{54D5749A-ECD2-4129-AFF1-9EE593DEEA28}"/>
                </a:ext>
              </a:extLst>
            </p:cNvPr>
            <p:cNvCxnSpPr>
              <a:cxnSpLocks/>
              <a:stCxn id="303" idx="7"/>
              <a:endCxn id="280" idx="3"/>
            </p:cNvCxnSpPr>
            <p:nvPr userDrawn="1"/>
          </p:nvCxnSpPr>
          <p:spPr>
            <a:xfrm flipH="1">
              <a:off x="1761433" y="90002"/>
              <a:ext cx="398513" cy="345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xmlns="" id="{E4C6BB8F-257A-42C3-8B2D-13F066E42367}"/>
                </a:ext>
              </a:extLst>
            </p:cNvPr>
            <p:cNvCxnSpPr>
              <a:cxnSpLocks/>
              <a:stCxn id="303" idx="6"/>
              <a:endCxn id="281" idx="2"/>
            </p:cNvCxnSpPr>
            <p:nvPr userDrawn="1"/>
          </p:nvCxnSpPr>
          <p:spPr>
            <a:xfrm flipH="1" flipV="1">
              <a:off x="1583653" y="-52878"/>
              <a:ext cx="563649" cy="126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xmlns="" id="{FBBFDC4B-E2FD-4844-9829-EBA3AE3EC2B9}"/>
                </a:ext>
              </a:extLst>
            </p:cNvPr>
            <p:cNvCxnSpPr>
              <a:cxnSpLocks/>
              <a:stCxn id="303" idx="4"/>
            </p:cNvCxnSpPr>
            <p:nvPr userDrawn="1"/>
          </p:nvCxnSpPr>
          <p:spPr>
            <a:xfrm flipH="1" flipV="1">
              <a:off x="2122026" y="-9110"/>
              <a:ext cx="44276" cy="495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xmlns="" id="{7DC0385F-D2FD-4678-BEF8-3A03E4C6EBE6}"/>
                </a:ext>
              </a:extLst>
            </p:cNvPr>
            <p:cNvCxnSpPr>
              <a:cxnSpLocks/>
              <a:stCxn id="281" idx="6"/>
              <a:endCxn id="282" idx="2"/>
            </p:cNvCxnSpPr>
            <p:nvPr userDrawn="1"/>
          </p:nvCxnSpPr>
          <p:spPr>
            <a:xfrm flipH="1">
              <a:off x="837766" y="-38718"/>
              <a:ext cx="693727" cy="75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xmlns="" id="{A786C3D5-40F9-4F0B-A768-22A2B81FDEC8}"/>
                </a:ext>
              </a:extLst>
            </p:cNvPr>
            <p:cNvCxnSpPr>
              <a:cxnSpLocks/>
              <a:stCxn id="282" idx="6"/>
              <a:endCxn id="283" idx="3"/>
            </p:cNvCxnSpPr>
            <p:nvPr userDrawn="1"/>
          </p:nvCxnSpPr>
          <p:spPr>
            <a:xfrm flipH="1">
              <a:off x="336994" y="58302"/>
              <a:ext cx="422531" cy="2820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xmlns="" id="{D30D4FBD-D105-42FC-BE6A-07DF2BFA642A}"/>
                </a:ext>
              </a:extLst>
            </p:cNvPr>
            <p:cNvCxnSpPr>
              <a:cxnSpLocks/>
              <a:stCxn id="284" idx="2"/>
              <a:endCxn id="283" idx="6"/>
            </p:cNvCxnSpPr>
            <p:nvPr userDrawn="1"/>
          </p:nvCxnSpPr>
          <p:spPr>
            <a:xfrm flipV="1">
              <a:off x="38075" y="388616"/>
              <a:ext cx="236453" cy="311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xmlns="" id="{08314A49-292C-43CA-8DA3-4383C9B7580F}"/>
                </a:ext>
              </a:extLst>
            </p:cNvPr>
            <p:cNvCxnSpPr>
              <a:cxnSpLocks/>
              <a:endCxn id="283" idx="5"/>
            </p:cNvCxnSpPr>
            <p:nvPr userDrawn="1"/>
          </p:nvCxnSpPr>
          <p:spPr>
            <a:xfrm>
              <a:off x="-6090" y="281927"/>
              <a:ext cx="284779" cy="742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xmlns="" id="{7E2458C0-183C-442C-9C75-9B7C2F950B05}"/>
                </a:ext>
              </a:extLst>
            </p:cNvPr>
            <p:cNvCxnSpPr>
              <a:cxnSpLocks/>
              <a:endCxn id="283" idx="3"/>
            </p:cNvCxnSpPr>
            <p:nvPr userDrawn="1"/>
          </p:nvCxnSpPr>
          <p:spPr>
            <a:xfrm flipH="1">
              <a:off x="336994" y="-23344"/>
              <a:ext cx="68920" cy="3637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xmlns="" id="{C457C0DE-7369-4939-AE61-35C8EC8AD536}"/>
                </a:ext>
              </a:extLst>
            </p:cNvPr>
            <p:cNvCxnSpPr>
              <a:cxnSpLocks/>
              <a:stCxn id="287" idx="4"/>
              <a:endCxn id="299" idx="0"/>
            </p:cNvCxnSpPr>
            <p:nvPr userDrawn="1"/>
          </p:nvCxnSpPr>
          <p:spPr>
            <a:xfrm flipH="1" flipV="1">
              <a:off x="558578" y="958015"/>
              <a:ext cx="103225" cy="236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xmlns="" id="{680A36FD-6073-41BD-8BD9-7DECEA858447}"/>
                </a:ext>
              </a:extLst>
            </p:cNvPr>
            <p:cNvCxnSpPr>
              <a:cxnSpLocks/>
              <a:endCxn id="285" idx="6"/>
            </p:cNvCxnSpPr>
            <p:nvPr userDrawn="1"/>
          </p:nvCxnSpPr>
          <p:spPr>
            <a:xfrm>
              <a:off x="-16940" y="1146159"/>
              <a:ext cx="157237" cy="285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xmlns="" id="{BC654C56-3254-4D40-B16A-13CEF6C10B21}"/>
                </a:ext>
              </a:extLst>
            </p:cNvPr>
            <p:cNvCxnSpPr>
              <a:cxnSpLocks/>
              <a:stCxn id="285" idx="7"/>
            </p:cNvCxnSpPr>
            <p:nvPr userDrawn="1"/>
          </p:nvCxnSpPr>
          <p:spPr>
            <a:xfrm flipH="1">
              <a:off x="-28777" y="1199212"/>
              <a:ext cx="188041" cy="212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xmlns="" id="{A9B35DA0-3C6A-4F32-BF5A-8CCF63CDEB94}"/>
                </a:ext>
              </a:extLst>
            </p:cNvPr>
            <p:cNvSpPr/>
            <p:nvPr userDrawn="1"/>
          </p:nvSpPr>
          <p:spPr>
            <a:xfrm rot="8852236">
              <a:off x="1221594" y="1215323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xmlns="" id="{02340CA7-0628-47E8-9E85-4E04EE0B260A}"/>
                </a:ext>
              </a:extLst>
            </p:cNvPr>
            <p:cNvSpPr/>
            <p:nvPr userDrawn="1"/>
          </p:nvSpPr>
          <p:spPr>
            <a:xfrm rot="9888766">
              <a:off x="1204756" y="487667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xmlns="" id="{62209704-3AD7-43C9-B59C-9E551D89EC06}"/>
                </a:ext>
              </a:extLst>
            </p:cNvPr>
            <p:cNvSpPr/>
            <p:nvPr userDrawn="1"/>
          </p:nvSpPr>
          <p:spPr>
            <a:xfrm rot="9888766">
              <a:off x="1700743" y="430210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xmlns="" id="{77EE959B-90F5-419A-8805-02FF8AB0F221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530549" y="-7282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xmlns="" id="{7424944D-B01E-453B-A636-EB7220C0F04D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758109" y="7146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xmlns="" id="{5B70598B-2AD1-43CC-879E-434D630DD09A}"/>
                </a:ext>
              </a:extLst>
            </p:cNvPr>
            <p:cNvSpPr/>
            <p:nvPr userDrawn="1"/>
          </p:nvSpPr>
          <p:spPr>
            <a:xfrm rot="9888766">
              <a:off x="273036" y="334706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xmlns="" id="{4777D0F8-2F6F-4212-8F64-0D043E36EF88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-15029" y="680066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xmlns="" id="{7B27A0DD-9073-4D73-A27F-D2CD8DDA10BE}"/>
                </a:ext>
              </a:extLst>
            </p:cNvPr>
            <p:cNvSpPr/>
            <p:nvPr userDrawn="1"/>
          </p:nvSpPr>
          <p:spPr>
            <a:xfrm rot="9888766">
              <a:off x="138881" y="112350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xmlns="" id="{B5DE3168-EF86-468B-BF0B-61FE1065885F}"/>
                </a:ext>
              </a:extLst>
            </p:cNvPr>
            <p:cNvSpPr/>
            <p:nvPr userDrawn="1"/>
          </p:nvSpPr>
          <p:spPr>
            <a:xfrm rot="9888766">
              <a:off x="347789" y="1486349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xmlns="" id="{F6D007E5-4230-4DB0-86CD-632369C9D1ED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641859" y="1193677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xmlns="" id="{9E756F48-69B3-4E9D-8030-3B8592DC9A36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28295" y="51243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xmlns="" id="{B53E0485-2F49-4228-A368-27CB0AFCFBB1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524474" y="904911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xmlns="" id="{48A37485-33E0-441A-A05E-8DE973D02B7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86945" y="79090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xmlns="" id="{7F45383A-FE62-42FC-A7E4-523EDE4EF502}"/>
                </a:ext>
              </a:extLst>
            </p:cNvPr>
            <p:cNvCxnSpPr>
              <a:cxnSpLocks/>
              <a:stCxn id="300" idx="2"/>
              <a:endCxn id="279" idx="7"/>
            </p:cNvCxnSpPr>
            <p:nvPr userDrawn="1"/>
          </p:nvCxnSpPr>
          <p:spPr>
            <a:xfrm rot="9888766" flipH="1">
              <a:off x="913165" y="609190"/>
              <a:ext cx="339955" cy="159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xmlns="" id="{06C4E934-D177-426F-9379-39ACCBB8CBB4}"/>
                </a:ext>
              </a:extLst>
            </p:cNvPr>
            <p:cNvCxnSpPr>
              <a:cxnSpLocks/>
              <a:stCxn id="280" idx="4"/>
              <a:endCxn id="281" idx="1"/>
            </p:cNvCxnSpPr>
            <p:nvPr userDrawn="1"/>
          </p:nvCxnSpPr>
          <p:spPr>
            <a:xfrm flipH="1" flipV="1">
              <a:off x="1581021" y="-32362"/>
              <a:ext cx="149639" cy="4639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xmlns="" id="{0B59674A-1D7D-472A-A3E7-E932B263744F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2146358" y="39530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xmlns="" id="{EECA8F92-7836-41ED-9EC8-C7F25074E607}"/>
                </a:ext>
              </a:extLst>
            </p:cNvPr>
            <p:cNvCxnSpPr>
              <a:cxnSpLocks/>
              <a:stCxn id="303" idx="3"/>
            </p:cNvCxnSpPr>
            <p:nvPr userDrawn="1"/>
          </p:nvCxnSpPr>
          <p:spPr>
            <a:xfrm rot="9888766" flipH="1">
              <a:off x="2174347" y="-50442"/>
              <a:ext cx="62078" cy="869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xmlns="" id="{4E5A6100-2B9B-4030-AECE-BDC3233622B9}"/>
                </a:ext>
              </a:extLst>
            </p:cNvPr>
            <p:cNvCxnSpPr>
              <a:cxnSpLocks/>
              <a:stCxn id="303" idx="1"/>
              <a:endCxn id="313" idx="2"/>
            </p:cNvCxnSpPr>
            <p:nvPr userDrawn="1"/>
          </p:nvCxnSpPr>
          <p:spPr>
            <a:xfrm>
              <a:off x="2196830" y="79990"/>
              <a:ext cx="166170" cy="197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xmlns="" id="{0B09899D-19E1-4B75-AAE8-EA659B416F92}"/>
                </a:ext>
              </a:extLst>
            </p:cNvPr>
            <p:cNvCxnSpPr>
              <a:cxnSpLocks/>
              <a:stCxn id="313" idx="3"/>
              <a:endCxn id="280" idx="2"/>
            </p:cNvCxnSpPr>
            <p:nvPr userDrawn="1"/>
          </p:nvCxnSpPr>
          <p:spPr>
            <a:xfrm flipH="1">
              <a:off x="1780400" y="299945"/>
              <a:ext cx="577138" cy="160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xmlns="" id="{46DEFC7A-DEA4-460F-938A-90926E79A0D0}"/>
                </a:ext>
              </a:extLst>
            </p:cNvPr>
            <p:cNvCxnSpPr>
              <a:cxnSpLocks/>
              <a:stCxn id="278" idx="7"/>
              <a:endCxn id="286" idx="2"/>
            </p:cNvCxnSpPr>
            <p:nvPr userDrawn="1"/>
          </p:nvCxnSpPr>
          <p:spPr>
            <a:xfrm flipH="1">
              <a:off x="427446" y="1295429"/>
              <a:ext cx="825885" cy="2208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xmlns="" id="{75DD3E74-1AE9-43B6-93FA-911F61031228}"/>
                </a:ext>
              </a:extLst>
            </p:cNvPr>
            <p:cNvCxnSpPr>
              <a:cxnSpLocks/>
              <a:stCxn id="280" idx="1"/>
              <a:endCxn id="310" idx="4"/>
            </p:cNvCxnSpPr>
            <p:nvPr/>
          </p:nvCxnSpPr>
          <p:spPr>
            <a:xfrm>
              <a:off x="1776451" y="490900"/>
              <a:ext cx="440756" cy="281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xmlns="" id="{15AC871D-02EF-41C3-941D-14A914C07B96}"/>
                </a:ext>
              </a:extLst>
            </p:cNvPr>
            <p:cNvSpPr/>
            <p:nvPr/>
          </p:nvSpPr>
          <p:spPr>
            <a:xfrm rot="8852236">
              <a:off x="2203401" y="768190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xmlns="" id="{E129402E-4D4E-4C33-A05E-B6ED4F94DA77}"/>
                </a:ext>
              </a:extLst>
            </p:cNvPr>
            <p:cNvCxnSpPr>
              <a:cxnSpLocks/>
              <a:stCxn id="310" idx="6"/>
              <a:endCxn id="278" idx="1"/>
            </p:cNvCxnSpPr>
            <p:nvPr/>
          </p:nvCxnSpPr>
          <p:spPr>
            <a:xfrm flipH="1">
              <a:off x="1301700" y="813990"/>
              <a:ext cx="906358" cy="450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xmlns="" id="{7A725384-1A9A-4B26-9335-695B957379B3}"/>
                </a:ext>
              </a:extLst>
            </p:cNvPr>
            <p:cNvCxnSpPr>
              <a:cxnSpLocks/>
              <a:stCxn id="313" idx="4"/>
              <a:endCxn id="310" idx="2"/>
            </p:cNvCxnSpPr>
            <p:nvPr/>
          </p:nvCxnSpPr>
          <p:spPr>
            <a:xfrm flipH="1">
              <a:off x="2258351" y="319468"/>
              <a:ext cx="110986" cy="462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xmlns="" id="{193B28E6-9F4D-4A39-A913-FE44B27B31B4}"/>
                </a:ext>
              </a:extLst>
            </p:cNvPr>
            <p:cNvSpPr/>
            <p:nvPr userDrawn="1"/>
          </p:nvSpPr>
          <p:spPr>
            <a:xfrm rot="2181221">
              <a:off x="2357200" y="26566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xmlns="" id="{DDD392E6-BA48-48D3-A378-812B1CF42DF3}"/>
                </a:ext>
              </a:extLst>
            </p:cNvPr>
            <p:cNvCxnSpPr>
              <a:cxnSpLocks/>
              <a:endCxn id="283" idx="4"/>
            </p:cNvCxnSpPr>
            <p:nvPr userDrawn="1"/>
          </p:nvCxnSpPr>
          <p:spPr>
            <a:xfrm>
              <a:off x="61339" y="-8698"/>
              <a:ext cx="243225" cy="344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xmlns="" id="{5A3548C6-2D44-49B8-831D-2A956FD743C3}"/>
                </a:ext>
              </a:extLst>
            </p:cNvPr>
            <p:cNvSpPr/>
            <p:nvPr userDrawn="1"/>
          </p:nvSpPr>
          <p:spPr>
            <a:xfrm rot="8852236">
              <a:off x="2545972" y="-969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xmlns="" id="{B477194E-6BF7-4F20-9349-2F440C78FA1A}"/>
                </a:ext>
              </a:extLst>
            </p:cNvPr>
            <p:cNvCxnSpPr>
              <a:cxnSpLocks/>
              <a:stCxn id="346" idx="7"/>
              <a:endCxn id="313" idx="0"/>
            </p:cNvCxnSpPr>
            <p:nvPr userDrawn="1"/>
          </p:nvCxnSpPr>
          <p:spPr>
            <a:xfrm flipH="1">
              <a:off x="2404670" y="57928"/>
              <a:ext cx="164636" cy="2135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xmlns="" id="{650DCBD7-41BB-44B7-8AE5-726F3A9ACED4}"/>
                </a:ext>
              </a:extLst>
            </p:cNvPr>
            <p:cNvCxnSpPr>
              <a:cxnSpLocks/>
              <a:stCxn id="346" idx="5"/>
              <a:endCxn id="303" idx="1"/>
            </p:cNvCxnSpPr>
            <p:nvPr userDrawn="1"/>
          </p:nvCxnSpPr>
          <p:spPr>
            <a:xfrm flipH="1">
              <a:off x="2196830" y="22365"/>
              <a:ext cx="349852" cy="576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xmlns="" id="{94A52F1D-A8E0-4B79-AD02-40EE13ACFDCE}"/>
              </a:ext>
            </a:extLst>
          </p:cNvPr>
          <p:cNvGrpSpPr/>
          <p:nvPr userDrawn="1"/>
        </p:nvGrpSpPr>
        <p:grpSpPr>
          <a:xfrm flipH="1">
            <a:off x="9573659" y="-68234"/>
            <a:ext cx="2634356" cy="1640244"/>
            <a:chOff x="123623" y="79578"/>
            <a:chExt cx="2634356" cy="1640244"/>
          </a:xfrm>
        </p:grpSpPr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xmlns="" id="{64AAE9F9-F4AC-4827-9ABB-A278AC7E3065}"/>
                </a:ext>
              </a:extLst>
            </p:cNvPr>
            <p:cNvCxnSpPr>
              <a:cxnSpLocks/>
              <a:stCxn id="425" idx="7"/>
              <a:endCxn id="423" idx="2"/>
            </p:cNvCxnSpPr>
            <p:nvPr userDrawn="1"/>
          </p:nvCxnSpPr>
          <p:spPr>
            <a:xfrm rot="9888766" flipV="1">
              <a:off x="1360767" y="726676"/>
              <a:ext cx="600723" cy="5914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xmlns="" id="{FE2930D1-CF2B-439A-B306-567FCD965EDF}"/>
                </a:ext>
              </a:extLst>
            </p:cNvPr>
            <p:cNvCxnSpPr>
              <a:cxnSpLocks/>
              <a:stCxn id="423" idx="4"/>
              <a:endCxn id="435" idx="1"/>
            </p:cNvCxnSpPr>
            <p:nvPr userDrawn="1"/>
          </p:nvCxnSpPr>
          <p:spPr>
            <a:xfrm rot="9888766">
              <a:off x="1146231" y="950894"/>
              <a:ext cx="190127" cy="4560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xmlns="" id="{8FF36ACF-649A-4CB1-8273-2DEBCD7980CF}"/>
                </a:ext>
              </a:extLst>
            </p:cNvPr>
            <p:cNvCxnSpPr>
              <a:cxnSpLocks/>
              <a:stCxn id="428" idx="2"/>
              <a:endCxn id="433" idx="6"/>
            </p:cNvCxnSpPr>
            <p:nvPr userDrawn="1"/>
          </p:nvCxnSpPr>
          <p:spPr>
            <a:xfrm>
              <a:off x="509383" y="518634"/>
              <a:ext cx="472728" cy="1973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xmlns="" id="{1C1DD5CB-803A-4C23-8C39-709D3E134DEB}"/>
                </a:ext>
              </a:extLst>
            </p:cNvPr>
            <p:cNvCxnSpPr>
              <a:cxnSpLocks/>
              <a:stCxn id="435" idx="5"/>
              <a:endCxn id="428" idx="1"/>
            </p:cNvCxnSpPr>
            <p:nvPr userDrawn="1"/>
          </p:nvCxnSpPr>
          <p:spPr>
            <a:xfrm flipH="1" flipV="1">
              <a:off x="505222" y="551064"/>
              <a:ext cx="537699" cy="40582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xmlns="" id="{5C49EA2F-4583-4BB5-B840-8874BA03CF21}"/>
                </a:ext>
              </a:extLst>
            </p:cNvPr>
            <p:cNvCxnSpPr>
              <a:cxnSpLocks/>
              <a:stCxn id="423" idx="5"/>
              <a:endCxn id="434" idx="1"/>
            </p:cNvCxnSpPr>
            <p:nvPr userDrawn="1"/>
          </p:nvCxnSpPr>
          <p:spPr>
            <a:xfrm rot="9888766">
              <a:off x="778173" y="1018210"/>
              <a:ext cx="545961" cy="4608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xmlns="" id="{B1738490-84A0-497A-9C45-102DAE17ABAC}"/>
                </a:ext>
              </a:extLst>
            </p:cNvPr>
            <p:cNvCxnSpPr>
              <a:cxnSpLocks/>
              <a:stCxn id="428" idx="0"/>
              <a:endCxn id="434" idx="4"/>
            </p:cNvCxnSpPr>
            <p:nvPr userDrawn="1"/>
          </p:nvCxnSpPr>
          <p:spPr>
            <a:xfrm>
              <a:off x="479346" y="571053"/>
              <a:ext cx="217472" cy="4872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xmlns="" id="{280603F7-4888-4C9F-843F-03707A5BB7AE}"/>
                </a:ext>
              </a:extLst>
            </p:cNvPr>
            <p:cNvCxnSpPr>
              <a:cxnSpLocks/>
              <a:stCxn id="435" idx="3"/>
              <a:endCxn id="433" idx="0"/>
            </p:cNvCxnSpPr>
            <p:nvPr userDrawn="1"/>
          </p:nvCxnSpPr>
          <p:spPr>
            <a:xfrm rot="9888766" flipH="1">
              <a:off x="1052457" y="741744"/>
              <a:ext cx="6741" cy="2078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xmlns="" id="{9F176CF5-BC06-4C41-9205-0A86A10A7053}"/>
                </a:ext>
              </a:extLst>
            </p:cNvPr>
            <p:cNvCxnSpPr>
              <a:cxnSpLocks/>
              <a:stCxn id="423" idx="6"/>
              <a:endCxn id="432" idx="2"/>
            </p:cNvCxnSpPr>
            <p:nvPr userDrawn="1"/>
          </p:nvCxnSpPr>
          <p:spPr>
            <a:xfrm flipH="1" flipV="1">
              <a:off x="847363" y="1366021"/>
              <a:ext cx="532965" cy="639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xmlns="" id="{4D5D09F6-DCA4-431C-B181-2F7A401F0A78}"/>
                </a:ext>
              </a:extLst>
            </p:cNvPr>
            <p:cNvCxnSpPr>
              <a:cxnSpLocks/>
              <a:stCxn id="428" idx="7"/>
              <a:endCxn id="430" idx="3"/>
            </p:cNvCxnSpPr>
            <p:nvPr userDrawn="1"/>
          </p:nvCxnSpPr>
          <p:spPr>
            <a:xfrm flipH="1">
              <a:off x="351971" y="566892"/>
              <a:ext cx="94946" cy="7143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xmlns="" id="{EADE9C2B-A0BE-4EE5-A343-A54C5C1783CF}"/>
                </a:ext>
              </a:extLst>
            </p:cNvPr>
            <p:cNvCxnSpPr>
              <a:cxnSpLocks/>
              <a:stCxn id="435" idx="6"/>
              <a:endCxn id="434" idx="2"/>
            </p:cNvCxnSpPr>
            <p:nvPr userDrawn="1"/>
          </p:nvCxnSpPr>
          <p:spPr>
            <a:xfrm rot="9888766" flipV="1">
              <a:off x="722319" y="1019796"/>
              <a:ext cx="325630" cy="150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xmlns="" id="{B9D12CD3-39AE-4C08-BB96-4AF703C35BDF}"/>
                </a:ext>
              </a:extLst>
            </p:cNvPr>
            <p:cNvCxnSpPr>
              <a:cxnSpLocks/>
              <a:stCxn id="427" idx="0"/>
              <a:endCxn id="433" idx="4"/>
            </p:cNvCxnSpPr>
            <p:nvPr userDrawn="1"/>
          </p:nvCxnSpPr>
          <p:spPr>
            <a:xfrm>
              <a:off x="961665" y="239203"/>
              <a:ext cx="48947" cy="4270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xmlns="" id="{BCD1E4FC-F9E9-47BD-8CCA-45A60F971985}"/>
                </a:ext>
              </a:extLst>
            </p:cNvPr>
            <p:cNvCxnSpPr>
              <a:cxnSpLocks/>
              <a:stCxn id="434" idx="6"/>
              <a:endCxn id="430" idx="2"/>
            </p:cNvCxnSpPr>
            <p:nvPr userDrawn="1"/>
          </p:nvCxnSpPr>
          <p:spPr>
            <a:xfrm rot="9888766" flipV="1">
              <a:off x="348212" y="1135356"/>
              <a:ext cx="352331" cy="1265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xmlns="" id="{9AE5CD1C-55DC-4C15-B2FF-A910C31EA3FB}"/>
                </a:ext>
              </a:extLst>
            </p:cNvPr>
            <p:cNvCxnSpPr>
              <a:cxnSpLocks/>
              <a:stCxn id="429" idx="0"/>
              <a:endCxn id="430" idx="4"/>
            </p:cNvCxnSpPr>
            <p:nvPr userDrawn="1"/>
          </p:nvCxnSpPr>
          <p:spPr>
            <a:xfrm>
              <a:off x="171475" y="885570"/>
              <a:ext cx="149723" cy="3917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xmlns="" id="{F5722ECB-C37E-40EA-8A64-9DB32C56C46C}"/>
                </a:ext>
              </a:extLst>
            </p:cNvPr>
            <p:cNvCxnSpPr>
              <a:cxnSpLocks/>
              <a:stCxn id="432" idx="1"/>
              <a:endCxn id="430" idx="5"/>
            </p:cNvCxnSpPr>
            <p:nvPr userDrawn="1"/>
          </p:nvCxnSpPr>
          <p:spPr>
            <a:xfrm flipH="1" flipV="1">
              <a:off x="296646" y="1296287"/>
              <a:ext cx="548085" cy="9025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xmlns="" id="{64DA1FB6-BAC6-4844-AB2C-5A268FC07030}"/>
                </a:ext>
              </a:extLst>
            </p:cNvPr>
            <p:cNvCxnSpPr>
              <a:cxnSpLocks/>
              <a:stCxn id="432" idx="7"/>
              <a:endCxn id="431" idx="3"/>
            </p:cNvCxnSpPr>
            <p:nvPr userDrawn="1"/>
          </p:nvCxnSpPr>
          <p:spPr>
            <a:xfrm flipH="1">
              <a:off x="560879" y="1396549"/>
              <a:ext cx="246968" cy="2475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xmlns="" id="{8E2BFD9E-B2A6-4D0D-AA33-CA11AA89597E}"/>
                </a:ext>
              </a:extLst>
            </p:cNvPr>
            <p:cNvCxnSpPr>
              <a:cxnSpLocks/>
              <a:stCxn id="431" idx="5"/>
              <a:endCxn id="430" idx="1"/>
            </p:cNvCxnSpPr>
            <p:nvPr userDrawn="1"/>
          </p:nvCxnSpPr>
          <p:spPr>
            <a:xfrm flipH="1" flipV="1">
              <a:off x="366989" y="1336594"/>
              <a:ext cx="138565" cy="32253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xmlns="" id="{CD36DF3A-4276-4464-91CD-77CAADB314E3}"/>
                </a:ext>
              </a:extLst>
            </p:cNvPr>
            <p:cNvCxnSpPr>
              <a:cxnSpLocks/>
              <a:stCxn id="431" idx="6"/>
            </p:cNvCxnSpPr>
            <p:nvPr userDrawn="1"/>
          </p:nvCxnSpPr>
          <p:spPr>
            <a:xfrm flipH="1" flipV="1">
              <a:off x="130833" y="1636034"/>
              <a:ext cx="370772" cy="5387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xmlns="" id="{BAA92504-9B47-499B-A030-2F8CB01AF83A}"/>
                </a:ext>
              </a:extLst>
            </p:cNvPr>
            <p:cNvCxnSpPr>
              <a:cxnSpLocks/>
              <a:stCxn id="424" idx="0"/>
              <a:endCxn id="423" idx="3"/>
            </p:cNvCxnSpPr>
            <p:nvPr userDrawn="1"/>
          </p:nvCxnSpPr>
          <p:spPr>
            <a:xfrm rot="9888766" flipV="1">
              <a:off x="1338671" y="733666"/>
              <a:ext cx="157054" cy="6253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xmlns="" id="{536ABAE3-F6C8-4CD0-9255-28C22843E680}"/>
                </a:ext>
              </a:extLst>
            </p:cNvPr>
            <p:cNvCxnSpPr>
              <a:cxnSpLocks/>
              <a:stCxn id="433" idx="2"/>
              <a:endCxn id="424" idx="6"/>
            </p:cNvCxnSpPr>
            <p:nvPr userDrawn="1"/>
          </p:nvCxnSpPr>
          <p:spPr>
            <a:xfrm rot="9888766" flipH="1" flipV="1">
              <a:off x="1065460" y="655664"/>
              <a:ext cx="288080" cy="774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xmlns="" id="{A127C11B-0606-4824-A719-64C9D9CBC3F5}"/>
                </a:ext>
              </a:extLst>
            </p:cNvPr>
            <p:cNvCxnSpPr>
              <a:cxnSpLocks/>
              <a:stCxn id="427" idx="1"/>
              <a:endCxn id="424" idx="5"/>
            </p:cNvCxnSpPr>
            <p:nvPr userDrawn="1"/>
          </p:nvCxnSpPr>
          <p:spPr>
            <a:xfrm>
              <a:off x="986217" y="220236"/>
              <a:ext cx="376592" cy="4413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xmlns="" id="{5151E67F-3700-400D-852C-697A37C3DA1D}"/>
                </a:ext>
              </a:extLst>
            </p:cNvPr>
            <p:cNvCxnSpPr>
              <a:cxnSpLocks/>
              <a:stCxn id="426" idx="7"/>
              <a:endCxn id="424" idx="3"/>
            </p:cNvCxnSpPr>
            <p:nvPr userDrawn="1"/>
          </p:nvCxnSpPr>
          <p:spPr>
            <a:xfrm flipH="1">
              <a:off x="1421114" y="130050"/>
              <a:ext cx="275423" cy="5156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xmlns="" id="{5BF99317-1401-4BF0-B65E-F7D994FE6CD3}"/>
                </a:ext>
              </a:extLst>
            </p:cNvPr>
            <p:cNvCxnSpPr>
              <a:cxnSpLocks/>
              <a:stCxn id="425" idx="6"/>
              <a:endCxn id="424" idx="2"/>
            </p:cNvCxnSpPr>
            <p:nvPr userDrawn="1"/>
          </p:nvCxnSpPr>
          <p:spPr>
            <a:xfrm rot="9888766">
              <a:off x="1443367" y="616777"/>
              <a:ext cx="408926" cy="7180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xmlns="" id="{1AA620D2-9A00-46A4-96CF-22DB2FECF458}"/>
                </a:ext>
              </a:extLst>
            </p:cNvPr>
            <p:cNvCxnSpPr>
              <a:cxnSpLocks/>
              <a:stCxn id="438" idx="7"/>
              <a:endCxn id="425" idx="3"/>
            </p:cNvCxnSpPr>
            <p:nvPr userDrawn="1"/>
          </p:nvCxnSpPr>
          <p:spPr>
            <a:xfrm flipH="1">
              <a:off x="1913833" y="242402"/>
              <a:ext cx="398513" cy="345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xmlns="" id="{2FDFD141-FA63-4E05-960A-6D5618D80474}"/>
                </a:ext>
              </a:extLst>
            </p:cNvPr>
            <p:cNvCxnSpPr>
              <a:cxnSpLocks/>
              <a:stCxn id="438" idx="6"/>
              <a:endCxn id="426" idx="2"/>
            </p:cNvCxnSpPr>
            <p:nvPr userDrawn="1"/>
          </p:nvCxnSpPr>
          <p:spPr>
            <a:xfrm flipH="1" flipV="1">
              <a:off x="1736053" y="99522"/>
              <a:ext cx="563649" cy="1265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xmlns="" id="{8F94F9AA-B40E-4339-AB88-E1C883468D40}"/>
                </a:ext>
              </a:extLst>
            </p:cNvPr>
            <p:cNvCxnSpPr>
              <a:cxnSpLocks/>
              <a:stCxn id="438" idx="4"/>
            </p:cNvCxnSpPr>
            <p:nvPr userDrawn="1"/>
          </p:nvCxnSpPr>
          <p:spPr>
            <a:xfrm flipH="1" flipV="1">
              <a:off x="2274426" y="143290"/>
              <a:ext cx="44276" cy="495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xmlns="" id="{9086A817-0E2C-4225-AADB-479F35745904}"/>
                </a:ext>
              </a:extLst>
            </p:cNvPr>
            <p:cNvCxnSpPr>
              <a:cxnSpLocks/>
              <a:stCxn id="426" idx="6"/>
              <a:endCxn id="427" idx="2"/>
            </p:cNvCxnSpPr>
            <p:nvPr userDrawn="1"/>
          </p:nvCxnSpPr>
          <p:spPr>
            <a:xfrm flipH="1">
              <a:off x="990166" y="113682"/>
              <a:ext cx="693727" cy="757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xmlns="" id="{23FA985B-EDC1-4DFF-98C8-19C469E434F6}"/>
                </a:ext>
              </a:extLst>
            </p:cNvPr>
            <p:cNvCxnSpPr>
              <a:cxnSpLocks/>
              <a:stCxn id="427" idx="6"/>
              <a:endCxn id="428" idx="3"/>
            </p:cNvCxnSpPr>
            <p:nvPr userDrawn="1"/>
          </p:nvCxnSpPr>
          <p:spPr>
            <a:xfrm flipH="1">
              <a:off x="489394" y="210702"/>
              <a:ext cx="422531" cy="2820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xmlns="" id="{A1D848CE-1454-4D09-971A-A2A30D4AC944}"/>
                </a:ext>
              </a:extLst>
            </p:cNvPr>
            <p:cNvCxnSpPr>
              <a:cxnSpLocks/>
              <a:stCxn id="429" idx="2"/>
              <a:endCxn id="428" idx="6"/>
            </p:cNvCxnSpPr>
            <p:nvPr userDrawn="1"/>
          </p:nvCxnSpPr>
          <p:spPr>
            <a:xfrm flipV="1">
              <a:off x="190475" y="541016"/>
              <a:ext cx="236453" cy="3113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xmlns="" id="{454744C5-E9F9-4B8D-8ED0-DC9EFB369215}"/>
                </a:ext>
              </a:extLst>
            </p:cNvPr>
            <p:cNvCxnSpPr>
              <a:cxnSpLocks/>
              <a:endCxn id="428" idx="5"/>
            </p:cNvCxnSpPr>
            <p:nvPr userDrawn="1"/>
          </p:nvCxnSpPr>
          <p:spPr>
            <a:xfrm>
              <a:off x="146310" y="434327"/>
              <a:ext cx="284779" cy="7426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xmlns="" id="{9136F6F0-5AF5-4232-A79D-193908A5BDB0}"/>
                </a:ext>
              </a:extLst>
            </p:cNvPr>
            <p:cNvCxnSpPr>
              <a:cxnSpLocks/>
              <a:endCxn id="428" idx="3"/>
            </p:cNvCxnSpPr>
            <p:nvPr userDrawn="1"/>
          </p:nvCxnSpPr>
          <p:spPr>
            <a:xfrm flipH="1">
              <a:off x="489394" y="129056"/>
              <a:ext cx="68920" cy="3637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xmlns="" id="{0B0B4F1A-6A95-4B8E-9765-B4EBCA78A357}"/>
                </a:ext>
              </a:extLst>
            </p:cNvPr>
            <p:cNvCxnSpPr>
              <a:cxnSpLocks/>
              <a:stCxn id="432" idx="4"/>
              <a:endCxn id="434" idx="0"/>
            </p:cNvCxnSpPr>
            <p:nvPr userDrawn="1"/>
          </p:nvCxnSpPr>
          <p:spPr>
            <a:xfrm flipH="1" flipV="1">
              <a:off x="710978" y="1110415"/>
              <a:ext cx="103225" cy="2366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xmlns="" id="{C7E1FBD5-F114-4387-A178-18981E22974B}"/>
                </a:ext>
              </a:extLst>
            </p:cNvPr>
            <p:cNvCxnSpPr>
              <a:cxnSpLocks/>
              <a:endCxn id="430" idx="6"/>
            </p:cNvCxnSpPr>
            <p:nvPr userDrawn="1"/>
          </p:nvCxnSpPr>
          <p:spPr>
            <a:xfrm>
              <a:off x="135460" y="1298559"/>
              <a:ext cx="157237" cy="285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xmlns="" id="{B098E622-F75D-435C-AEDA-0B2B7B9C71C5}"/>
                </a:ext>
              </a:extLst>
            </p:cNvPr>
            <p:cNvCxnSpPr>
              <a:cxnSpLocks/>
              <a:stCxn id="430" idx="7"/>
            </p:cNvCxnSpPr>
            <p:nvPr userDrawn="1"/>
          </p:nvCxnSpPr>
          <p:spPr>
            <a:xfrm flipH="1">
              <a:off x="123623" y="1351612"/>
              <a:ext cx="188041" cy="212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xmlns="" id="{051CDAD3-F484-46D1-83A3-6A50EA3DED03}"/>
                </a:ext>
              </a:extLst>
            </p:cNvPr>
            <p:cNvSpPr/>
            <p:nvPr userDrawn="1"/>
          </p:nvSpPr>
          <p:spPr>
            <a:xfrm rot="8852236">
              <a:off x="1373994" y="1367723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xmlns="" id="{C1BE8703-0E1B-4B95-BFF9-374949BD9585}"/>
                </a:ext>
              </a:extLst>
            </p:cNvPr>
            <p:cNvSpPr/>
            <p:nvPr userDrawn="1"/>
          </p:nvSpPr>
          <p:spPr>
            <a:xfrm rot="9888766">
              <a:off x="1357156" y="640067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xmlns="" id="{DBAF651E-E4DC-474D-9B8C-9F288FC9941F}"/>
                </a:ext>
              </a:extLst>
            </p:cNvPr>
            <p:cNvSpPr/>
            <p:nvPr userDrawn="1"/>
          </p:nvSpPr>
          <p:spPr>
            <a:xfrm rot="9888766">
              <a:off x="1853143" y="582610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xmlns="" id="{F6E3FCB0-09DF-4FDC-AD62-E0AD104CADAE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682949" y="79578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xmlns="" id="{AD1ED283-3EA7-42A8-A035-4BB05C4064B8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910509" y="159546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xmlns="" id="{BA53649C-5900-4B00-9F1B-217CF88E8AD0}"/>
                </a:ext>
              </a:extLst>
            </p:cNvPr>
            <p:cNvSpPr/>
            <p:nvPr userDrawn="1"/>
          </p:nvSpPr>
          <p:spPr>
            <a:xfrm rot="9888766">
              <a:off x="425436" y="487106"/>
              <a:ext cx="85439" cy="854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xmlns="" id="{32895BD8-A224-4642-A5EE-B463E7DE686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37371" y="832466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xmlns="" id="{2D269516-246C-4E9E-A151-4262B778B830}"/>
                </a:ext>
              </a:extLst>
            </p:cNvPr>
            <p:cNvSpPr/>
            <p:nvPr userDrawn="1"/>
          </p:nvSpPr>
          <p:spPr>
            <a:xfrm rot="9888766">
              <a:off x="291281" y="127590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xmlns="" id="{7EA3CCC8-94E9-47F5-80F2-43749B733D8D}"/>
                </a:ext>
              </a:extLst>
            </p:cNvPr>
            <p:cNvSpPr/>
            <p:nvPr userDrawn="1"/>
          </p:nvSpPr>
          <p:spPr>
            <a:xfrm rot="9888766">
              <a:off x="500189" y="1638749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xmlns="" id="{D5F06C1C-6BC7-477A-A619-9D178B9E7CA8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794259" y="1346077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xmlns="" id="{DB6C6DC9-9E33-4056-8EBD-CAF0C8F5099D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980695" y="664834"/>
              <a:ext cx="81073" cy="810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xmlns="" id="{22C3C54A-C8C9-457F-A2C8-A389B038976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676874" y="1057311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xmlns="" id="{C685F947-8A2F-430E-9645-B7C587BA4F49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039345" y="943302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xmlns="" id="{29A4E603-5BCB-49F9-A219-36B1BDC84D73}"/>
                </a:ext>
              </a:extLst>
            </p:cNvPr>
            <p:cNvCxnSpPr>
              <a:cxnSpLocks/>
              <a:stCxn id="435" idx="2"/>
              <a:endCxn id="424" idx="7"/>
            </p:cNvCxnSpPr>
            <p:nvPr userDrawn="1"/>
          </p:nvCxnSpPr>
          <p:spPr>
            <a:xfrm rot="9888766" flipH="1">
              <a:off x="1065565" y="761590"/>
              <a:ext cx="339955" cy="1599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xmlns="" id="{D55D1753-699D-4A3D-A7DA-53F6DEE510EF}"/>
                </a:ext>
              </a:extLst>
            </p:cNvPr>
            <p:cNvCxnSpPr>
              <a:cxnSpLocks/>
              <a:stCxn id="425" idx="4"/>
              <a:endCxn id="426" idx="1"/>
            </p:cNvCxnSpPr>
            <p:nvPr userDrawn="1"/>
          </p:nvCxnSpPr>
          <p:spPr>
            <a:xfrm flipH="1" flipV="1">
              <a:off x="1733421" y="120038"/>
              <a:ext cx="149639" cy="4639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xmlns="" id="{0234853B-8EE4-4C6E-8A67-C38B1B0DA04C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2298758" y="191930"/>
              <a:ext cx="54048" cy="54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xmlns="" id="{C8EB4FE2-B2A4-448A-AE36-71287457E3E3}"/>
                </a:ext>
              </a:extLst>
            </p:cNvPr>
            <p:cNvCxnSpPr>
              <a:cxnSpLocks/>
              <a:stCxn id="438" idx="3"/>
            </p:cNvCxnSpPr>
            <p:nvPr userDrawn="1"/>
          </p:nvCxnSpPr>
          <p:spPr>
            <a:xfrm rot="9888766" flipH="1">
              <a:off x="2326747" y="101958"/>
              <a:ext cx="62078" cy="869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xmlns="" id="{1D16E44E-B69B-4921-9C97-6FAAC0CC61C5}"/>
                </a:ext>
              </a:extLst>
            </p:cNvPr>
            <p:cNvCxnSpPr>
              <a:cxnSpLocks/>
              <a:stCxn id="438" idx="1"/>
              <a:endCxn id="447" idx="2"/>
            </p:cNvCxnSpPr>
            <p:nvPr userDrawn="1"/>
          </p:nvCxnSpPr>
          <p:spPr>
            <a:xfrm>
              <a:off x="2349230" y="232390"/>
              <a:ext cx="166170" cy="1978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xmlns="" id="{863B3537-85D9-4D45-971B-94B64821AE7E}"/>
                </a:ext>
              </a:extLst>
            </p:cNvPr>
            <p:cNvCxnSpPr>
              <a:cxnSpLocks/>
              <a:stCxn id="447" idx="3"/>
              <a:endCxn id="425" idx="2"/>
            </p:cNvCxnSpPr>
            <p:nvPr userDrawn="1"/>
          </p:nvCxnSpPr>
          <p:spPr>
            <a:xfrm flipH="1">
              <a:off x="1932800" y="452345"/>
              <a:ext cx="577138" cy="16018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xmlns="" id="{F6F217E5-8380-470E-8F95-3B9CAF4AAA98}"/>
                </a:ext>
              </a:extLst>
            </p:cNvPr>
            <p:cNvCxnSpPr>
              <a:cxnSpLocks/>
              <a:stCxn id="423" idx="7"/>
              <a:endCxn id="431" idx="2"/>
            </p:cNvCxnSpPr>
            <p:nvPr userDrawn="1"/>
          </p:nvCxnSpPr>
          <p:spPr>
            <a:xfrm flipH="1">
              <a:off x="579846" y="1447829"/>
              <a:ext cx="825885" cy="2208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xmlns="" id="{86DE334F-626F-4242-A85E-4BB72961371A}"/>
                </a:ext>
              </a:extLst>
            </p:cNvPr>
            <p:cNvCxnSpPr>
              <a:cxnSpLocks/>
              <a:stCxn id="425" idx="1"/>
              <a:endCxn id="444" idx="4"/>
            </p:cNvCxnSpPr>
            <p:nvPr userDrawn="1"/>
          </p:nvCxnSpPr>
          <p:spPr>
            <a:xfrm>
              <a:off x="1928851" y="643300"/>
              <a:ext cx="440756" cy="2819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xmlns="" id="{4254907C-754D-4ED9-A0F7-77FA71EC5BE0}"/>
                </a:ext>
              </a:extLst>
            </p:cNvPr>
            <p:cNvSpPr/>
            <p:nvPr userDrawn="1"/>
          </p:nvSpPr>
          <p:spPr>
            <a:xfrm rot="8852236">
              <a:off x="2355801" y="920590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xmlns="" id="{E4D5BA08-5F78-4753-B324-A53B7ABC9D00}"/>
                </a:ext>
              </a:extLst>
            </p:cNvPr>
            <p:cNvCxnSpPr>
              <a:cxnSpLocks/>
              <a:stCxn id="444" idx="6"/>
              <a:endCxn id="423" idx="1"/>
            </p:cNvCxnSpPr>
            <p:nvPr userDrawn="1"/>
          </p:nvCxnSpPr>
          <p:spPr>
            <a:xfrm flipH="1">
              <a:off x="1454100" y="966390"/>
              <a:ext cx="906358" cy="450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xmlns="" id="{CDCA2494-8AB5-4B68-BF83-69502CA2A869}"/>
                </a:ext>
              </a:extLst>
            </p:cNvPr>
            <p:cNvCxnSpPr>
              <a:cxnSpLocks/>
              <a:stCxn id="447" idx="4"/>
              <a:endCxn id="444" idx="2"/>
            </p:cNvCxnSpPr>
            <p:nvPr userDrawn="1"/>
          </p:nvCxnSpPr>
          <p:spPr>
            <a:xfrm flipH="1">
              <a:off x="2410751" y="471868"/>
              <a:ext cx="110986" cy="46252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xmlns="" id="{7E3EF5E3-2EEC-4EF8-9231-900B1A17144C}"/>
                </a:ext>
              </a:extLst>
            </p:cNvPr>
            <p:cNvSpPr/>
            <p:nvPr userDrawn="1"/>
          </p:nvSpPr>
          <p:spPr>
            <a:xfrm rot="2181221">
              <a:off x="2509600" y="41806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xmlns="" id="{AE46719B-86CF-49FD-95F7-E31F72C68B22}"/>
                </a:ext>
              </a:extLst>
            </p:cNvPr>
            <p:cNvCxnSpPr>
              <a:cxnSpLocks/>
              <a:endCxn id="428" idx="4"/>
            </p:cNvCxnSpPr>
            <p:nvPr userDrawn="1"/>
          </p:nvCxnSpPr>
          <p:spPr>
            <a:xfrm>
              <a:off x="213739" y="143702"/>
              <a:ext cx="243225" cy="3448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xmlns="" id="{327BF1A0-89B6-4675-881F-F3245531BA9A}"/>
                </a:ext>
              </a:extLst>
            </p:cNvPr>
            <p:cNvSpPr/>
            <p:nvPr userDrawn="1"/>
          </p:nvSpPr>
          <p:spPr>
            <a:xfrm rot="8852236">
              <a:off x="2698372" y="151431"/>
              <a:ext cx="59607" cy="596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xmlns="" id="{834F05FD-89AC-4E32-8A59-ECC4C165E90E}"/>
                </a:ext>
              </a:extLst>
            </p:cNvPr>
            <p:cNvCxnSpPr>
              <a:cxnSpLocks/>
              <a:stCxn id="449" idx="7"/>
              <a:endCxn id="447" idx="0"/>
            </p:cNvCxnSpPr>
            <p:nvPr userDrawn="1"/>
          </p:nvCxnSpPr>
          <p:spPr>
            <a:xfrm flipH="1">
              <a:off x="2557070" y="210328"/>
              <a:ext cx="164636" cy="2135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xmlns="" id="{2E116837-245F-4751-ADDF-A1CFD40ABBDA}"/>
                </a:ext>
              </a:extLst>
            </p:cNvPr>
            <p:cNvCxnSpPr>
              <a:cxnSpLocks/>
              <a:stCxn id="449" idx="5"/>
              <a:endCxn id="438" idx="1"/>
            </p:cNvCxnSpPr>
            <p:nvPr userDrawn="1"/>
          </p:nvCxnSpPr>
          <p:spPr>
            <a:xfrm flipH="1">
              <a:off x="2349230" y="174765"/>
              <a:ext cx="349852" cy="576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46A6D89-45A1-4F7A-9D0C-EDD11307D6BF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162BC632-7DC1-4789-8CFC-CD5AFC3ABCAA}"/>
                </a:ext>
              </a:extLst>
            </p:cNvPr>
            <p:cNvCxnSpPr>
              <a:cxnSpLocks/>
              <a:stCxn id="66" idx="7"/>
              <a:endCxn id="64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8AAC13F6-2489-4DDA-A9B2-3067A1B8CAA3}"/>
                </a:ext>
              </a:extLst>
            </p:cNvPr>
            <p:cNvCxnSpPr>
              <a:cxnSpLocks/>
              <a:stCxn id="64" idx="4"/>
              <a:endCxn id="83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C97C8410-298D-4055-AA0A-57C75129C4D7}"/>
                </a:ext>
              </a:extLst>
            </p:cNvPr>
            <p:cNvCxnSpPr>
              <a:cxnSpLocks/>
              <a:stCxn id="69" idx="2"/>
              <a:endCxn id="81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3386457A-06F7-4F62-B11E-654FD4AEEA59}"/>
                </a:ext>
              </a:extLst>
            </p:cNvPr>
            <p:cNvCxnSpPr>
              <a:cxnSpLocks/>
              <a:stCxn id="83" idx="5"/>
              <a:endCxn id="69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08E23FD4-7D2D-49A7-8750-6828324D2943}"/>
                </a:ext>
              </a:extLst>
            </p:cNvPr>
            <p:cNvCxnSpPr>
              <a:cxnSpLocks/>
              <a:stCxn id="64" idx="5"/>
              <a:endCxn id="82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1D054FEF-1615-47B3-977D-E6663964188E}"/>
                </a:ext>
              </a:extLst>
            </p:cNvPr>
            <p:cNvCxnSpPr>
              <a:cxnSpLocks/>
              <a:stCxn id="69" idx="0"/>
              <a:endCxn id="82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3E312D78-45B2-43E5-B6A7-32FBB158F93D}"/>
                </a:ext>
              </a:extLst>
            </p:cNvPr>
            <p:cNvCxnSpPr>
              <a:cxnSpLocks/>
              <a:stCxn id="83" idx="3"/>
              <a:endCxn id="81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43F8CEFD-D4BD-4113-9ECA-07C92BFBB271}"/>
                </a:ext>
              </a:extLst>
            </p:cNvPr>
            <p:cNvCxnSpPr>
              <a:cxnSpLocks/>
              <a:stCxn id="189" idx="7"/>
              <a:endCxn id="71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7499953E-DF36-43C0-88A6-34B0E3D5BC3B}"/>
                </a:ext>
              </a:extLst>
            </p:cNvPr>
            <p:cNvCxnSpPr>
              <a:cxnSpLocks/>
              <a:stCxn id="69" idx="7"/>
              <a:endCxn id="71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65DC0C5D-21C1-4019-ABA1-012B17DA77FC}"/>
                </a:ext>
              </a:extLst>
            </p:cNvPr>
            <p:cNvCxnSpPr>
              <a:cxnSpLocks/>
              <a:stCxn id="68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67720E7-E000-4A08-8CA5-62D23F338722}"/>
                </a:ext>
              </a:extLst>
            </p:cNvPr>
            <p:cNvCxnSpPr>
              <a:cxnSpLocks/>
              <a:stCxn id="83" idx="6"/>
              <a:endCxn id="82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736A894D-E961-42D3-81AF-FC9EC6AA5636}"/>
                </a:ext>
              </a:extLst>
            </p:cNvPr>
            <p:cNvCxnSpPr>
              <a:cxnSpLocks/>
              <a:stCxn id="68" idx="0"/>
              <a:endCxn id="81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67A6F6E6-25AB-4726-9450-BCFF40E212A5}"/>
                </a:ext>
              </a:extLst>
            </p:cNvPr>
            <p:cNvCxnSpPr>
              <a:cxnSpLocks/>
              <a:stCxn id="82" idx="6"/>
              <a:endCxn id="71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B4AB62C6-3F97-4F2D-B07B-94130854021F}"/>
                </a:ext>
              </a:extLst>
            </p:cNvPr>
            <p:cNvCxnSpPr>
              <a:cxnSpLocks/>
              <a:stCxn id="70" idx="0"/>
              <a:endCxn id="71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627F97B2-FB8F-4594-B3BE-1A13857BDD13}"/>
                </a:ext>
              </a:extLst>
            </p:cNvPr>
            <p:cNvCxnSpPr>
              <a:cxnSpLocks/>
              <a:stCxn id="73" idx="1"/>
              <a:endCxn id="71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12E1AD36-E1A9-450D-A199-D273981BE9C7}"/>
                </a:ext>
              </a:extLst>
            </p:cNvPr>
            <p:cNvCxnSpPr>
              <a:cxnSpLocks/>
              <a:stCxn id="73" idx="0"/>
              <a:endCxn id="72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9556C625-1CEC-4663-AC9C-9C45AF596EDB}"/>
                </a:ext>
              </a:extLst>
            </p:cNvPr>
            <p:cNvCxnSpPr>
              <a:cxnSpLocks/>
              <a:stCxn id="72" idx="2"/>
              <a:endCxn id="71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631A7F20-0078-4EDA-A0C1-E367A0582342}"/>
                </a:ext>
              </a:extLst>
            </p:cNvPr>
            <p:cNvCxnSpPr>
              <a:cxnSpLocks/>
              <a:stCxn id="72" idx="7"/>
              <a:endCxn id="212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B1057D6F-0187-413A-A041-3D75EEFC2A94}"/>
                </a:ext>
              </a:extLst>
            </p:cNvPr>
            <p:cNvCxnSpPr>
              <a:cxnSpLocks/>
              <a:stCxn id="72" idx="6"/>
              <a:endCxn id="79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17512CCA-B0B9-4941-B513-B835901D4C58}"/>
                </a:ext>
              </a:extLst>
            </p:cNvPr>
            <p:cNvCxnSpPr>
              <a:cxnSpLocks/>
              <a:stCxn id="79" idx="7"/>
              <a:endCxn id="80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E7EA50BD-A578-4D06-BB0C-9DC7B01FC034}"/>
                </a:ext>
              </a:extLst>
            </p:cNvPr>
            <p:cNvCxnSpPr>
              <a:cxnSpLocks/>
              <a:stCxn id="65" idx="0"/>
              <a:endCxn id="64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78578C0F-649C-45AB-87F8-2252A3265CFD}"/>
                </a:ext>
              </a:extLst>
            </p:cNvPr>
            <p:cNvCxnSpPr>
              <a:cxnSpLocks/>
              <a:stCxn id="81" idx="2"/>
              <a:endCxn id="65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5A73EB4D-A240-4E51-A50A-B435BE3A2D5C}"/>
                </a:ext>
              </a:extLst>
            </p:cNvPr>
            <p:cNvCxnSpPr>
              <a:cxnSpLocks/>
              <a:stCxn id="68" idx="1"/>
              <a:endCxn id="65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C27E5381-04D1-4225-8769-1B6B9480C7A0}"/>
                </a:ext>
              </a:extLst>
            </p:cNvPr>
            <p:cNvCxnSpPr>
              <a:cxnSpLocks/>
              <a:stCxn id="67" idx="7"/>
              <a:endCxn id="65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96746FBD-C785-43A8-A48B-34A14AF95516}"/>
                </a:ext>
              </a:extLst>
            </p:cNvPr>
            <p:cNvCxnSpPr>
              <a:cxnSpLocks/>
              <a:stCxn id="66" idx="6"/>
              <a:endCxn id="65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06951640-64C0-4AD8-A442-D08334FF6FD1}"/>
                </a:ext>
              </a:extLst>
            </p:cNvPr>
            <p:cNvCxnSpPr>
              <a:cxnSpLocks/>
              <a:stCxn id="86" idx="7"/>
              <a:endCxn id="66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859B76EA-5D51-41D6-A58C-5F8334DE937D}"/>
                </a:ext>
              </a:extLst>
            </p:cNvPr>
            <p:cNvCxnSpPr>
              <a:cxnSpLocks/>
              <a:stCxn id="86" idx="6"/>
              <a:endCxn id="67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2C9292B8-1E47-4B34-8FC0-97245BE9578A}"/>
                </a:ext>
              </a:extLst>
            </p:cNvPr>
            <p:cNvCxnSpPr>
              <a:cxnSpLocks/>
              <a:stCxn id="86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EADFAEBF-02D7-44CD-BE5F-305B6E2F52CA}"/>
                </a:ext>
              </a:extLst>
            </p:cNvPr>
            <p:cNvCxnSpPr>
              <a:cxnSpLocks/>
              <a:stCxn id="67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7A4B4051-9A56-435E-840D-6C3C23050184}"/>
                </a:ext>
              </a:extLst>
            </p:cNvPr>
            <p:cNvCxnSpPr>
              <a:cxnSpLocks/>
              <a:stCxn id="67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B307BA00-107E-4562-88CB-DEA0D496D749}"/>
                </a:ext>
              </a:extLst>
            </p:cNvPr>
            <p:cNvCxnSpPr>
              <a:cxnSpLocks/>
              <a:stCxn id="68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71DFAB2F-CF8B-44F2-9850-03F8AF098440}"/>
                </a:ext>
              </a:extLst>
            </p:cNvPr>
            <p:cNvCxnSpPr>
              <a:cxnSpLocks/>
              <a:stCxn id="67" idx="6"/>
              <a:endCxn id="68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C85B09E-18C3-4D54-AA0A-14F26F9FFFCA}"/>
                </a:ext>
              </a:extLst>
            </p:cNvPr>
            <p:cNvCxnSpPr>
              <a:cxnSpLocks/>
              <a:stCxn id="68" idx="6"/>
              <a:endCxn id="69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BF3BFC00-DCD5-4109-BE0D-BBB66C276072}"/>
                </a:ext>
              </a:extLst>
            </p:cNvPr>
            <p:cNvCxnSpPr>
              <a:cxnSpLocks/>
              <a:stCxn id="70" idx="2"/>
              <a:endCxn id="69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4F40DBEB-FAA5-4EAA-89F4-27A7CE21A297}"/>
                </a:ext>
              </a:extLst>
            </p:cNvPr>
            <p:cNvCxnSpPr>
              <a:cxnSpLocks/>
              <a:stCxn id="91" idx="0"/>
              <a:endCxn id="69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8E601845-E46E-419B-8F68-C56C73B3F51F}"/>
                </a:ext>
              </a:extLst>
            </p:cNvPr>
            <p:cNvCxnSpPr>
              <a:cxnSpLocks/>
              <a:endCxn id="69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D1D8C297-4E3E-4739-99E9-7D79A327AD6E}"/>
                </a:ext>
              </a:extLst>
            </p:cNvPr>
            <p:cNvCxnSpPr>
              <a:cxnSpLocks/>
              <a:stCxn id="91" idx="2"/>
              <a:endCxn id="70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75BD0C1E-77F3-489E-9331-D144C7768558}"/>
                </a:ext>
              </a:extLst>
            </p:cNvPr>
            <p:cNvCxnSpPr>
              <a:cxnSpLocks/>
              <a:stCxn id="73" idx="2"/>
              <a:endCxn id="70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1316F845-3855-4D5B-835D-A0B62D513152}"/>
                </a:ext>
              </a:extLst>
            </p:cNvPr>
            <p:cNvCxnSpPr>
              <a:cxnSpLocks/>
              <a:stCxn id="73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A2745097-160A-4242-B146-2A008E56E28B}"/>
                </a:ext>
              </a:extLst>
            </p:cNvPr>
            <p:cNvCxnSpPr>
              <a:cxnSpLocks/>
              <a:stCxn id="74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EF7B2350-5A57-4E35-B744-F10FBB8A0565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E45F8280-4EFB-4995-9F18-181E864A0E70}"/>
                </a:ext>
              </a:extLst>
            </p:cNvPr>
            <p:cNvCxnSpPr>
              <a:cxnSpLocks/>
              <a:stCxn id="79" idx="4"/>
              <a:endCxn id="74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C37378C5-2E83-4344-BF87-0CC2F0422BA6}"/>
                </a:ext>
              </a:extLst>
            </p:cNvPr>
            <p:cNvCxnSpPr>
              <a:cxnSpLocks/>
              <a:stCxn id="78" idx="3"/>
              <a:endCxn id="74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5B029E3A-F23A-45C1-AF01-6A30EAD98C52}"/>
                </a:ext>
              </a:extLst>
            </p:cNvPr>
            <p:cNvCxnSpPr>
              <a:cxnSpLocks/>
              <a:stCxn id="78" idx="2"/>
              <a:endCxn id="79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FCAD99E0-7C29-4686-96D0-62897A6AE659}"/>
                </a:ext>
              </a:extLst>
            </p:cNvPr>
            <p:cNvCxnSpPr>
              <a:cxnSpLocks/>
              <a:stCxn id="78" idx="1"/>
              <a:endCxn id="80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A1064CBE-03DE-4D9E-987A-66EDDE5C3459}"/>
                </a:ext>
              </a:extLst>
            </p:cNvPr>
            <p:cNvCxnSpPr>
              <a:cxnSpLocks/>
              <a:stCxn id="76" idx="1"/>
              <a:endCxn id="80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65E50E75-E54D-4236-9C47-C231CAC0ACAA}"/>
                </a:ext>
              </a:extLst>
            </p:cNvPr>
            <p:cNvCxnSpPr>
              <a:cxnSpLocks/>
              <a:stCxn id="76" idx="0"/>
              <a:endCxn id="77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820438D3-84FC-4F69-ACCB-416AED8C0CFF}"/>
                </a:ext>
              </a:extLst>
            </p:cNvPr>
            <p:cNvCxnSpPr>
              <a:cxnSpLocks/>
              <a:stCxn id="148" idx="7"/>
              <a:endCxn id="213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931826D2-E95E-483E-8DBE-25AB9BBB1560}"/>
                </a:ext>
              </a:extLst>
            </p:cNvPr>
            <p:cNvCxnSpPr>
              <a:cxnSpLocks/>
              <a:endCxn id="75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94FE5394-C20F-431D-B7DC-326378B3B088}"/>
                </a:ext>
              </a:extLst>
            </p:cNvPr>
            <p:cNvCxnSpPr>
              <a:cxnSpLocks/>
              <a:stCxn id="148" idx="0"/>
              <a:endCxn id="212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9EE429A1-541D-4C36-AE28-C8D51F3D554B}"/>
                </a:ext>
              </a:extLst>
            </p:cNvPr>
            <p:cNvCxnSpPr>
              <a:cxnSpLocks/>
              <a:stCxn id="160" idx="0"/>
              <a:endCxn id="211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692B11CD-0752-425D-996F-AE3245F3065E}"/>
                </a:ext>
              </a:extLst>
            </p:cNvPr>
            <p:cNvCxnSpPr>
              <a:cxnSpLocks/>
              <a:stCxn id="160" idx="1"/>
              <a:endCxn id="77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0B920EAE-371D-4F78-AF0A-ED58DDC5567D}"/>
                </a:ext>
              </a:extLst>
            </p:cNvPr>
            <p:cNvCxnSpPr>
              <a:cxnSpLocks/>
              <a:stCxn id="77" idx="2"/>
              <a:endCxn id="80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1D0F8AFA-1E3F-4BE8-8CAD-52FBEE5C5D8A}"/>
                </a:ext>
              </a:extLst>
            </p:cNvPr>
            <p:cNvCxnSpPr>
              <a:cxnSpLocks/>
              <a:stCxn id="76" idx="2"/>
              <a:endCxn id="78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D130AFE6-8E05-4B94-82AD-63B7251AA0DD}"/>
                </a:ext>
              </a:extLst>
            </p:cNvPr>
            <p:cNvCxnSpPr>
              <a:cxnSpLocks/>
              <a:stCxn id="75" idx="1"/>
              <a:endCxn id="78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328163A8-99E9-40C3-822B-4807D28979D5}"/>
                </a:ext>
              </a:extLst>
            </p:cNvPr>
            <p:cNvCxnSpPr>
              <a:cxnSpLocks/>
              <a:stCxn id="75" idx="3"/>
              <a:endCxn id="92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80EC36C8-56BA-46D6-A21B-89ECA9A2F98B}"/>
                </a:ext>
              </a:extLst>
            </p:cNvPr>
            <p:cNvCxnSpPr>
              <a:cxnSpLocks/>
              <a:stCxn id="78" idx="4"/>
              <a:endCxn id="92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9670C444-1B5E-44ED-9E89-AF428D1309D7}"/>
                </a:ext>
              </a:extLst>
            </p:cNvPr>
            <p:cNvCxnSpPr>
              <a:cxnSpLocks/>
              <a:stCxn id="74" idx="5"/>
              <a:endCxn id="92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D0679015-80D1-46EA-89FB-C1304E32BF38}"/>
                </a:ext>
              </a:extLst>
            </p:cNvPr>
            <p:cNvCxnSpPr>
              <a:cxnSpLocks/>
              <a:stCxn id="75" idx="7"/>
              <a:endCxn id="76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6147E92A-FE47-47D7-831F-DE7CE7A13521}"/>
                </a:ext>
              </a:extLst>
            </p:cNvPr>
            <p:cNvCxnSpPr>
              <a:cxnSpLocks/>
              <a:stCxn id="73" idx="7"/>
              <a:endCxn id="79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9CC1AC0F-96A8-4BD5-A222-0BB886D47633}"/>
                </a:ext>
              </a:extLst>
            </p:cNvPr>
            <p:cNvCxnSpPr>
              <a:cxnSpLocks/>
              <a:endCxn id="75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CD98587F-E9E8-4567-8781-8509E4EA0783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F7E9BC41-A324-49C9-9989-67AC991C373A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5283073A-239A-42F7-8A6E-59F0C639DA85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EC4FB963-302D-4267-ABF6-4DD1DE9601A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E8E2EEDA-B07F-44CA-A478-4EC59941DB6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A48C406E-1EE2-419C-8BE0-C412F9459C0F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C00750C3-A772-4D58-80E0-0F3CBD904B8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D1FC13AB-ACD3-4F14-A856-DEF609C64867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49BAB914-F0A8-4C08-BA8A-FB5A1DE53C7E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6024B6F6-072B-40FD-B1CD-CD2F41798D6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EFD9F980-D0E7-4710-8474-8EDAAC86D6CE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313C95F5-5431-4138-82FD-CC36664D949F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7D56BF88-FC66-48FA-A395-1F4EF14C026B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5DE7D84A-D10E-4ECD-8C80-9EED7E811A53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0D24F226-375A-43DB-A8F6-9064CD6B09B4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1B8D9E11-3DFB-4032-9ED1-8303DB874326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AC71A725-0490-413D-9111-BBED187F96C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09300FE5-A935-477E-A3A2-32D067237F8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D3740D16-F0C3-4D90-9C80-22F727410CB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08DC6666-76B2-476F-B5EB-F8ACEC05CF7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FF489D69-D8F7-4EBF-8616-9EA043E94AE2}"/>
                </a:ext>
              </a:extLst>
            </p:cNvPr>
            <p:cNvCxnSpPr>
              <a:cxnSpLocks/>
              <a:stCxn id="83" idx="2"/>
              <a:endCxn id="65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4B3A6BD8-4E5D-46B5-A8AD-45B613BFA077}"/>
                </a:ext>
              </a:extLst>
            </p:cNvPr>
            <p:cNvCxnSpPr>
              <a:cxnSpLocks/>
              <a:stCxn id="66" idx="4"/>
              <a:endCxn id="67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ACFE58EF-307F-40BB-9E94-E23D748D3F9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9EE79A11-F170-491D-B85E-2A70D006CFDE}"/>
                </a:ext>
              </a:extLst>
            </p:cNvPr>
            <p:cNvCxnSpPr>
              <a:cxnSpLocks/>
              <a:stCxn id="86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2CD62C66-AF16-49EA-A400-3DC7D1E32C63}"/>
                </a:ext>
              </a:extLst>
            </p:cNvPr>
            <p:cNvCxnSpPr>
              <a:cxnSpLocks/>
              <a:stCxn id="86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1EB7A8D4-F92A-42F0-BB71-3716944B44EC}"/>
                </a:ext>
              </a:extLst>
            </p:cNvPr>
            <p:cNvCxnSpPr>
              <a:cxnSpLocks/>
              <a:stCxn id="86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1725B51A-A5F3-4B02-A866-3E16CF95FD01}"/>
                </a:ext>
              </a:extLst>
            </p:cNvPr>
            <p:cNvCxnSpPr>
              <a:cxnSpLocks/>
              <a:endCxn id="66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Chord 90">
              <a:extLst>
                <a:ext uri="{FF2B5EF4-FFF2-40B4-BE49-F238E27FC236}">
                  <a16:creationId xmlns:a16="http://schemas.microsoft.com/office/drawing/2014/main" xmlns="" id="{10B811EB-E1EF-44B7-ACD8-8C8B26F26E7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xmlns="" id="{EC644678-7063-4E05-8F71-7E8F169222A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1573B538-F310-4901-99BE-304F1FD404E3}"/>
                </a:ext>
              </a:extLst>
            </p:cNvPr>
            <p:cNvCxnSpPr>
              <a:cxnSpLocks/>
              <a:stCxn id="91" idx="1"/>
              <a:endCxn id="73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83735593-CB8F-4BB7-B972-79DC32DD9303}"/>
                </a:ext>
              </a:extLst>
            </p:cNvPr>
            <p:cNvCxnSpPr>
              <a:cxnSpLocks/>
              <a:endCxn id="145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4DAF7968-A4B0-45E0-A053-7533854AB593}"/>
                </a:ext>
              </a:extLst>
            </p:cNvPr>
            <p:cNvCxnSpPr>
              <a:cxnSpLocks/>
              <a:endCxn id="160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EE43DE7B-97DD-4714-A6F3-095D4A6F879B}"/>
                </a:ext>
              </a:extLst>
            </p:cNvPr>
            <p:cNvCxnSpPr>
              <a:cxnSpLocks/>
              <a:stCxn id="145" idx="0"/>
              <a:endCxn id="160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3B5A1851-7EBD-4D5C-BABA-1C1E5EDF1603}"/>
                </a:ext>
              </a:extLst>
            </p:cNvPr>
            <p:cNvCxnSpPr>
              <a:cxnSpLocks/>
              <a:stCxn id="211" idx="2"/>
              <a:endCxn id="147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026F1F4D-9609-49E3-89A7-A2B90C60A087}"/>
                </a:ext>
              </a:extLst>
            </p:cNvPr>
            <p:cNvCxnSpPr>
              <a:cxnSpLocks/>
              <a:stCxn id="145" idx="7"/>
              <a:endCxn id="147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95ED831D-5322-4592-BA34-FA8C27716A39}"/>
                </a:ext>
              </a:extLst>
            </p:cNvPr>
            <p:cNvCxnSpPr>
              <a:cxnSpLocks/>
              <a:endCxn id="160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13ACA138-96B0-4207-9BD5-B3C4FFCADC96}"/>
                </a:ext>
              </a:extLst>
            </p:cNvPr>
            <p:cNvCxnSpPr>
              <a:cxnSpLocks/>
              <a:stCxn id="160" idx="6"/>
              <a:endCxn id="147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1CEAE538-EBDD-435F-A8BC-61F14B611A86}"/>
                </a:ext>
              </a:extLst>
            </p:cNvPr>
            <p:cNvCxnSpPr>
              <a:cxnSpLocks/>
              <a:stCxn id="146" idx="0"/>
              <a:endCxn id="147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A45F4B77-D16E-4396-85F2-DC44E4D02A5D}"/>
                </a:ext>
              </a:extLst>
            </p:cNvPr>
            <p:cNvCxnSpPr>
              <a:cxnSpLocks/>
              <a:stCxn id="149" idx="1"/>
              <a:endCxn id="147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017EE279-85B7-4CBA-BA65-C77BF076004C}"/>
                </a:ext>
              </a:extLst>
            </p:cNvPr>
            <p:cNvCxnSpPr>
              <a:cxnSpLocks/>
              <a:stCxn id="149" idx="0"/>
              <a:endCxn id="148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0721447B-34B4-4C35-8AD2-E4A989DB3301}"/>
                </a:ext>
              </a:extLst>
            </p:cNvPr>
            <p:cNvCxnSpPr>
              <a:cxnSpLocks/>
              <a:stCxn id="148" idx="2"/>
              <a:endCxn id="147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0A5BA327-4620-4B50-AE52-36532DB25A6F}"/>
                </a:ext>
              </a:extLst>
            </p:cNvPr>
            <p:cNvCxnSpPr>
              <a:cxnSpLocks/>
              <a:stCxn id="148" idx="7"/>
              <a:endCxn id="156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8D5184DA-1F57-4024-B50B-95D8C1F9DE0F}"/>
                </a:ext>
              </a:extLst>
            </p:cNvPr>
            <p:cNvCxnSpPr>
              <a:cxnSpLocks/>
              <a:stCxn id="148" idx="6"/>
              <a:endCxn id="155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D6B9762A-F99F-45FE-8E32-C185318BD128}"/>
                </a:ext>
              </a:extLst>
            </p:cNvPr>
            <p:cNvCxnSpPr>
              <a:cxnSpLocks/>
              <a:stCxn id="155" idx="7"/>
              <a:endCxn id="156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97504825-8572-430F-9180-A0CEC1440771}"/>
                </a:ext>
              </a:extLst>
            </p:cNvPr>
            <p:cNvCxnSpPr>
              <a:cxnSpLocks/>
              <a:stCxn id="212" idx="1"/>
              <a:endCxn id="147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BC904747-D6C8-40DB-9160-8A1B8DD51DDA}"/>
                </a:ext>
              </a:extLst>
            </p:cNvPr>
            <p:cNvCxnSpPr>
              <a:cxnSpLocks/>
              <a:endCxn id="145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9DD59FBD-119D-44DB-9E3D-659512EC5111}"/>
                </a:ext>
              </a:extLst>
            </p:cNvPr>
            <p:cNvCxnSpPr>
              <a:cxnSpLocks/>
              <a:stCxn id="146" idx="2"/>
              <a:endCxn id="145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3EDB7426-571E-467D-9B7F-AEE911FCA261}"/>
                </a:ext>
              </a:extLst>
            </p:cNvPr>
            <p:cNvCxnSpPr>
              <a:cxnSpLocks/>
              <a:stCxn id="161" idx="0"/>
              <a:endCxn id="145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5FC4367C-4926-400D-99A5-8BB3F3390ECB}"/>
                </a:ext>
              </a:extLst>
            </p:cNvPr>
            <p:cNvCxnSpPr>
              <a:cxnSpLocks/>
              <a:endCxn id="145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F60AFF29-8020-4540-88A3-7CAD329FF500}"/>
                </a:ext>
              </a:extLst>
            </p:cNvPr>
            <p:cNvCxnSpPr>
              <a:cxnSpLocks/>
              <a:stCxn id="161" idx="2"/>
              <a:endCxn id="146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451DC980-D552-4FBB-939C-8ACCC7946C3F}"/>
                </a:ext>
              </a:extLst>
            </p:cNvPr>
            <p:cNvCxnSpPr>
              <a:cxnSpLocks/>
              <a:stCxn id="149" idx="2"/>
              <a:endCxn id="146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45EE2C1B-242C-4D4B-968E-3C5924968090}"/>
                </a:ext>
              </a:extLst>
            </p:cNvPr>
            <p:cNvCxnSpPr>
              <a:cxnSpLocks/>
              <a:stCxn id="149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8F5A178E-A9BB-46B6-A201-D7ECFF0BBF2C}"/>
                </a:ext>
              </a:extLst>
            </p:cNvPr>
            <p:cNvCxnSpPr>
              <a:cxnSpLocks/>
              <a:stCxn id="150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67574D6E-F1AE-412E-9D2C-80ED0B3DC4B8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C95A90C5-37FE-462C-B9FE-A494BBDA1B53}"/>
                </a:ext>
              </a:extLst>
            </p:cNvPr>
            <p:cNvCxnSpPr>
              <a:cxnSpLocks/>
              <a:stCxn id="155" idx="4"/>
              <a:endCxn id="150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AE13F404-FDF4-4388-82C5-F3D821714087}"/>
                </a:ext>
              </a:extLst>
            </p:cNvPr>
            <p:cNvCxnSpPr>
              <a:cxnSpLocks/>
              <a:stCxn id="154" idx="3"/>
              <a:endCxn id="150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2861CD8D-DD34-4B8D-8211-D0C6361BAF0E}"/>
                </a:ext>
              </a:extLst>
            </p:cNvPr>
            <p:cNvCxnSpPr>
              <a:cxnSpLocks/>
              <a:stCxn id="154" idx="2"/>
              <a:endCxn id="155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E819493D-5DAF-46CF-98B9-A9E1A1285FEE}"/>
                </a:ext>
              </a:extLst>
            </p:cNvPr>
            <p:cNvCxnSpPr>
              <a:cxnSpLocks/>
              <a:stCxn id="154" idx="1"/>
              <a:endCxn id="156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C0C1F668-C79F-43F0-9017-A0A00E5D71E6}"/>
                </a:ext>
              </a:extLst>
            </p:cNvPr>
            <p:cNvCxnSpPr>
              <a:cxnSpLocks/>
              <a:stCxn id="152" idx="1"/>
              <a:endCxn id="156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0D9C58B5-2839-4835-8B5F-3C9C1A9C456D}"/>
                </a:ext>
              </a:extLst>
            </p:cNvPr>
            <p:cNvCxnSpPr>
              <a:cxnSpLocks/>
              <a:stCxn id="152" idx="0"/>
              <a:endCxn id="153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E139E014-047A-44CE-84A5-E5C62A953703}"/>
                </a:ext>
              </a:extLst>
            </p:cNvPr>
            <p:cNvCxnSpPr>
              <a:cxnSpLocks/>
              <a:stCxn id="158" idx="0"/>
              <a:endCxn id="157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C8B9AB82-C919-4824-916C-C59BFD37B3CD}"/>
                </a:ext>
              </a:extLst>
            </p:cNvPr>
            <p:cNvCxnSpPr>
              <a:cxnSpLocks/>
              <a:stCxn id="186" idx="7"/>
              <a:endCxn id="157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72593B35-C35B-4E49-A52D-A920F4357293}"/>
                </a:ext>
              </a:extLst>
            </p:cNvPr>
            <p:cNvCxnSpPr>
              <a:cxnSpLocks/>
              <a:endCxn id="158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DB74C72F-27F0-4B12-AECF-156E90BB3705}"/>
                </a:ext>
              </a:extLst>
            </p:cNvPr>
            <p:cNvCxnSpPr>
              <a:cxnSpLocks/>
              <a:stCxn id="185" idx="5"/>
              <a:endCxn id="159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A7303548-4318-495B-B67A-4710F4C9E3B9}"/>
                </a:ext>
              </a:extLst>
            </p:cNvPr>
            <p:cNvCxnSpPr>
              <a:cxnSpLocks/>
              <a:endCxn id="159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F7611D18-8033-4D20-A970-AB585C0A4084}"/>
                </a:ext>
              </a:extLst>
            </p:cNvPr>
            <p:cNvCxnSpPr>
              <a:cxnSpLocks/>
              <a:stCxn id="159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E72BBE39-D04D-49B6-B8BE-F2DE6AD267E2}"/>
                </a:ext>
              </a:extLst>
            </p:cNvPr>
            <p:cNvCxnSpPr>
              <a:cxnSpLocks/>
              <a:stCxn id="159" idx="3"/>
              <a:endCxn id="151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7C3E63C7-9731-4C71-B76B-A870231AEA85}"/>
                </a:ext>
              </a:extLst>
            </p:cNvPr>
            <p:cNvCxnSpPr>
              <a:cxnSpLocks/>
              <a:stCxn id="159" idx="1"/>
              <a:endCxn id="152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9BED1B4F-8BF3-4359-99B9-0969AFC23813}"/>
                </a:ext>
              </a:extLst>
            </p:cNvPr>
            <p:cNvCxnSpPr>
              <a:cxnSpLocks/>
              <a:stCxn id="158" idx="2"/>
              <a:endCxn id="152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4E9451F9-9F87-4366-A341-AE3107872EC6}"/>
                </a:ext>
              </a:extLst>
            </p:cNvPr>
            <p:cNvCxnSpPr>
              <a:cxnSpLocks/>
              <a:stCxn id="157" idx="3"/>
              <a:endCxn id="152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10F750A8-841B-4ADD-8FE7-34ED5B0D3841}"/>
                </a:ext>
              </a:extLst>
            </p:cNvPr>
            <p:cNvCxnSpPr>
              <a:cxnSpLocks/>
              <a:stCxn id="157" idx="2"/>
              <a:endCxn id="153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F7F52F4E-E8F2-4268-9C9A-96585C242F0A}"/>
                </a:ext>
              </a:extLst>
            </p:cNvPr>
            <p:cNvCxnSpPr>
              <a:cxnSpLocks/>
              <a:stCxn id="153" idx="1"/>
              <a:endCxn id="156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EB21FAE3-529D-4F1E-8258-B9F64DEB6D96}"/>
                </a:ext>
              </a:extLst>
            </p:cNvPr>
            <p:cNvCxnSpPr>
              <a:cxnSpLocks/>
              <a:stCxn id="152" idx="2"/>
              <a:endCxn id="154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A096F4C9-4A6D-48E2-B57D-606ED3A0AD6B}"/>
                </a:ext>
              </a:extLst>
            </p:cNvPr>
            <p:cNvCxnSpPr>
              <a:cxnSpLocks/>
              <a:stCxn id="151" idx="1"/>
              <a:endCxn id="154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6F8610D5-275F-4138-B1C3-7A31FD0921DC}"/>
                </a:ext>
              </a:extLst>
            </p:cNvPr>
            <p:cNvCxnSpPr>
              <a:cxnSpLocks/>
              <a:stCxn id="151" idx="3"/>
              <a:endCxn id="162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05CED1A1-26E7-4A03-89F9-0856A393D754}"/>
                </a:ext>
              </a:extLst>
            </p:cNvPr>
            <p:cNvCxnSpPr>
              <a:cxnSpLocks/>
              <a:stCxn id="154" idx="4"/>
              <a:endCxn id="162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CC3D3819-C14E-4D73-8A82-F2BE846CB16F}"/>
                </a:ext>
              </a:extLst>
            </p:cNvPr>
            <p:cNvCxnSpPr>
              <a:cxnSpLocks/>
              <a:stCxn id="150" idx="5"/>
              <a:endCxn id="162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A8F5F6D4-A00C-463B-B8C0-552EA74777ED}"/>
                </a:ext>
              </a:extLst>
            </p:cNvPr>
            <p:cNvCxnSpPr>
              <a:cxnSpLocks/>
              <a:stCxn id="151" idx="7"/>
              <a:endCxn id="152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E50C833F-21C2-45DB-A44B-6E3AB7DD9FD1}"/>
                </a:ext>
              </a:extLst>
            </p:cNvPr>
            <p:cNvCxnSpPr>
              <a:cxnSpLocks/>
              <a:stCxn id="149" idx="7"/>
              <a:endCxn id="155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95F541DC-69A8-4175-8C7A-D78AB99A1504}"/>
                </a:ext>
              </a:extLst>
            </p:cNvPr>
            <p:cNvCxnSpPr>
              <a:cxnSpLocks/>
              <a:endCxn id="151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6399575C-9F8F-438A-B74D-F0E9A19233D5}"/>
                </a:ext>
              </a:extLst>
            </p:cNvPr>
            <p:cNvCxnSpPr>
              <a:cxnSpLocks/>
              <a:stCxn id="159" idx="7"/>
              <a:endCxn id="158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xmlns="" id="{9C9F7463-3A75-4EC3-ABF5-5D8CF6950C50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xmlns="" id="{2A2AF494-1865-4518-AE99-D74391F87E92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xmlns="" id="{1E773AC8-73D8-4BC5-A244-2E98D38B017C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xmlns="" id="{B7E1ED11-C28D-4153-B5BA-D07442B8A9C5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xmlns="" id="{3EDD31E5-7F8C-469C-AADA-47C872D7881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xmlns="" id="{0EEEB9E5-9B53-4016-BE6E-86B533B3E5CB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xmlns="" id="{9DC0FB57-9D86-4019-9319-482ADD9BF2A4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xmlns="" id="{CADDAF51-797F-4CA4-A251-CF00688F6850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xmlns="" id="{A8FFBCF2-8B4A-4C12-8808-455F6F551E6C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xmlns="" id="{ABAD1B36-C878-4488-A8F9-F4F24A4E45C0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xmlns="" id="{86C8E6CD-7A0B-488E-BFF0-4A105ADFA865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xmlns="" id="{41D55C72-67BB-4E0D-8B75-7E56D521D89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xmlns="" id="{33458A0F-3EBC-4AD2-9618-5BF28C4D01E7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xmlns="" id="{22E06256-2354-48C8-81FA-D4F25430FDA1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xmlns="" id="{7DFDE8E0-D8B7-4F08-A3B3-78A18FE9C52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xmlns="" id="{70E8F3FF-3CEC-4A91-BBFF-53AD04C312BC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Chord 160">
              <a:extLst>
                <a:ext uri="{FF2B5EF4-FFF2-40B4-BE49-F238E27FC236}">
                  <a16:creationId xmlns:a16="http://schemas.microsoft.com/office/drawing/2014/main" xmlns="" id="{5838E83D-3671-469D-985F-BEC091B7874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hord 161">
              <a:extLst>
                <a:ext uri="{FF2B5EF4-FFF2-40B4-BE49-F238E27FC236}">
                  <a16:creationId xmlns:a16="http://schemas.microsoft.com/office/drawing/2014/main" xmlns="" id="{BC66DE4A-23D1-40BA-86A5-B7E5D30C677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xmlns="" id="{00F1609D-54EC-4F7A-A097-5E34ECD898B8}"/>
                </a:ext>
              </a:extLst>
            </p:cNvPr>
            <p:cNvCxnSpPr>
              <a:cxnSpLocks/>
              <a:stCxn id="161" idx="1"/>
              <a:endCxn id="149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3AACB750-E775-4631-A59D-79677CCC9B9D}"/>
                </a:ext>
              </a:extLst>
            </p:cNvPr>
            <p:cNvCxnSpPr>
              <a:cxnSpLocks/>
              <a:stCxn id="183" idx="6"/>
              <a:endCxn id="157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CEB26039-8B27-4436-B67D-BDFFED7CEFE4}"/>
                </a:ext>
              </a:extLst>
            </p:cNvPr>
            <p:cNvCxnSpPr>
              <a:cxnSpLocks/>
              <a:stCxn id="180" idx="4"/>
              <a:endCxn id="186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FF4941D2-C21B-43AE-BC49-DC248DF59153}"/>
                </a:ext>
              </a:extLst>
            </p:cNvPr>
            <p:cNvCxnSpPr>
              <a:cxnSpLocks/>
              <a:stCxn id="186" idx="4"/>
              <a:endCxn id="185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9E18E30F-14C0-47D6-9BF7-9B0E4678B7F5}"/>
                </a:ext>
              </a:extLst>
            </p:cNvPr>
            <p:cNvCxnSpPr>
              <a:cxnSpLocks/>
              <a:stCxn id="184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47208C46-E8DF-42E1-9337-1C60D4B0C5FE}"/>
                </a:ext>
              </a:extLst>
            </p:cNvPr>
            <p:cNvCxnSpPr>
              <a:cxnSpLocks/>
              <a:stCxn id="184" idx="0"/>
              <a:endCxn id="185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xmlns="" id="{BD88AC33-1639-4F47-84B2-7F9A7E6192EE}"/>
                </a:ext>
              </a:extLst>
            </p:cNvPr>
            <p:cNvCxnSpPr>
              <a:cxnSpLocks/>
              <a:stCxn id="194" idx="1"/>
              <a:endCxn id="180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4921C51B-507F-4B38-8799-432D97AEAB38}"/>
                </a:ext>
              </a:extLst>
            </p:cNvPr>
            <p:cNvCxnSpPr>
              <a:cxnSpLocks/>
              <a:stCxn id="185" idx="2"/>
              <a:endCxn id="194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D8CB33B1-CD2C-4337-93FF-B0AE55A8E4F0}"/>
                </a:ext>
              </a:extLst>
            </p:cNvPr>
            <p:cNvCxnSpPr>
              <a:cxnSpLocks/>
              <a:stCxn id="184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E0036B86-00B1-4A15-A887-1C8FD24F2021}"/>
                </a:ext>
              </a:extLst>
            </p:cNvPr>
            <p:cNvCxnSpPr>
              <a:cxnSpLocks/>
              <a:stCxn id="157" idx="1"/>
              <a:endCxn id="64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B51C13A3-4AF5-4F10-AE6E-C716AF82C77C}"/>
                </a:ext>
              </a:extLst>
            </p:cNvPr>
            <p:cNvCxnSpPr>
              <a:cxnSpLocks/>
              <a:stCxn id="182" idx="6"/>
              <a:endCxn id="181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B02DCD13-65A8-4507-9430-DC888F9AB3DA}"/>
                </a:ext>
              </a:extLst>
            </p:cNvPr>
            <p:cNvCxnSpPr>
              <a:cxnSpLocks/>
              <a:stCxn id="180" idx="7"/>
              <a:endCxn id="182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0267751D-234F-43EC-8CB3-A1490C98A767}"/>
                </a:ext>
              </a:extLst>
            </p:cNvPr>
            <p:cNvCxnSpPr>
              <a:cxnSpLocks/>
              <a:stCxn id="180" idx="5"/>
              <a:endCxn id="183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23AB97B3-C90E-467A-B4EA-844E11591E48}"/>
                </a:ext>
              </a:extLst>
            </p:cNvPr>
            <p:cNvCxnSpPr>
              <a:cxnSpLocks/>
              <a:stCxn id="181" idx="3"/>
              <a:endCxn id="183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490DC053-BA35-42B7-86BC-D72A42DAE2F6}"/>
                </a:ext>
              </a:extLst>
            </p:cNvPr>
            <p:cNvCxnSpPr>
              <a:cxnSpLocks/>
              <a:stCxn id="183" idx="4"/>
              <a:endCxn id="186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CBB6BE4B-7427-4FBC-951E-331BB943F778}"/>
                </a:ext>
              </a:extLst>
            </p:cNvPr>
            <p:cNvCxnSpPr>
              <a:cxnSpLocks/>
              <a:stCxn id="159" idx="2"/>
              <a:endCxn id="184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F0E95818-5D23-448D-A6E1-A937389F8130}"/>
                </a:ext>
              </a:extLst>
            </p:cNvPr>
            <p:cNvCxnSpPr>
              <a:cxnSpLocks/>
              <a:endCxn id="184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xmlns="" id="{D12A92C1-0780-4D5C-B8B2-7F4868EA32B9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xmlns="" id="{21A1D674-0C1A-42EE-A5C4-38F10C7CF4E7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xmlns="" id="{E5991706-7D8D-49A2-BAF5-452B8455B3EC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xmlns="" id="{264F6344-FCEF-4009-9CE4-F8FBA55D1E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xmlns="" id="{3A827730-9575-4C49-BED2-BAB98E0B2C2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xmlns="" id="{005FE7DA-E716-4455-8F43-8D908A605B1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xmlns="" id="{549594E1-4041-4E92-B8B3-A891EC0581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xmlns="" id="{0CC1D165-7523-42F8-BDE7-C09E423737B8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701809D7-69A2-456D-B9CB-CD5CE8981D21}"/>
                </a:ext>
              </a:extLst>
            </p:cNvPr>
            <p:cNvCxnSpPr>
              <a:cxnSpLocks/>
              <a:stCxn id="182" idx="4"/>
              <a:endCxn id="183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xmlns="" id="{37DEB8E5-06EB-4462-8F2F-507B9972E2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xmlns="" id="{7311709C-1FBE-4EBF-8C4B-094200B579D2}"/>
                </a:ext>
              </a:extLst>
            </p:cNvPr>
            <p:cNvCxnSpPr>
              <a:cxnSpLocks/>
              <a:stCxn id="189" idx="3"/>
              <a:endCxn id="153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xmlns="" id="{8F20F7E0-954F-4AD3-AC0D-2A1D83EFEECB}"/>
                </a:ext>
              </a:extLst>
            </p:cNvPr>
            <p:cNvCxnSpPr>
              <a:cxnSpLocks/>
              <a:stCxn id="189" idx="2"/>
              <a:endCxn id="64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xmlns="" id="{4F5A4052-FECE-4568-986D-FF2FA7051506}"/>
                </a:ext>
              </a:extLst>
            </p:cNvPr>
            <p:cNvCxnSpPr>
              <a:cxnSpLocks/>
              <a:stCxn id="182" idx="7"/>
              <a:endCxn id="66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xmlns="" id="{CB602BCE-6ACD-450B-AC92-82EE91E3D592}"/>
                </a:ext>
              </a:extLst>
            </p:cNvPr>
            <p:cNvCxnSpPr>
              <a:cxnSpLocks/>
              <a:endCxn id="182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Chord 193">
              <a:extLst>
                <a:ext uri="{FF2B5EF4-FFF2-40B4-BE49-F238E27FC236}">
                  <a16:creationId xmlns:a16="http://schemas.microsoft.com/office/drawing/2014/main" xmlns="" id="{4277B453-F7CE-4C82-AD1D-C96188720837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xmlns="" id="{897DF0AF-23F7-47A8-83D8-A797BD669B8B}"/>
                </a:ext>
              </a:extLst>
            </p:cNvPr>
            <p:cNvCxnSpPr>
              <a:cxnSpLocks/>
              <a:stCxn id="185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xmlns="" id="{1D82BBC8-6C11-4CAE-B345-030895BB454D}"/>
                </a:ext>
              </a:extLst>
            </p:cNvPr>
            <p:cNvCxnSpPr>
              <a:cxnSpLocks/>
              <a:stCxn id="181" idx="6"/>
              <a:endCxn id="64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xmlns="" id="{46708C2E-6550-40E9-AF5F-AB057C4EDBF3}"/>
                </a:ext>
              </a:extLst>
            </p:cNvPr>
            <p:cNvCxnSpPr>
              <a:cxnSpLocks/>
              <a:stCxn id="181" idx="5"/>
              <a:endCxn id="157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xmlns="" id="{C933B556-3554-4E92-A88E-708353656D99}"/>
                </a:ext>
              </a:extLst>
            </p:cNvPr>
            <p:cNvCxnSpPr>
              <a:cxnSpLocks/>
              <a:stCxn id="66" idx="0"/>
              <a:endCxn id="181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xmlns="" id="{55AAED15-F9E5-438D-81C3-6F2350589391}"/>
                </a:ext>
              </a:extLst>
            </p:cNvPr>
            <p:cNvCxnSpPr>
              <a:cxnSpLocks/>
              <a:stCxn id="186" idx="5"/>
              <a:endCxn id="158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xmlns="" id="{D979670F-A226-445F-87BE-0EDA404539ED}"/>
                </a:ext>
              </a:extLst>
            </p:cNvPr>
            <p:cNvCxnSpPr>
              <a:cxnSpLocks/>
              <a:stCxn id="153" idx="7"/>
              <a:endCxn id="64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xmlns="" id="{C3DCF77F-7EB5-4D09-B658-5AC9CDF13197}"/>
                </a:ext>
              </a:extLst>
            </p:cNvPr>
            <p:cNvCxnSpPr>
              <a:cxnSpLocks/>
              <a:stCxn id="82" idx="7"/>
              <a:endCxn id="189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xmlns="" id="{0A0EC9F9-7A3D-4D3E-8F51-22E8F3FF9F76}"/>
                </a:ext>
              </a:extLst>
            </p:cNvPr>
            <p:cNvCxnSpPr>
              <a:cxnSpLocks/>
              <a:stCxn id="156" idx="7"/>
              <a:endCxn id="71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xmlns="" id="{2E5B285C-491B-4D42-8A83-1D17F853756E}"/>
                </a:ext>
              </a:extLst>
            </p:cNvPr>
            <p:cNvCxnSpPr>
              <a:cxnSpLocks/>
              <a:stCxn id="156" idx="6"/>
              <a:endCxn id="189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xmlns="" id="{AB94BD98-278C-4A47-9949-49987FC9194B}"/>
                </a:ext>
              </a:extLst>
            </p:cNvPr>
            <p:cNvCxnSpPr>
              <a:cxnSpLocks/>
              <a:stCxn id="72" idx="0"/>
              <a:endCxn id="156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xmlns="" id="{01BC6748-5005-463B-ADDB-6CD8EDC3D9E6}"/>
                </a:ext>
              </a:extLst>
            </p:cNvPr>
            <p:cNvCxnSpPr>
              <a:cxnSpLocks/>
              <a:stCxn id="212" idx="0"/>
              <a:endCxn id="211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xmlns="" id="{FE57A417-C969-4A4B-A0DA-693318CEC0F5}"/>
                </a:ext>
              </a:extLst>
            </p:cNvPr>
            <p:cNvCxnSpPr>
              <a:cxnSpLocks/>
              <a:stCxn id="80" idx="0"/>
              <a:endCxn id="211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xmlns="" id="{45AD6383-C94F-4C9C-B60D-A6EFB3198D7C}"/>
                </a:ext>
              </a:extLst>
            </p:cNvPr>
            <p:cNvCxnSpPr>
              <a:cxnSpLocks/>
              <a:stCxn id="79" idx="0"/>
              <a:endCxn id="212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xmlns="" id="{10CF3434-4FC7-4349-A2AA-4A3DA56A6C16}"/>
                </a:ext>
              </a:extLst>
            </p:cNvPr>
            <p:cNvCxnSpPr>
              <a:cxnSpLocks/>
              <a:stCxn id="156" idx="1"/>
              <a:endCxn id="213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xmlns="" id="{68F595A8-8713-4A94-96F9-9DEF8744C37A}"/>
                </a:ext>
              </a:extLst>
            </p:cNvPr>
            <p:cNvCxnSpPr>
              <a:cxnSpLocks/>
              <a:stCxn id="72" idx="0"/>
              <a:endCxn id="213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xmlns="" id="{07631C7D-9EEF-4650-BCDD-28BEFACB6B0A}"/>
                </a:ext>
              </a:extLst>
            </p:cNvPr>
            <p:cNvCxnSpPr>
              <a:cxnSpLocks/>
              <a:stCxn id="213" idx="7"/>
              <a:endCxn id="212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xmlns="" id="{BC11F5EA-4C6F-4C4B-AB59-6467B8806D24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xmlns="" id="{27FAF4D5-B37F-4BC4-8279-CDBC72FBC8E2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xmlns="" id="{020B9E01-F380-4F5A-A128-5051AEEA05B1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xmlns="" id="{CE1EE67B-63F6-49F9-B01D-84E5AA3015C8}"/>
                </a:ext>
              </a:extLst>
            </p:cNvPr>
            <p:cNvCxnSpPr>
              <a:cxnSpLocks/>
              <a:stCxn id="77" idx="0"/>
              <a:endCxn id="211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xmlns="" id="{8B633272-CDDF-4643-8E96-0E69E26B508C}"/>
                </a:ext>
              </a:extLst>
            </p:cNvPr>
            <p:cNvCxnSpPr>
              <a:cxnSpLocks/>
              <a:endCxn id="77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6">
            <a:extLst>
              <a:ext uri="{FF2B5EF4-FFF2-40B4-BE49-F238E27FC236}">
                <a16:creationId xmlns:a16="http://schemas.microsoft.com/office/drawing/2014/main" xmlns="" id="{A93A0354-2687-4B75-81A7-A8072F1BC991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xmlns="" id="{ECC07AD6-9B7B-4F82-A681-2DF36F226EB3}"/>
                </a:ext>
              </a:extLst>
            </p:cNvPr>
            <p:cNvCxnSpPr>
              <a:cxnSpLocks/>
              <a:stCxn id="281" idx="7"/>
              <a:endCxn id="279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xmlns="" id="{59F0B30D-5D1D-45D2-82DF-10C1AFD89F54}"/>
                </a:ext>
              </a:extLst>
            </p:cNvPr>
            <p:cNvCxnSpPr>
              <a:cxnSpLocks/>
              <a:stCxn id="279" idx="4"/>
              <a:endCxn id="298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xmlns="" id="{01CAF030-2C10-4C83-BAA2-5BB6EA477CDD}"/>
                </a:ext>
              </a:extLst>
            </p:cNvPr>
            <p:cNvCxnSpPr>
              <a:cxnSpLocks/>
              <a:stCxn id="284" idx="2"/>
              <a:endCxn id="296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xmlns="" id="{9EC820E7-0700-4BD1-92FE-DED231C50008}"/>
                </a:ext>
              </a:extLst>
            </p:cNvPr>
            <p:cNvCxnSpPr>
              <a:cxnSpLocks/>
              <a:stCxn id="298" idx="5"/>
              <a:endCxn id="284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xmlns="" id="{AF163596-75A8-4537-9E5B-2DD50101FD0A}"/>
                </a:ext>
              </a:extLst>
            </p:cNvPr>
            <p:cNvCxnSpPr>
              <a:cxnSpLocks/>
              <a:stCxn id="279" idx="5"/>
              <a:endCxn id="297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xmlns="" id="{95EFD9B9-1375-467F-9E23-96880F6D3ECB}"/>
                </a:ext>
              </a:extLst>
            </p:cNvPr>
            <p:cNvCxnSpPr>
              <a:cxnSpLocks/>
              <a:stCxn id="284" idx="0"/>
              <a:endCxn id="297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xmlns="" id="{50AB135D-E9EC-44D0-9157-59B971AF415D}"/>
                </a:ext>
              </a:extLst>
            </p:cNvPr>
            <p:cNvCxnSpPr>
              <a:cxnSpLocks/>
              <a:stCxn id="298" idx="3"/>
              <a:endCxn id="296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xmlns="" id="{CA4B8596-A3B9-43CC-912A-8D3308DDC71E}"/>
                </a:ext>
              </a:extLst>
            </p:cNvPr>
            <p:cNvCxnSpPr>
              <a:cxnSpLocks/>
              <a:stCxn id="404" idx="7"/>
              <a:endCxn id="286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xmlns="" id="{9A9BF639-9C64-46E1-A5AC-83D592382C73}"/>
                </a:ext>
              </a:extLst>
            </p:cNvPr>
            <p:cNvCxnSpPr>
              <a:cxnSpLocks/>
              <a:stCxn id="284" idx="7"/>
              <a:endCxn id="286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xmlns="" id="{E26D96E3-49CA-4158-B064-E417086598CC}"/>
                </a:ext>
              </a:extLst>
            </p:cNvPr>
            <p:cNvCxnSpPr>
              <a:cxnSpLocks/>
              <a:stCxn id="283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xmlns="" id="{511B573A-E05B-432D-9A0A-181EC0026387}"/>
                </a:ext>
              </a:extLst>
            </p:cNvPr>
            <p:cNvCxnSpPr>
              <a:cxnSpLocks/>
              <a:stCxn id="298" idx="6"/>
              <a:endCxn id="297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xmlns="" id="{D948FAFD-9608-41A5-B712-131AE0079261}"/>
                </a:ext>
              </a:extLst>
            </p:cNvPr>
            <p:cNvCxnSpPr>
              <a:cxnSpLocks/>
              <a:stCxn id="283" idx="0"/>
              <a:endCxn id="296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xmlns="" id="{F0F91089-6159-4A00-AB22-14C9B5CBCA13}"/>
                </a:ext>
              </a:extLst>
            </p:cNvPr>
            <p:cNvCxnSpPr>
              <a:cxnSpLocks/>
              <a:stCxn id="297" idx="6"/>
              <a:endCxn id="286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xmlns="" id="{74EE683A-E741-41AC-AEEE-99EDD23B3F51}"/>
                </a:ext>
              </a:extLst>
            </p:cNvPr>
            <p:cNvCxnSpPr>
              <a:cxnSpLocks/>
              <a:stCxn id="285" idx="0"/>
              <a:endCxn id="286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xmlns="" id="{56C10DAD-DCC4-4785-B866-77C5CDBDA72D}"/>
                </a:ext>
              </a:extLst>
            </p:cNvPr>
            <p:cNvCxnSpPr>
              <a:cxnSpLocks/>
              <a:stCxn id="288" idx="1"/>
              <a:endCxn id="286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xmlns="" id="{62E05A1B-5B10-41DC-B18E-0AC5720B98AF}"/>
                </a:ext>
              </a:extLst>
            </p:cNvPr>
            <p:cNvCxnSpPr>
              <a:cxnSpLocks/>
              <a:stCxn id="288" idx="0"/>
              <a:endCxn id="287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xmlns="" id="{7A76CF74-2C36-42FC-9F18-FCA36A274B01}"/>
                </a:ext>
              </a:extLst>
            </p:cNvPr>
            <p:cNvCxnSpPr>
              <a:cxnSpLocks/>
              <a:stCxn id="287" idx="2"/>
              <a:endCxn id="286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xmlns="" id="{2C1CEA6C-9704-436F-9B16-D5CD852F06EF}"/>
                </a:ext>
              </a:extLst>
            </p:cNvPr>
            <p:cNvCxnSpPr>
              <a:cxnSpLocks/>
              <a:stCxn id="287" idx="7"/>
              <a:endCxn id="427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xmlns="" id="{792D9CB8-8BE0-4EBA-9B89-B0183F56C6CB}"/>
                </a:ext>
              </a:extLst>
            </p:cNvPr>
            <p:cNvCxnSpPr>
              <a:cxnSpLocks/>
              <a:stCxn id="287" idx="6"/>
              <a:endCxn id="294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xmlns="" id="{D0F76799-51CB-4BB9-A524-3D9837B0327F}"/>
                </a:ext>
              </a:extLst>
            </p:cNvPr>
            <p:cNvCxnSpPr>
              <a:cxnSpLocks/>
              <a:stCxn id="294" idx="7"/>
              <a:endCxn id="295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xmlns="" id="{73F81D86-59B4-41C8-B71D-C1233DF89F07}"/>
                </a:ext>
              </a:extLst>
            </p:cNvPr>
            <p:cNvCxnSpPr>
              <a:cxnSpLocks/>
              <a:stCxn id="280" idx="0"/>
              <a:endCxn id="279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xmlns="" id="{A29C7661-32D0-4070-A60D-8812F08D9553}"/>
                </a:ext>
              </a:extLst>
            </p:cNvPr>
            <p:cNvCxnSpPr>
              <a:cxnSpLocks/>
              <a:stCxn id="296" idx="2"/>
              <a:endCxn id="280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xmlns="" id="{40CFDEB5-8BD6-4B0E-920C-24D6A09B3F96}"/>
                </a:ext>
              </a:extLst>
            </p:cNvPr>
            <p:cNvCxnSpPr>
              <a:cxnSpLocks/>
              <a:stCxn id="283" idx="1"/>
              <a:endCxn id="280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xmlns="" id="{2EBF05BC-BDCF-4ED2-9D19-1952C482B3DA}"/>
                </a:ext>
              </a:extLst>
            </p:cNvPr>
            <p:cNvCxnSpPr>
              <a:cxnSpLocks/>
              <a:stCxn id="282" idx="7"/>
              <a:endCxn id="280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xmlns="" id="{35E41A46-E730-4BDB-9452-784BCDBB33C3}"/>
                </a:ext>
              </a:extLst>
            </p:cNvPr>
            <p:cNvCxnSpPr>
              <a:cxnSpLocks/>
              <a:stCxn id="281" idx="6"/>
              <a:endCxn id="280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xmlns="" id="{4E2FB429-AEDA-432F-B37E-50F4871C0365}"/>
                </a:ext>
              </a:extLst>
            </p:cNvPr>
            <p:cNvCxnSpPr>
              <a:cxnSpLocks/>
              <a:stCxn id="301" idx="7"/>
              <a:endCxn id="281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xmlns="" id="{1CC9691F-489B-4390-9DE1-E1011A7FAC4A}"/>
                </a:ext>
              </a:extLst>
            </p:cNvPr>
            <p:cNvCxnSpPr>
              <a:cxnSpLocks/>
              <a:stCxn id="301" idx="6"/>
              <a:endCxn id="282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xmlns="" id="{7EA1AC0D-3354-41AB-8AC8-ADF4BD8915B3}"/>
                </a:ext>
              </a:extLst>
            </p:cNvPr>
            <p:cNvCxnSpPr>
              <a:cxnSpLocks/>
              <a:stCxn id="301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xmlns="" id="{25A6F784-BFC5-4301-80B3-14793CDF9D53}"/>
                </a:ext>
              </a:extLst>
            </p:cNvPr>
            <p:cNvCxnSpPr>
              <a:cxnSpLocks/>
              <a:stCxn id="282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xmlns="" id="{93EA3626-D595-4DCD-989D-13B860D94A44}"/>
                </a:ext>
              </a:extLst>
            </p:cNvPr>
            <p:cNvCxnSpPr>
              <a:cxnSpLocks/>
              <a:stCxn id="282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xmlns="" id="{AA1DC40D-2213-4B14-8112-09C7A2865BD0}"/>
                </a:ext>
              </a:extLst>
            </p:cNvPr>
            <p:cNvCxnSpPr>
              <a:cxnSpLocks/>
              <a:stCxn id="283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xmlns="" id="{B92997EF-6D7E-4C87-8D00-2F1ACB5AA962}"/>
                </a:ext>
              </a:extLst>
            </p:cNvPr>
            <p:cNvCxnSpPr>
              <a:cxnSpLocks/>
              <a:stCxn id="282" idx="6"/>
              <a:endCxn id="283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xmlns="" id="{D79DE1C7-883C-47F4-8E70-58B4EB328FE5}"/>
                </a:ext>
              </a:extLst>
            </p:cNvPr>
            <p:cNvCxnSpPr>
              <a:cxnSpLocks/>
              <a:stCxn id="283" idx="6"/>
              <a:endCxn id="284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xmlns="" id="{AAFFB451-B1DC-4495-B341-6445EE8FC1C9}"/>
                </a:ext>
              </a:extLst>
            </p:cNvPr>
            <p:cNvCxnSpPr>
              <a:cxnSpLocks/>
              <a:stCxn id="285" idx="2"/>
              <a:endCxn id="284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xmlns="" id="{D0B2ED9C-A273-40CD-A70E-F3C04E316367}"/>
                </a:ext>
              </a:extLst>
            </p:cNvPr>
            <p:cNvCxnSpPr>
              <a:cxnSpLocks/>
              <a:stCxn id="306" idx="0"/>
              <a:endCxn id="284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xmlns="" id="{A82FB7B0-F1F9-40A2-981C-E300FB4AB433}"/>
                </a:ext>
              </a:extLst>
            </p:cNvPr>
            <p:cNvCxnSpPr>
              <a:cxnSpLocks/>
              <a:endCxn id="284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xmlns="" id="{29EAA0FA-7783-40A6-A1D6-02C0356587F2}"/>
                </a:ext>
              </a:extLst>
            </p:cNvPr>
            <p:cNvCxnSpPr>
              <a:cxnSpLocks/>
              <a:stCxn id="306" idx="2"/>
              <a:endCxn id="285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xmlns="" id="{EDF7C2EC-B2C6-4779-81E6-3FAFD227A155}"/>
                </a:ext>
              </a:extLst>
            </p:cNvPr>
            <p:cNvCxnSpPr>
              <a:cxnSpLocks/>
              <a:stCxn id="288" idx="2"/>
              <a:endCxn id="285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xmlns="" id="{8B73CE0F-5857-4FBE-9AA5-1C086D8C8579}"/>
                </a:ext>
              </a:extLst>
            </p:cNvPr>
            <p:cNvCxnSpPr>
              <a:cxnSpLocks/>
              <a:stCxn id="288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xmlns="" id="{66750EFA-B553-44AA-BD0E-2F90E984FCA7}"/>
                </a:ext>
              </a:extLst>
            </p:cNvPr>
            <p:cNvCxnSpPr>
              <a:cxnSpLocks/>
              <a:stCxn id="289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xmlns="" id="{042CC6A0-33D2-43B2-87FB-EFA2486811A5}"/>
                </a:ext>
              </a:extLst>
            </p:cNvPr>
            <p:cNvCxnSpPr>
              <a:cxnSpLocks/>
              <a:stCxn id="289" idx="2"/>
              <a:endCxn id="288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xmlns="" id="{3F72EFF0-E6EC-44B8-8475-8D1D7C14CDD1}"/>
                </a:ext>
              </a:extLst>
            </p:cNvPr>
            <p:cNvCxnSpPr>
              <a:cxnSpLocks/>
              <a:stCxn id="294" idx="4"/>
              <a:endCxn id="289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xmlns="" id="{9103CFC0-6C29-499B-AD29-181247A3253F}"/>
                </a:ext>
              </a:extLst>
            </p:cNvPr>
            <p:cNvCxnSpPr>
              <a:cxnSpLocks/>
              <a:stCxn id="293" idx="3"/>
              <a:endCxn id="289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xmlns="" id="{C11A6C73-62CF-42DA-9BB3-78A541EF9DD4}"/>
                </a:ext>
              </a:extLst>
            </p:cNvPr>
            <p:cNvCxnSpPr>
              <a:cxnSpLocks/>
              <a:stCxn id="293" idx="2"/>
              <a:endCxn id="294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xmlns="" id="{C9F5E034-3384-4868-B51D-0EF3FE4B1792}"/>
                </a:ext>
              </a:extLst>
            </p:cNvPr>
            <p:cNvCxnSpPr>
              <a:cxnSpLocks/>
              <a:stCxn id="293" idx="1"/>
              <a:endCxn id="295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xmlns="" id="{E6E3F94C-B647-4CF0-AEF4-51CE460B6DA4}"/>
                </a:ext>
              </a:extLst>
            </p:cNvPr>
            <p:cNvCxnSpPr>
              <a:cxnSpLocks/>
              <a:stCxn id="291" idx="1"/>
              <a:endCxn id="295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xmlns="" id="{A5A3A9FA-4DB7-4899-94CD-6831B6F1D132}"/>
                </a:ext>
              </a:extLst>
            </p:cNvPr>
            <p:cNvCxnSpPr>
              <a:cxnSpLocks/>
              <a:stCxn id="291" idx="0"/>
              <a:endCxn id="292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xmlns="" id="{FB265748-D260-46F1-A07B-B7E62DF572FA}"/>
                </a:ext>
              </a:extLst>
            </p:cNvPr>
            <p:cNvCxnSpPr>
              <a:cxnSpLocks/>
              <a:stCxn id="363" idx="7"/>
              <a:endCxn id="428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xmlns="" id="{AC966C4B-F642-4553-9E7F-D6F6DE484E1E}"/>
                </a:ext>
              </a:extLst>
            </p:cNvPr>
            <p:cNvCxnSpPr>
              <a:cxnSpLocks/>
              <a:endCxn id="290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xmlns="" id="{5F56F1BD-37DE-4583-920D-EDDFBE266103}"/>
                </a:ext>
              </a:extLst>
            </p:cNvPr>
            <p:cNvCxnSpPr>
              <a:cxnSpLocks/>
              <a:stCxn id="363" idx="0"/>
              <a:endCxn id="427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xmlns="" id="{EE7AFFC2-B8F8-4AFD-B696-7BD0837B44BD}"/>
                </a:ext>
              </a:extLst>
            </p:cNvPr>
            <p:cNvCxnSpPr>
              <a:cxnSpLocks/>
              <a:stCxn id="375" idx="0"/>
              <a:endCxn id="426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xmlns="" id="{969F3B65-E810-489E-A445-E77720D20165}"/>
                </a:ext>
              </a:extLst>
            </p:cNvPr>
            <p:cNvCxnSpPr>
              <a:cxnSpLocks/>
              <a:stCxn id="375" idx="1"/>
              <a:endCxn id="292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xmlns="" id="{1B0BC112-A9C9-48B5-A6C1-4030CB95A28E}"/>
                </a:ext>
              </a:extLst>
            </p:cNvPr>
            <p:cNvCxnSpPr>
              <a:cxnSpLocks/>
              <a:stCxn id="292" idx="2"/>
              <a:endCxn id="295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xmlns="" id="{0934F7A6-399A-4CAC-A7E9-0BEB6E3ABF2D}"/>
                </a:ext>
              </a:extLst>
            </p:cNvPr>
            <p:cNvCxnSpPr>
              <a:cxnSpLocks/>
              <a:stCxn id="291" idx="2"/>
              <a:endCxn id="293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xmlns="" id="{8C5C9ECE-0069-4B5E-9CCE-19B46B9C941C}"/>
                </a:ext>
              </a:extLst>
            </p:cNvPr>
            <p:cNvCxnSpPr>
              <a:cxnSpLocks/>
              <a:stCxn id="290" idx="1"/>
              <a:endCxn id="293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xmlns="" id="{15F4530F-E483-40B9-88CD-C9476422E32F}"/>
                </a:ext>
              </a:extLst>
            </p:cNvPr>
            <p:cNvCxnSpPr>
              <a:cxnSpLocks/>
              <a:stCxn id="290" idx="3"/>
              <a:endCxn id="307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xmlns="" id="{B8274BE7-0BBC-4EE9-B660-FFBF06EE36D5}"/>
                </a:ext>
              </a:extLst>
            </p:cNvPr>
            <p:cNvCxnSpPr>
              <a:cxnSpLocks/>
              <a:stCxn id="293" idx="4"/>
              <a:endCxn id="307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xmlns="" id="{0BE2AC43-6ED1-4734-9019-8890AB14F57C}"/>
                </a:ext>
              </a:extLst>
            </p:cNvPr>
            <p:cNvCxnSpPr>
              <a:cxnSpLocks/>
              <a:stCxn id="289" idx="5"/>
              <a:endCxn id="307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xmlns="" id="{FBDBEEAC-A05D-45C3-94F5-81CB8E365434}"/>
                </a:ext>
              </a:extLst>
            </p:cNvPr>
            <p:cNvCxnSpPr>
              <a:cxnSpLocks/>
              <a:stCxn id="290" idx="7"/>
              <a:endCxn id="291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xmlns="" id="{E4942A7A-00B9-48C7-8A5D-543DE034D568}"/>
                </a:ext>
              </a:extLst>
            </p:cNvPr>
            <p:cNvCxnSpPr>
              <a:cxnSpLocks/>
              <a:stCxn id="288" idx="7"/>
              <a:endCxn id="294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xmlns="" id="{906F2FA8-D822-486C-B518-F0178594347E}"/>
                </a:ext>
              </a:extLst>
            </p:cNvPr>
            <p:cNvCxnSpPr>
              <a:cxnSpLocks/>
              <a:endCxn id="290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xmlns="" id="{E04135AD-B34E-4C86-AE95-B91ED87D97D2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xmlns="" id="{8C5492B1-9DA0-4566-AB89-4C3E942CFC6C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xmlns="" id="{30BDA989-BB89-4A73-9463-FBB3DE9CAE52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xmlns="" id="{9410E2AC-D6AB-461E-885D-A3D40782ABF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xmlns="" id="{115DDC6F-E401-4AC2-81B6-47486358B73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xmlns="" id="{01A58AE3-7F6F-47E6-950F-C1D07CA63104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xmlns="" id="{C52BF545-6D1B-4DC6-B148-6B7619A7D8B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xmlns="" id="{2FA6CD32-4868-4861-A413-A22D9747374F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xmlns="" id="{3DC86FF1-EF7B-49A4-8B8D-572E497E48B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xmlns="" id="{97186B5D-71E6-4754-A38C-299230BF8D8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xmlns="" id="{459398D9-3B32-4949-A360-59A3B04505A0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xmlns="" id="{EB23C537-8A55-40FD-9D25-46F47EE25A0A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xmlns="" id="{2A8671FC-2DD8-4132-AD26-F6E446F3F53B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xmlns="" id="{186ABEF3-0B35-4039-A786-B65F7B13ABA5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xmlns="" id="{5A7BDA52-027F-473E-9F7B-CD41955213E7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xmlns="" id="{5BD262F9-1571-4795-9B1F-B3C108AA58F8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xmlns="" id="{4AED8A0C-A2D6-4093-AC16-074E30A6F1E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xmlns="" id="{CCA917DF-8980-47F7-99A7-9BF89F3DDA3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xmlns="" id="{00B3F6E6-2F47-4C22-B19E-E352A509A57D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xmlns="" id="{0EE9B063-0452-4976-B9DE-023F10114FC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xmlns="" id="{7E184B9C-2883-4B1E-AB02-A0C0E00F120A}"/>
                </a:ext>
              </a:extLst>
            </p:cNvPr>
            <p:cNvCxnSpPr>
              <a:cxnSpLocks/>
              <a:stCxn id="298" idx="2"/>
              <a:endCxn id="280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xmlns="" id="{1E4CB873-E45B-4AC4-B721-87D85D6CC0AF}"/>
                </a:ext>
              </a:extLst>
            </p:cNvPr>
            <p:cNvCxnSpPr>
              <a:cxnSpLocks/>
              <a:stCxn id="281" idx="4"/>
              <a:endCxn id="282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xmlns="" id="{AA055FA6-A716-4E54-9407-7435933906B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xmlns="" id="{85C74136-4162-4A64-B85E-586C91BFCCF6}"/>
                </a:ext>
              </a:extLst>
            </p:cNvPr>
            <p:cNvCxnSpPr>
              <a:cxnSpLocks/>
              <a:stCxn id="301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xmlns="" id="{A0E9EDB8-8C42-473D-8C66-7867496BA187}"/>
                </a:ext>
              </a:extLst>
            </p:cNvPr>
            <p:cNvCxnSpPr>
              <a:cxnSpLocks/>
              <a:stCxn id="301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xmlns="" id="{E55D9255-3AF7-4C41-AE1F-8409B32F04C3}"/>
                </a:ext>
              </a:extLst>
            </p:cNvPr>
            <p:cNvCxnSpPr>
              <a:cxnSpLocks/>
              <a:stCxn id="301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xmlns="" id="{4344FD83-9983-4424-AAA6-148AE4CCFAD9}"/>
                </a:ext>
              </a:extLst>
            </p:cNvPr>
            <p:cNvCxnSpPr>
              <a:cxnSpLocks/>
              <a:endCxn id="281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Chord 305">
              <a:extLst>
                <a:ext uri="{FF2B5EF4-FFF2-40B4-BE49-F238E27FC236}">
                  <a16:creationId xmlns:a16="http://schemas.microsoft.com/office/drawing/2014/main" xmlns="" id="{28D4CFF2-1DBE-4876-B3BF-8A7776EF415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Chord 306">
              <a:extLst>
                <a:ext uri="{FF2B5EF4-FFF2-40B4-BE49-F238E27FC236}">
                  <a16:creationId xmlns:a16="http://schemas.microsoft.com/office/drawing/2014/main" xmlns="" id="{0F2AD8D5-59DD-42AF-8A54-081DDAA505F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xmlns="" id="{444FA6C2-DCD5-48E6-9B87-9C33B7C104C9}"/>
                </a:ext>
              </a:extLst>
            </p:cNvPr>
            <p:cNvCxnSpPr>
              <a:cxnSpLocks/>
              <a:stCxn id="306" idx="1"/>
              <a:endCxn id="288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xmlns="" id="{EC17BC5D-1968-4A00-9612-60AF3C1DC048}"/>
                </a:ext>
              </a:extLst>
            </p:cNvPr>
            <p:cNvCxnSpPr>
              <a:cxnSpLocks/>
              <a:endCxn id="360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xmlns="" id="{78C26D02-86DC-4F20-AD2A-20EE17100464}"/>
                </a:ext>
              </a:extLst>
            </p:cNvPr>
            <p:cNvCxnSpPr>
              <a:cxnSpLocks/>
              <a:endCxn id="375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xmlns="" id="{B901A91C-F420-44C0-A758-2D50358BB2CF}"/>
                </a:ext>
              </a:extLst>
            </p:cNvPr>
            <p:cNvCxnSpPr>
              <a:cxnSpLocks/>
              <a:stCxn id="360" idx="0"/>
              <a:endCxn id="375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xmlns="" id="{789DB2A7-80EE-4CFF-AC06-49621DD9B1D1}"/>
                </a:ext>
              </a:extLst>
            </p:cNvPr>
            <p:cNvCxnSpPr>
              <a:cxnSpLocks/>
              <a:stCxn id="426" idx="2"/>
              <a:endCxn id="362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xmlns="" id="{998575A5-C5D1-4804-B4EB-7907C235F278}"/>
                </a:ext>
              </a:extLst>
            </p:cNvPr>
            <p:cNvCxnSpPr>
              <a:cxnSpLocks/>
              <a:stCxn id="360" idx="7"/>
              <a:endCxn id="362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xmlns="" id="{EA80B120-CD43-41C6-AC7B-E7CD8E94F0C4}"/>
                </a:ext>
              </a:extLst>
            </p:cNvPr>
            <p:cNvCxnSpPr>
              <a:cxnSpLocks/>
              <a:endCxn id="375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xmlns="" id="{28C8C297-0234-4A22-A5F7-1B79EEC2A404}"/>
                </a:ext>
              </a:extLst>
            </p:cNvPr>
            <p:cNvCxnSpPr>
              <a:cxnSpLocks/>
              <a:stCxn id="375" idx="6"/>
              <a:endCxn id="362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xmlns="" id="{FFF6B43D-DCD2-411F-98EE-485281DB961A}"/>
                </a:ext>
              </a:extLst>
            </p:cNvPr>
            <p:cNvCxnSpPr>
              <a:cxnSpLocks/>
              <a:stCxn id="361" idx="0"/>
              <a:endCxn id="362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xmlns="" id="{C6138CA4-90DD-4B41-9514-5327FF10A391}"/>
                </a:ext>
              </a:extLst>
            </p:cNvPr>
            <p:cNvCxnSpPr>
              <a:cxnSpLocks/>
              <a:stCxn id="364" idx="1"/>
              <a:endCxn id="362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xmlns="" id="{1387748F-CA4F-45D8-85AF-1FBE8B866CA3}"/>
                </a:ext>
              </a:extLst>
            </p:cNvPr>
            <p:cNvCxnSpPr>
              <a:cxnSpLocks/>
              <a:stCxn id="364" idx="0"/>
              <a:endCxn id="363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xmlns="" id="{72956221-B676-447C-B9DD-085A3BB85F21}"/>
                </a:ext>
              </a:extLst>
            </p:cNvPr>
            <p:cNvCxnSpPr>
              <a:cxnSpLocks/>
              <a:stCxn id="363" idx="2"/>
              <a:endCxn id="362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xmlns="" id="{5919CFFE-9B03-43F7-BB98-9DCE4363A413}"/>
                </a:ext>
              </a:extLst>
            </p:cNvPr>
            <p:cNvCxnSpPr>
              <a:cxnSpLocks/>
              <a:stCxn id="363" idx="7"/>
              <a:endCxn id="371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xmlns="" id="{CE6DAF90-054B-45FD-A8BE-AA4AD3F7304B}"/>
                </a:ext>
              </a:extLst>
            </p:cNvPr>
            <p:cNvCxnSpPr>
              <a:cxnSpLocks/>
              <a:stCxn id="363" idx="6"/>
              <a:endCxn id="370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xmlns="" id="{2B446FD8-EC95-4A59-81DC-AA0905A8FEA0}"/>
                </a:ext>
              </a:extLst>
            </p:cNvPr>
            <p:cNvCxnSpPr>
              <a:cxnSpLocks/>
              <a:stCxn id="370" idx="7"/>
              <a:endCxn id="371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xmlns="" id="{D11C0E1F-126C-4C7C-9359-0B0EB7E23951}"/>
                </a:ext>
              </a:extLst>
            </p:cNvPr>
            <p:cNvCxnSpPr>
              <a:cxnSpLocks/>
              <a:stCxn id="427" idx="1"/>
              <a:endCxn id="362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xmlns="" id="{B1B077D1-AE77-4790-A4D3-EDDAFBE4AD79}"/>
                </a:ext>
              </a:extLst>
            </p:cNvPr>
            <p:cNvCxnSpPr>
              <a:cxnSpLocks/>
              <a:endCxn id="360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xmlns="" id="{36A0B4EC-A9D5-4874-85D0-4DD07D4D5357}"/>
                </a:ext>
              </a:extLst>
            </p:cNvPr>
            <p:cNvCxnSpPr>
              <a:cxnSpLocks/>
              <a:stCxn id="361" idx="2"/>
              <a:endCxn id="360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xmlns="" id="{70AF63E9-A691-4C2B-96DC-E0A55EFE79B8}"/>
                </a:ext>
              </a:extLst>
            </p:cNvPr>
            <p:cNvCxnSpPr>
              <a:cxnSpLocks/>
              <a:stCxn id="376" idx="0"/>
              <a:endCxn id="360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xmlns="" id="{C98890E5-F733-4BD1-9F15-A377B562DE6C}"/>
                </a:ext>
              </a:extLst>
            </p:cNvPr>
            <p:cNvCxnSpPr>
              <a:cxnSpLocks/>
              <a:endCxn id="360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xmlns="" id="{952932B9-3B9C-47F5-A4E7-1273B9D16590}"/>
                </a:ext>
              </a:extLst>
            </p:cNvPr>
            <p:cNvCxnSpPr>
              <a:cxnSpLocks/>
              <a:stCxn id="376" idx="2"/>
              <a:endCxn id="361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xmlns="" id="{CEF81320-CCA6-48C5-90ED-C2CF9F3BB076}"/>
                </a:ext>
              </a:extLst>
            </p:cNvPr>
            <p:cNvCxnSpPr>
              <a:cxnSpLocks/>
              <a:stCxn id="364" idx="2"/>
              <a:endCxn id="361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xmlns="" id="{F7D6AFDB-8233-411A-AAD8-5F807321294C}"/>
                </a:ext>
              </a:extLst>
            </p:cNvPr>
            <p:cNvCxnSpPr>
              <a:cxnSpLocks/>
              <a:stCxn id="364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xmlns="" id="{EC452515-2D1B-4D48-A0C4-14D38BBB5D0B}"/>
                </a:ext>
              </a:extLst>
            </p:cNvPr>
            <p:cNvCxnSpPr>
              <a:cxnSpLocks/>
              <a:stCxn id="365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xmlns="" id="{51039415-542D-43C0-A772-285C2A26B200}"/>
                </a:ext>
              </a:extLst>
            </p:cNvPr>
            <p:cNvCxnSpPr>
              <a:cxnSpLocks/>
              <a:stCxn id="365" idx="2"/>
              <a:endCxn id="364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xmlns="" id="{B2024C51-9B95-439A-AD66-53986FB726CC}"/>
                </a:ext>
              </a:extLst>
            </p:cNvPr>
            <p:cNvCxnSpPr>
              <a:cxnSpLocks/>
              <a:stCxn id="370" idx="4"/>
              <a:endCxn id="365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xmlns="" id="{4A55F1D2-4D93-468D-9F4C-6B767FF87608}"/>
                </a:ext>
              </a:extLst>
            </p:cNvPr>
            <p:cNvCxnSpPr>
              <a:cxnSpLocks/>
              <a:stCxn id="369" idx="3"/>
              <a:endCxn id="365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xmlns="" id="{C19949A7-C92B-4983-BDEC-67F5A5078671}"/>
                </a:ext>
              </a:extLst>
            </p:cNvPr>
            <p:cNvCxnSpPr>
              <a:cxnSpLocks/>
              <a:stCxn id="369" idx="2"/>
              <a:endCxn id="370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xmlns="" id="{B755025B-01FD-4D43-9B4B-12A4866F4FAD}"/>
                </a:ext>
              </a:extLst>
            </p:cNvPr>
            <p:cNvCxnSpPr>
              <a:cxnSpLocks/>
              <a:stCxn id="369" idx="1"/>
              <a:endCxn id="371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xmlns="" id="{F5F6DE21-CC6D-4EBC-84E4-E8F521B9CC9B}"/>
                </a:ext>
              </a:extLst>
            </p:cNvPr>
            <p:cNvCxnSpPr>
              <a:cxnSpLocks/>
              <a:stCxn id="367" idx="1"/>
              <a:endCxn id="371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xmlns="" id="{EB697230-A569-4613-A7AE-24FDCA8B57B8}"/>
                </a:ext>
              </a:extLst>
            </p:cNvPr>
            <p:cNvCxnSpPr>
              <a:cxnSpLocks/>
              <a:stCxn id="367" idx="0"/>
              <a:endCxn id="368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xmlns="" id="{A3CE513B-D11A-452C-95F8-6EDE3B110406}"/>
                </a:ext>
              </a:extLst>
            </p:cNvPr>
            <p:cNvCxnSpPr>
              <a:cxnSpLocks/>
              <a:stCxn id="373" idx="0"/>
              <a:endCxn id="372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xmlns="" id="{42DDD300-0B37-4843-B94A-6816EC4D236E}"/>
                </a:ext>
              </a:extLst>
            </p:cNvPr>
            <p:cNvCxnSpPr>
              <a:cxnSpLocks/>
              <a:stCxn id="401" idx="7"/>
              <a:endCxn id="372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xmlns="" id="{97E13790-07D9-42D8-9C81-CAB74D51E509}"/>
                </a:ext>
              </a:extLst>
            </p:cNvPr>
            <p:cNvCxnSpPr>
              <a:cxnSpLocks/>
              <a:endCxn id="373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xmlns="" id="{D88DB5DF-4EA5-4C04-8B59-6AB8C890CE3A}"/>
                </a:ext>
              </a:extLst>
            </p:cNvPr>
            <p:cNvCxnSpPr>
              <a:cxnSpLocks/>
              <a:stCxn id="400" idx="5"/>
              <a:endCxn id="374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xmlns="" id="{3D10A8DE-876A-4EF9-9BCD-5A868CD92BF8}"/>
                </a:ext>
              </a:extLst>
            </p:cNvPr>
            <p:cNvCxnSpPr>
              <a:cxnSpLocks/>
              <a:endCxn id="374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xmlns="" id="{05977368-D475-41FC-9BD1-7865E3B68B30}"/>
                </a:ext>
              </a:extLst>
            </p:cNvPr>
            <p:cNvCxnSpPr>
              <a:cxnSpLocks/>
              <a:stCxn id="374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xmlns="" id="{067275D2-B467-4C84-B854-CF85E21C0631}"/>
                </a:ext>
              </a:extLst>
            </p:cNvPr>
            <p:cNvCxnSpPr>
              <a:cxnSpLocks/>
              <a:stCxn id="374" idx="3"/>
              <a:endCxn id="366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xmlns="" id="{5F1EAD1F-105F-4CDC-92A1-B9091E1BE060}"/>
                </a:ext>
              </a:extLst>
            </p:cNvPr>
            <p:cNvCxnSpPr>
              <a:cxnSpLocks/>
              <a:stCxn id="374" idx="1"/>
              <a:endCxn id="367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xmlns="" id="{812A71D5-AB21-4848-879C-BF9E3225E6A5}"/>
                </a:ext>
              </a:extLst>
            </p:cNvPr>
            <p:cNvCxnSpPr>
              <a:cxnSpLocks/>
              <a:stCxn id="373" idx="2"/>
              <a:endCxn id="367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xmlns="" id="{E2633FAE-0F3D-4612-B80E-97B404C88C50}"/>
                </a:ext>
              </a:extLst>
            </p:cNvPr>
            <p:cNvCxnSpPr>
              <a:cxnSpLocks/>
              <a:stCxn id="372" idx="3"/>
              <a:endCxn id="367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xmlns="" id="{6F109A7D-23F1-48B1-888C-220826EFB185}"/>
                </a:ext>
              </a:extLst>
            </p:cNvPr>
            <p:cNvCxnSpPr>
              <a:cxnSpLocks/>
              <a:stCxn id="372" idx="2"/>
              <a:endCxn id="368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xmlns="" id="{FDCE7B84-963B-431A-8151-70B118C4B57A}"/>
                </a:ext>
              </a:extLst>
            </p:cNvPr>
            <p:cNvCxnSpPr>
              <a:cxnSpLocks/>
              <a:stCxn id="368" idx="1"/>
              <a:endCxn id="371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xmlns="" id="{82FAE79D-5228-4D29-B7FB-ED0B70163840}"/>
                </a:ext>
              </a:extLst>
            </p:cNvPr>
            <p:cNvCxnSpPr>
              <a:cxnSpLocks/>
              <a:stCxn id="367" idx="2"/>
              <a:endCxn id="369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xmlns="" id="{4AF9E01C-B022-4431-9F06-E287DC35B90E}"/>
                </a:ext>
              </a:extLst>
            </p:cNvPr>
            <p:cNvCxnSpPr>
              <a:cxnSpLocks/>
              <a:stCxn id="366" idx="1"/>
              <a:endCxn id="369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xmlns="" id="{E2E5F3D5-D0E1-452F-B41A-3A8311642A21}"/>
                </a:ext>
              </a:extLst>
            </p:cNvPr>
            <p:cNvCxnSpPr>
              <a:cxnSpLocks/>
              <a:stCxn id="366" idx="3"/>
              <a:endCxn id="377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xmlns="" id="{D2CF1BE6-46B8-46E9-8A6D-88A1291EB9DB}"/>
                </a:ext>
              </a:extLst>
            </p:cNvPr>
            <p:cNvCxnSpPr>
              <a:cxnSpLocks/>
              <a:stCxn id="369" idx="4"/>
              <a:endCxn id="377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xmlns="" id="{E2464A55-51F4-41A6-BDCE-EEFEE9435F39}"/>
                </a:ext>
              </a:extLst>
            </p:cNvPr>
            <p:cNvCxnSpPr>
              <a:cxnSpLocks/>
              <a:stCxn id="365" idx="5"/>
              <a:endCxn id="377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xmlns="" id="{CA017B64-0FAE-42FE-A697-95B0CD79CAFD}"/>
                </a:ext>
              </a:extLst>
            </p:cNvPr>
            <p:cNvCxnSpPr>
              <a:cxnSpLocks/>
              <a:stCxn id="366" idx="7"/>
              <a:endCxn id="367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xmlns="" id="{FFA65365-4610-4BC3-ABDA-E05C4952074C}"/>
                </a:ext>
              </a:extLst>
            </p:cNvPr>
            <p:cNvCxnSpPr>
              <a:cxnSpLocks/>
              <a:stCxn id="364" idx="7"/>
              <a:endCxn id="370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xmlns="" id="{260044F5-AB8B-4D74-9DA2-22172CB47D7E}"/>
                </a:ext>
              </a:extLst>
            </p:cNvPr>
            <p:cNvCxnSpPr>
              <a:cxnSpLocks/>
              <a:endCxn id="366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xmlns="" id="{CF997CB2-EE23-4B3F-8B33-A1AB4AABB123}"/>
                </a:ext>
              </a:extLst>
            </p:cNvPr>
            <p:cNvCxnSpPr>
              <a:cxnSpLocks/>
              <a:stCxn id="374" idx="7"/>
              <a:endCxn id="373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xmlns="" id="{2BF7CF02-0951-4FC1-9A53-2DF098374936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xmlns="" id="{6654CAAF-887A-4D94-8B94-CD62BC9B1A1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xmlns="" id="{2B3EEFCD-D1DF-4416-B576-493369DE4F56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xmlns="" id="{A723E2C2-B21B-4FF7-A5CE-794DD3642936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xmlns="" id="{EF7697D1-C724-466D-80AD-D298A03F93E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xmlns="" id="{B0E84311-C529-4F8F-B4D5-44FBD7BD8C72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xmlns="" id="{518A8EBF-F9A3-4656-A45C-2DCBE391AE92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xmlns="" id="{E62137AD-1423-40E5-9BDD-60190AB93310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xmlns="" id="{D8048B5F-1A77-4CD2-90C8-C994712AC692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xmlns="" id="{9AF83336-CD92-4ADE-BF73-C6BE7C14D9C9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xmlns="" id="{0CB98107-01D4-465B-AA20-F01889572F70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xmlns="" id="{D9FF8CC2-C847-4A18-AE88-C5BB34DD2E56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xmlns="" id="{82E93249-E7CF-42C2-A5E3-8AF8D64027ED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xmlns="" id="{8CC0E03F-55C4-4142-98CE-C35224EEA87A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xmlns="" id="{1D4FEC50-175F-4F4A-A514-35FF8B7EDA7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xmlns="" id="{152027B5-AA2B-4246-818E-E84A7D58DAD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Chord 375">
              <a:extLst>
                <a:ext uri="{FF2B5EF4-FFF2-40B4-BE49-F238E27FC236}">
                  <a16:creationId xmlns:a16="http://schemas.microsoft.com/office/drawing/2014/main" xmlns="" id="{5377161F-1164-4F3A-BEB4-16EE81F7FFC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Chord 376">
              <a:extLst>
                <a:ext uri="{FF2B5EF4-FFF2-40B4-BE49-F238E27FC236}">
                  <a16:creationId xmlns:a16="http://schemas.microsoft.com/office/drawing/2014/main" xmlns="" id="{BBA07DEA-30DC-40D8-8F3F-386F5F00EEC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xmlns="" id="{A39C8ABC-68DF-4391-B376-87C730E725A1}"/>
                </a:ext>
              </a:extLst>
            </p:cNvPr>
            <p:cNvCxnSpPr>
              <a:cxnSpLocks/>
              <a:stCxn id="376" idx="1"/>
              <a:endCxn id="364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xmlns="" id="{637B1A2B-A174-4773-8BE4-EAD1631DC62C}"/>
                </a:ext>
              </a:extLst>
            </p:cNvPr>
            <p:cNvCxnSpPr>
              <a:cxnSpLocks/>
              <a:stCxn id="398" idx="6"/>
              <a:endCxn id="372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xmlns="" id="{4E784C83-9452-43CB-99B3-2F33E21084BF}"/>
                </a:ext>
              </a:extLst>
            </p:cNvPr>
            <p:cNvCxnSpPr>
              <a:cxnSpLocks/>
              <a:stCxn id="395" idx="4"/>
              <a:endCxn id="401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xmlns="" id="{84147A60-A408-46E2-BBB4-F19B00237FE2}"/>
                </a:ext>
              </a:extLst>
            </p:cNvPr>
            <p:cNvCxnSpPr>
              <a:cxnSpLocks/>
              <a:stCxn id="401" idx="4"/>
              <a:endCxn id="400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xmlns="" id="{C57D33F0-D5D2-4E9C-8FDE-545F9AD95BE0}"/>
                </a:ext>
              </a:extLst>
            </p:cNvPr>
            <p:cNvCxnSpPr>
              <a:cxnSpLocks/>
              <a:stCxn id="399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xmlns="" id="{6D73257D-6AA1-4DBE-8A91-09CF8AB21615}"/>
                </a:ext>
              </a:extLst>
            </p:cNvPr>
            <p:cNvCxnSpPr>
              <a:cxnSpLocks/>
              <a:stCxn id="399" idx="0"/>
              <a:endCxn id="400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xmlns="" id="{04A882FA-74F8-4630-8CFF-5E9A2B40024D}"/>
                </a:ext>
              </a:extLst>
            </p:cNvPr>
            <p:cNvCxnSpPr>
              <a:cxnSpLocks/>
              <a:stCxn id="409" idx="1"/>
              <a:endCxn id="395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xmlns="" id="{F3E8B179-88BD-4464-A9EE-5B5C2256A910}"/>
                </a:ext>
              </a:extLst>
            </p:cNvPr>
            <p:cNvCxnSpPr>
              <a:cxnSpLocks/>
              <a:stCxn id="400" idx="2"/>
              <a:endCxn id="409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xmlns="" id="{EF528E5C-5A1E-443B-B2C4-0B87FDE96BD7}"/>
                </a:ext>
              </a:extLst>
            </p:cNvPr>
            <p:cNvCxnSpPr>
              <a:cxnSpLocks/>
              <a:stCxn id="399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xmlns="" id="{A8077282-A72A-4C7B-A0F7-F39F8EB9EA46}"/>
                </a:ext>
              </a:extLst>
            </p:cNvPr>
            <p:cNvCxnSpPr>
              <a:cxnSpLocks/>
              <a:stCxn id="372" idx="1"/>
              <a:endCxn id="279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xmlns="" id="{ABF27A6B-1B40-45AA-9ABA-4D754980B11B}"/>
                </a:ext>
              </a:extLst>
            </p:cNvPr>
            <p:cNvCxnSpPr>
              <a:cxnSpLocks/>
              <a:stCxn id="397" idx="6"/>
              <a:endCxn id="396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xmlns="" id="{015B63C6-D22A-4302-AD66-8DD0FEBFAD5C}"/>
                </a:ext>
              </a:extLst>
            </p:cNvPr>
            <p:cNvCxnSpPr>
              <a:cxnSpLocks/>
              <a:stCxn id="395" idx="7"/>
              <a:endCxn id="397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xmlns="" id="{33AC1887-C424-4C58-9440-EC5532EBF6AC}"/>
                </a:ext>
              </a:extLst>
            </p:cNvPr>
            <p:cNvCxnSpPr>
              <a:cxnSpLocks/>
              <a:stCxn id="395" idx="5"/>
              <a:endCxn id="398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xmlns="" id="{CEDE98E8-BBB2-4081-B835-C364DBEFDA70}"/>
                </a:ext>
              </a:extLst>
            </p:cNvPr>
            <p:cNvCxnSpPr>
              <a:cxnSpLocks/>
              <a:stCxn id="396" idx="3"/>
              <a:endCxn id="398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xmlns="" id="{FD33A178-AF11-4EAB-A111-22E1AB29BF48}"/>
                </a:ext>
              </a:extLst>
            </p:cNvPr>
            <p:cNvCxnSpPr>
              <a:cxnSpLocks/>
              <a:stCxn id="398" idx="4"/>
              <a:endCxn id="401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xmlns="" id="{22438091-5AE0-4B80-B41E-24CB0BA53200}"/>
                </a:ext>
              </a:extLst>
            </p:cNvPr>
            <p:cNvCxnSpPr>
              <a:cxnSpLocks/>
              <a:stCxn id="374" idx="2"/>
              <a:endCxn id="399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xmlns="" id="{3EDBF97C-81C6-4CCE-BE70-2A9563362942}"/>
                </a:ext>
              </a:extLst>
            </p:cNvPr>
            <p:cNvCxnSpPr>
              <a:cxnSpLocks/>
              <a:endCxn id="399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xmlns="" id="{AB893935-70E6-48C7-96CF-A2D6B4C679A5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xmlns="" id="{61CD8673-556C-4340-A7C5-23E34CDAC6C7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xmlns="" id="{5585A82A-1F0E-48AA-9B04-D3453F213A46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xmlns="" id="{363A2D18-CE76-4553-A7D2-B05619B7473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xmlns="" id="{1DE03C71-F304-416A-9B90-0778A60E92F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xmlns="" id="{0062CAFA-520B-4A9B-8B87-D9E58F3E8CD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xmlns="" id="{C198A024-AD4F-4ED3-AEB5-2EF7E2FFC24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xmlns="" id="{5F5E3FF3-8848-482F-A4BB-74BA13A3348D}"/>
                </a:ext>
              </a:extLst>
            </p:cNvPr>
            <p:cNvCxnSpPr>
              <a:cxnSpLocks/>
              <a:stCxn id="401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xmlns="" id="{B3903467-D446-466D-BB68-30D8587378A1}"/>
                </a:ext>
              </a:extLst>
            </p:cNvPr>
            <p:cNvCxnSpPr>
              <a:cxnSpLocks/>
              <a:stCxn id="397" idx="4"/>
              <a:endCxn id="398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xmlns="" id="{1D60BC83-A17D-4675-AC61-F331D505BBE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xmlns="" id="{EBDDAE6B-1B1A-4150-8EF6-6CCF0533C1F3}"/>
                </a:ext>
              </a:extLst>
            </p:cNvPr>
            <p:cNvCxnSpPr>
              <a:cxnSpLocks/>
              <a:stCxn id="404" idx="3"/>
              <a:endCxn id="368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xmlns="" id="{A7A66A6D-9C9F-4674-915F-B1B1731409F3}"/>
                </a:ext>
              </a:extLst>
            </p:cNvPr>
            <p:cNvCxnSpPr>
              <a:cxnSpLocks/>
              <a:stCxn id="404" idx="2"/>
              <a:endCxn id="279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xmlns="" id="{A2936015-02CE-4462-B5BF-E3F6E19A897E}"/>
                </a:ext>
              </a:extLst>
            </p:cNvPr>
            <p:cNvCxnSpPr>
              <a:cxnSpLocks/>
              <a:stCxn id="397" idx="7"/>
              <a:endCxn id="281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xmlns="" id="{151E4D2E-B015-4BD1-870D-E36CEC2ADB0D}"/>
                </a:ext>
              </a:extLst>
            </p:cNvPr>
            <p:cNvCxnSpPr>
              <a:cxnSpLocks/>
              <a:endCxn id="397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Chord 408">
              <a:extLst>
                <a:ext uri="{FF2B5EF4-FFF2-40B4-BE49-F238E27FC236}">
                  <a16:creationId xmlns:a16="http://schemas.microsoft.com/office/drawing/2014/main" xmlns="" id="{74D27A8B-8228-4975-94EB-908B6260892E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xmlns="" id="{95957489-9EDF-44CA-8471-37B1195688BE}"/>
                </a:ext>
              </a:extLst>
            </p:cNvPr>
            <p:cNvCxnSpPr>
              <a:cxnSpLocks/>
              <a:stCxn id="400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xmlns="" id="{7B950646-9F93-4F73-9801-191066E643C3}"/>
                </a:ext>
              </a:extLst>
            </p:cNvPr>
            <p:cNvCxnSpPr>
              <a:cxnSpLocks/>
              <a:stCxn id="396" idx="6"/>
              <a:endCxn id="279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xmlns="" id="{E0FE4ADE-08CB-409A-B7C5-3C0AA04B6698}"/>
                </a:ext>
              </a:extLst>
            </p:cNvPr>
            <p:cNvCxnSpPr>
              <a:cxnSpLocks/>
              <a:stCxn id="396" idx="5"/>
              <a:endCxn id="372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xmlns="" id="{AADE9625-03BE-4779-97DF-E23F9DB47D77}"/>
                </a:ext>
              </a:extLst>
            </p:cNvPr>
            <p:cNvCxnSpPr>
              <a:cxnSpLocks/>
              <a:stCxn id="281" idx="0"/>
              <a:endCxn id="396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xmlns="" id="{D286A631-CCFF-4507-907D-0DD436B90B60}"/>
                </a:ext>
              </a:extLst>
            </p:cNvPr>
            <p:cNvCxnSpPr>
              <a:cxnSpLocks/>
              <a:stCxn id="401" idx="5"/>
              <a:endCxn id="373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xmlns="" id="{AC6F06B5-7365-4709-9504-3B7BC024E347}"/>
                </a:ext>
              </a:extLst>
            </p:cNvPr>
            <p:cNvCxnSpPr>
              <a:cxnSpLocks/>
              <a:stCxn id="368" idx="7"/>
              <a:endCxn id="279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xmlns="" id="{75786A9E-316F-4012-A125-F1F4D0533DCF}"/>
                </a:ext>
              </a:extLst>
            </p:cNvPr>
            <p:cNvCxnSpPr>
              <a:cxnSpLocks/>
              <a:stCxn id="297" idx="7"/>
              <a:endCxn id="404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xmlns="" id="{71D0DA9B-47D4-4497-8052-846DDBFD844F}"/>
                </a:ext>
              </a:extLst>
            </p:cNvPr>
            <p:cNvCxnSpPr>
              <a:cxnSpLocks/>
              <a:stCxn id="371" idx="7"/>
              <a:endCxn id="286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xmlns="" id="{B05A7A40-84A4-4833-B0A6-DBC8A66C6EA5}"/>
                </a:ext>
              </a:extLst>
            </p:cNvPr>
            <p:cNvCxnSpPr>
              <a:cxnSpLocks/>
              <a:stCxn id="371" idx="6"/>
              <a:endCxn id="404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xmlns="" id="{82394A9E-28D2-465A-8607-D81F9F87C35C}"/>
                </a:ext>
              </a:extLst>
            </p:cNvPr>
            <p:cNvCxnSpPr>
              <a:cxnSpLocks/>
              <a:stCxn id="287" idx="0"/>
              <a:endCxn id="371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xmlns="" id="{4A5A7BAB-8CF4-47EC-AFB4-413954452E75}"/>
                </a:ext>
              </a:extLst>
            </p:cNvPr>
            <p:cNvCxnSpPr>
              <a:cxnSpLocks/>
              <a:stCxn id="427" idx="0"/>
              <a:endCxn id="426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xmlns="" id="{83FE8D99-5BCF-437C-B9D6-FF1DF3EBEC5F}"/>
                </a:ext>
              </a:extLst>
            </p:cNvPr>
            <p:cNvCxnSpPr>
              <a:cxnSpLocks/>
              <a:stCxn id="295" idx="0"/>
              <a:endCxn id="426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xmlns="" id="{1AC3CE58-ED52-42C4-A8DD-68C5BE4091F4}"/>
                </a:ext>
              </a:extLst>
            </p:cNvPr>
            <p:cNvCxnSpPr>
              <a:cxnSpLocks/>
              <a:stCxn id="294" idx="0"/>
              <a:endCxn id="427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xmlns="" id="{953DE94E-36D7-477D-872A-3D0D03E70AAF}"/>
                </a:ext>
              </a:extLst>
            </p:cNvPr>
            <p:cNvCxnSpPr>
              <a:cxnSpLocks/>
              <a:stCxn id="371" idx="1"/>
              <a:endCxn id="428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xmlns="" id="{AD2C91B2-6F94-4004-8417-DB426FC29673}"/>
                </a:ext>
              </a:extLst>
            </p:cNvPr>
            <p:cNvCxnSpPr>
              <a:cxnSpLocks/>
              <a:stCxn id="287" idx="0"/>
              <a:endCxn id="428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xmlns="" id="{C8050FDA-32DD-4AF0-BB11-5B8129C4BDA5}"/>
                </a:ext>
              </a:extLst>
            </p:cNvPr>
            <p:cNvCxnSpPr>
              <a:cxnSpLocks/>
              <a:stCxn id="428" idx="7"/>
              <a:endCxn id="427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xmlns="" id="{66581318-BA3B-44C0-94F8-E43172A6EA03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xmlns="" id="{0CBBA3F5-760F-4E15-A6AE-386B8A36AF22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xmlns="" id="{A0C321F2-1BEB-4EA8-AEA4-64BF9BD4F220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xmlns="" id="{F7FAA5CA-27EA-4652-89CC-517C73FE9F2E}"/>
                </a:ext>
              </a:extLst>
            </p:cNvPr>
            <p:cNvCxnSpPr>
              <a:cxnSpLocks/>
              <a:stCxn id="292" idx="0"/>
              <a:endCxn id="426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xmlns="" id="{C500C6D4-0F38-4F5E-A2AE-21E20CE66DB1}"/>
                </a:ext>
              </a:extLst>
            </p:cNvPr>
            <p:cNvCxnSpPr>
              <a:cxnSpLocks/>
              <a:endCxn id="292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gradFill>
          <a:gsLst>
            <a:gs pos="0">
              <a:schemeClr val="accent1"/>
            </a:gs>
            <a:gs pos="27000">
              <a:schemeClr val="accent1">
                <a:lumMod val="70000"/>
                <a:lumOff val="3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73000">
              <a:schemeClr val="accent1">
                <a:lumMod val="70000"/>
                <a:lumOff val="30000"/>
              </a:schemeClr>
            </a:gs>
            <a:gs pos="100000">
              <a:schemeClr val="accent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4">
            <a:extLst>
              <a:ext uri="{FF2B5EF4-FFF2-40B4-BE49-F238E27FC236}">
                <a16:creationId xmlns:a16="http://schemas.microsoft.com/office/drawing/2014/main" xmlns="" id="{A62A4E05-D5EC-4D7B-ABD9-783098202487}"/>
              </a:ext>
            </a:extLst>
          </p:cNvPr>
          <p:cNvSpPr/>
          <p:nvPr userDrawn="1"/>
        </p:nvSpPr>
        <p:spPr>
          <a:xfrm flipV="1">
            <a:off x="0" y="-7184"/>
            <a:ext cx="12192000" cy="2848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227" name="Block Arc 1">
            <a:extLst>
              <a:ext uri="{FF2B5EF4-FFF2-40B4-BE49-F238E27FC236}">
                <a16:creationId xmlns:a16="http://schemas.microsoft.com/office/drawing/2014/main" xmlns="" id="{E9A8D7B4-3433-4BFA-9525-FD17C4D2B7B7}"/>
              </a:ext>
            </a:extLst>
          </p:cNvPr>
          <p:cNvSpPr/>
          <p:nvPr userDrawn="1"/>
        </p:nvSpPr>
        <p:spPr>
          <a:xfrm>
            <a:off x="3582255" y="1676990"/>
            <a:ext cx="2340000" cy="2340000"/>
          </a:xfrm>
          <a:prstGeom prst="blockArc">
            <a:avLst>
              <a:gd name="adj1" fmla="val 10800000"/>
              <a:gd name="adj2" fmla="val 28362"/>
              <a:gd name="adj3" fmla="val 561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9" name="Block Arc 13">
            <a:extLst>
              <a:ext uri="{FF2B5EF4-FFF2-40B4-BE49-F238E27FC236}">
                <a16:creationId xmlns:a16="http://schemas.microsoft.com/office/drawing/2014/main" xmlns="" id="{1D21E8CD-0062-46B8-B48F-BCBBA362EC1D}"/>
              </a:ext>
            </a:extLst>
          </p:cNvPr>
          <p:cNvSpPr/>
          <p:nvPr userDrawn="1"/>
        </p:nvSpPr>
        <p:spPr>
          <a:xfrm>
            <a:off x="6271299" y="1676990"/>
            <a:ext cx="2340000" cy="2340000"/>
          </a:xfrm>
          <a:prstGeom prst="blockArc">
            <a:avLst>
              <a:gd name="adj1" fmla="val 10800000"/>
              <a:gd name="adj2" fmla="val 21570952"/>
              <a:gd name="adj3" fmla="val 5246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0" name="Block Arc 15">
            <a:extLst>
              <a:ext uri="{FF2B5EF4-FFF2-40B4-BE49-F238E27FC236}">
                <a16:creationId xmlns:a16="http://schemas.microsoft.com/office/drawing/2014/main" xmlns="" id="{5E72CE5D-50AB-4E79-B094-8452C1CB1BC5}"/>
              </a:ext>
            </a:extLst>
          </p:cNvPr>
          <p:cNvSpPr/>
          <p:nvPr userDrawn="1"/>
        </p:nvSpPr>
        <p:spPr>
          <a:xfrm>
            <a:off x="8960343" y="1676990"/>
            <a:ext cx="2340000" cy="2340000"/>
          </a:xfrm>
          <a:prstGeom prst="blockArc">
            <a:avLst>
              <a:gd name="adj1" fmla="val 10800000"/>
              <a:gd name="adj2" fmla="val 21570209"/>
              <a:gd name="adj3" fmla="val 6362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8" name="Block Arc 12">
            <a:extLst>
              <a:ext uri="{FF2B5EF4-FFF2-40B4-BE49-F238E27FC236}">
                <a16:creationId xmlns:a16="http://schemas.microsoft.com/office/drawing/2014/main" xmlns="" id="{2E091664-DD03-46FE-8304-18866EBB8D12}"/>
              </a:ext>
            </a:extLst>
          </p:cNvPr>
          <p:cNvSpPr/>
          <p:nvPr userDrawn="1"/>
        </p:nvSpPr>
        <p:spPr>
          <a:xfrm>
            <a:off x="893211" y="1676990"/>
            <a:ext cx="2340000" cy="2340000"/>
          </a:xfrm>
          <a:prstGeom prst="blockArc">
            <a:avLst>
              <a:gd name="adj1" fmla="val 10800000"/>
              <a:gd name="adj2" fmla="val 21599540"/>
              <a:gd name="adj3" fmla="val 524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76B9D93-713A-40ED-94C2-DA91F74E3A74}"/>
              </a:ext>
            </a:extLst>
          </p:cNvPr>
          <p:cNvGrpSpPr/>
          <p:nvPr userDrawn="1"/>
        </p:nvGrpSpPr>
        <p:grpSpPr>
          <a:xfrm>
            <a:off x="-98982" y="-104349"/>
            <a:ext cx="12408253" cy="704544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13574BBA-5A6F-462E-84AF-A8DF244C614D}"/>
                </a:ext>
              </a:extLst>
            </p:cNvPr>
            <p:cNvCxnSpPr>
              <a:cxnSpLocks/>
              <a:stCxn id="68" idx="7"/>
              <a:endCxn id="66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5D9955CD-7999-439E-B931-6DC0A2B2B81A}"/>
                </a:ext>
              </a:extLst>
            </p:cNvPr>
            <p:cNvCxnSpPr>
              <a:cxnSpLocks/>
              <a:stCxn id="66" idx="4"/>
              <a:endCxn id="85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1DBEE600-DA29-4A28-B66C-AD1D4D274F59}"/>
                </a:ext>
              </a:extLst>
            </p:cNvPr>
            <p:cNvCxnSpPr>
              <a:cxnSpLocks/>
              <a:stCxn id="71" idx="2"/>
              <a:endCxn id="83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EF3060E4-9EF5-4D4B-82F6-C73611F4A04F}"/>
                </a:ext>
              </a:extLst>
            </p:cNvPr>
            <p:cNvCxnSpPr>
              <a:cxnSpLocks/>
              <a:stCxn id="85" idx="5"/>
              <a:endCxn id="71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EBE8DD59-DC59-4F25-A7B1-3D1AA5364A64}"/>
                </a:ext>
              </a:extLst>
            </p:cNvPr>
            <p:cNvCxnSpPr>
              <a:cxnSpLocks/>
              <a:stCxn id="66" idx="5"/>
              <a:endCxn id="84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F35E4062-0ED4-42EC-B6E1-2B9E4C299057}"/>
                </a:ext>
              </a:extLst>
            </p:cNvPr>
            <p:cNvCxnSpPr>
              <a:cxnSpLocks/>
              <a:stCxn id="71" idx="0"/>
              <a:endCxn id="84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AE7894C4-AB88-4C4F-8B46-077785446A4B}"/>
                </a:ext>
              </a:extLst>
            </p:cNvPr>
            <p:cNvCxnSpPr>
              <a:cxnSpLocks/>
              <a:stCxn id="85" idx="3"/>
              <a:endCxn id="83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D37020EC-C83B-4EBA-B805-05EEE55C5CFD}"/>
                </a:ext>
              </a:extLst>
            </p:cNvPr>
            <p:cNvCxnSpPr>
              <a:cxnSpLocks/>
              <a:stCxn id="191" idx="7"/>
              <a:endCxn id="73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7E5422B-4F4E-4EF3-BF30-09F502B270D9}"/>
                </a:ext>
              </a:extLst>
            </p:cNvPr>
            <p:cNvCxnSpPr>
              <a:cxnSpLocks/>
              <a:stCxn id="71" idx="7"/>
              <a:endCxn id="73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6035FCD9-2CBD-49BC-9D2D-2EDB1CC52A90}"/>
                </a:ext>
              </a:extLst>
            </p:cNvPr>
            <p:cNvCxnSpPr>
              <a:cxnSpLocks/>
              <a:stCxn id="70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8713C5B-01C6-49EE-93D1-16BC8D9FC54D}"/>
                </a:ext>
              </a:extLst>
            </p:cNvPr>
            <p:cNvCxnSpPr>
              <a:cxnSpLocks/>
              <a:stCxn id="85" idx="6"/>
              <a:endCxn id="84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CA55FB29-6C54-4F71-8EF8-7A7410EB19C0}"/>
                </a:ext>
              </a:extLst>
            </p:cNvPr>
            <p:cNvCxnSpPr>
              <a:cxnSpLocks/>
              <a:stCxn id="70" idx="0"/>
              <a:endCxn id="83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CACBECF4-2792-4CFF-9B3B-9716A9662325}"/>
                </a:ext>
              </a:extLst>
            </p:cNvPr>
            <p:cNvCxnSpPr>
              <a:cxnSpLocks/>
              <a:stCxn id="84" idx="6"/>
              <a:endCxn id="73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D1BC205A-F7BB-4D27-9073-2A4A32BBFB50}"/>
                </a:ext>
              </a:extLst>
            </p:cNvPr>
            <p:cNvCxnSpPr>
              <a:cxnSpLocks/>
              <a:stCxn id="72" idx="0"/>
              <a:endCxn id="73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700651C2-9CC5-49E7-B573-F8483E188ABF}"/>
                </a:ext>
              </a:extLst>
            </p:cNvPr>
            <p:cNvCxnSpPr>
              <a:cxnSpLocks/>
              <a:stCxn id="75" idx="1"/>
              <a:endCxn id="73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A94B7C26-C6F8-4579-ADB3-57064DC524E4}"/>
                </a:ext>
              </a:extLst>
            </p:cNvPr>
            <p:cNvCxnSpPr>
              <a:cxnSpLocks/>
              <a:stCxn id="75" idx="0"/>
              <a:endCxn id="74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185A2ECA-6465-49DD-9CA4-2307CEA42AA5}"/>
                </a:ext>
              </a:extLst>
            </p:cNvPr>
            <p:cNvCxnSpPr>
              <a:cxnSpLocks/>
              <a:stCxn id="74" idx="2"/>
              <a:endCxn id="73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4132A994-F3AE-40FB-BC10-6AC29DB2C531}"/>
                </a:ext>
              </a:extLst>
            </p:cNvPr>
            <p:cNvCxnSpPr>
              <a:cxnSpLocks/>
              <a:stCxn id="74" idx="7"/>
              <a:endCxn id="214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F4CFD37F-36BC-4F32-9C7C-A2376C8AA42F}"/>
                </a:ext>
              </a:extLst>
            </p:cNvPr>
            <p:cNvCxnSpPr>
              <a:cxnSpLocks/>
              <a:stCxn id="74" idx="6"/>
              <a:endCxn id="81" idx="2"/>
            </p:cNvCxnSpPr>
            <p:nvPr userDrawn="1"/>
          </p:nvCxnSpPr>
          <p:spPr>
            <a:xfrm flipV="1">
              <a:off x="7849847" y="1627721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5973D917-5D0C-4426-8EEB-C5BAD8CCEE9F}"/>
                </a:ext>
              </a:extLst>
            </p:cNvPr>
            <p:cNvCxnSpPr>
              <a:cxnSpLocks/>
              <a:stCxn id="81" idx="7"/>
              <a:endCxn id="82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6AA0E6EB-88F3-4B1F-8863-E21BF94BD882}"/>
                </a:ext>
              </a:extLst>
            </p:cNvPr>
            <p:cNvCxnSpPr>
              <a:cxnSpLocks/>
              <a:stCxn id="67" idx="0"/>
              <a:endCxn id="66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71624A79-CD9C-4A7D-9F15-B4A82D3B1AF7}"/>
                </a:ext>
              </a:extLst>
            </p:cNvPr>
            <p:cNvCxnSpPr>
              <a:cxnSpLocks/>
              <a:stCxn id="83" idx="2"/>
              <a:endCxn id="67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9F8C9FAF-9F51-4A35-BABD-BE3D30FB6548}"/>
                </a:ext>
              </a:extLst>
            </p:cNvPr>
            <p:cNvCxnSpPr>
              <a:cxnSpLocks/>
              <a:stCxn id="70" idx="1"/>
              <a:endCxn id="67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5F6834BC-6EA9-41D2-BD81-5E1318046679}"/>
                </a:ext>
              </a:extLst>
            </p:cNvPr>
            <p:cNvCxnSpPr>
              <a:cxnSpLocks/>
              <a:stCxn id="69" idx="7"/>
              <a:endCxn id="67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D2333035-BBE0-41C0-B841-EE4679A93618}"/>
                </a:ext>
              </a:extLst>
            </p:cNvPr>
            <p:cNvCxnSpPr>
              <a:cxnSpLocks/>
              <a:stCxn id="68" idx="6"/>
              <a:endCxn id="67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7E9A0FBC-7CFF-4AFA-ADC2-70A883BBAB52}"/>
                </a:ext>
              </a:extLst>
            </p:cNvPr>
            <p:cNvCxnSpPr>
              <a:cxnSpLocks/>
              <a:stCxn id="88" idx="7"/>
              <a:endCxn id="68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DA4B84F3-447D-4B3E-AEEF-81177D4289CC}"/>
                </a:ext>
              </a:extLst>
            </p:cNvPr>
            <p:cNvCxnSpPr>
              <a:cxnSpLocks/>
              <a:stCxn id="88" idx="6"/>
              <a:endCxn id="69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C618F212-7F6A-41E4-8AF8-7BFDA2D561E0}"/>
                </a:ext>
              </a:extLst>
            </p:cNvPr>
            <p:cNvCxnSpPr>
              <a:cxnSpLocks/>
              <a:stCxn id="88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EE98D6B3-4767-4E65-80F5-5805E7D0D088}"/>
                </a:ext>
              </a:extLst>
            </p:cNvPr>
            <p:cNvCxnSpPr>
              <a:cxnSpLocks/>
              <a:stCxn id="69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DB54EE6A-8715-4615-8EE4-C3F183ECB7F6}"/>
                </a:ext>
              </a:extLst>
            </p:cNvPr>
            <p:cNvCxnSpPr>
              <a:cxnSpLocks/>
              <a:stCxn id="69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AD47ACAD-79CA-4181-A603-B3F3A3C56972}"/>
                </a:ext>
              </a:extLst>
            </p:cNvPr>
            <p:cNvCxnSpPr>
              <a:cxnSpLocks/>
              <a:stCxn id="70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E4D21E65-A33D-4B82-8F6D-5E57631945F5}"/>
                </a:ext>
              </a:extLst>
            </p:cNvPr>
            <p:cNvCxnSpPr>
              <a:cxnSpLocks/>
              <a:stCxn id="69" idx="6"/>
              <a:endCxn id="70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B05BBB2A-AADA-4A12-AFEF-C304AEBA3955}"/>
                </a:ext>
              </a:extLst>
            </p:cNvPr>
            <p:cNvCxnSpPr>
              <a:cxnSpLocks/>
              <a:stCxn id="70" idx="6"/>
              <a:endCxn id="71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B1BE11C2-43D1-48CE-B701-2B22922EC4B2}"/>
                </a:ext>
              </a:extLst>
            </p:cNvPr>
            <p:cNvCxnSpPr>
              <a:cxnSpLocks/>
              <a:stCxn id="72" idx="2"/>
              <a:endCxn id="71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8F500EBD-A961-40B0-A633-D663B266CDD9}"/>
                </a:ext>
              </a:extLst>
            </p:cNvPr>
            <p:cNvCxnSpPr>
              <a:cxnSpLocks/>
              <a:stCxn id="93" idx="0"/>
              <a:endCxn id="71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50649136-82AD-404A-AC08-D5DA5B8ADA26}"/>
                </a:ext>
              </a:extLst>
            </p:cNvPr>
            <p:cNvCxnSpPr>
              <a:cxnSpLocks/>
              <a:endCxn id="71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716D3833-79A9-4D05-94EA-2A1FBD47D6FD}"/>
                </a:ext>
              </a:extLst>
            </p:cNvPr>
            <p:cNvCxnSpPr>
              <a:cxnSpLocks/>
              <a:stCxn id="93" idx="2"/>
              <a:endCxn id="72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54F01212-BB44-4345-AFB8-784C37C091F0}"/>
                </a:ext>
              </a:extLst>
            </p:cNvPr>
            <p:cNvCxnSpPr>
              <a:cxnSpLocks/>
              <a:stCxn id="75" idx="2"/>
              <a:endCxn id="72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3A22C632-F251-47BF-A47C-BB32F238E49E}"/>
                </a:ext>
              </a:extLst>
            </p:cNvPr>
            <p:cNvCxnSpPr>
              <a:cxnSpLocks/>
              <a:stCxn id="75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23E6CA4A-B30D-4EB2-AA92-4A81F8C72FC0}"/>
                </a:ext>
              </a:extLst>
            </p:cNvPr>
            <p:cNvCxnSpPr>
              <a:cxnSpLocks/>
              <a:stCxn id="76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FA31386C-C4D0-4EFC-A276-443457DE9BC7}"/>
                </a:ext>
              </a:extLst>
            </p:cNvPr>
            <p:cNvCxnSpPr>
              <a:cxnSpLocks/>
              <a:stCxn id="76" idx="2"/>
              <a:endCxn id="75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5EDD08E5-161D-44C4-8CC7-16C83B54B9FF}"/>
                </a:ext>
              </a:extLst>
            </p:cNvPr>
            <p:cNvCxnSpPr>
              <a:cxnSpLocks/>
              <a:stCxn id="81" idx="4"/>
              <a:endCxn id="76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5BB52D6B-BBC9-4049-89CF-F4BE3BA82C6D}"/>
                </a:ext>
              </a:extLst>
            </p:cNvPr>
            <p:cNvCxnSpPr>
              <a:cxnSpLocks/>
              <a:stCxn id="80" idx="3"/>
              <a:endCxn id="76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562766DD-0278-45E7-A418-B00CA9E0B0F0}"/>
                </a:ext>
              </a:extLst>
            </p:cNvPr>
            <p:cNvCxnSpPr>
              <a:cxnSpLocks/>
              <a:stCxn id="80" idx="2"/>
              <a:endCxn id="81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9A86ABA7-90CC-43B3-98A4-3A70F3E7CA90}"/>
                </a:ext>
              </a:extLst>
            </p:cNvPr>
            <p:cNvCxnSpPr>
              <a:cxnSpLocks/>
              <a:stCxn id="80" idx="1"/>
              <a:endCxn id="82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BBAE8F31-35EA-4950-B29E-54DD0424CBC0}"/>
                </a:ext>
              </a:extLst>
            </p:cNvPr>
            <p:cNvCxnSpPr>
              <a:cxnSpLocks/>
              <a:stCxn id="78" idx="1"/>
              <a:endCxn id="82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D14F2F86-5A3C-4FF9-9A2A-894802E84D80}"/>
                </a:ext>
              </a:extLst>
            </p:cNvPr>
            <p:cNvCxnSpPr>
              <a:cxnSpLocks/>
              <a:stCxn id="78" idx="0"/>
              <a:endCxn id="79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78069052-1C62-41CF-B742-38B248C22B05}"/>
                </a:ext>
              </a:extLst>
            </p:cNvPr>
            <p:cNvCxnSpPr>
              <a:cxnSpLocks/>
              <a:stCxn id="150" idx="7"/>
              <a:endCxn id="215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B6A779B7-6A8E-4BE6-AEBA-83918EB4AAE8}"/>
                </a:ext>
              </a:extLst>
            </p:cNvPr>
            <p:cNvCxnSpPr>
              <a:cxnSpLocks/>
              <a:endCxn id="77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9FC02040-715C-43BA-A35A-208E1F2B8A2C}"/>
                </a:ext>
              </a:extLst>
            </p:cNvPr>
            <p:cNvCxnSpPr>
              <a:cxnSpLocks/>
              <a:stCxn id="150" idx="0"/>
              <a:endCxn id="214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81CE08A8-26F3-4B85-A77B-EA864F861BA3}"/>
                </a:ext>
              </a:extLst>
            </p:cNvPr>
            <p:cNvCxnSpPr>
              <a:cxnSpLocks/>
              <a:stCxn id="162" idx="0"/>
              <a:endCxn id="213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E49A2894-59FE-4627-B09B-11B416578DD5}"/>
                </a:ext>
              </a:extLst>
            </p:cNvPr>
            <p:cNvCxnSpPr>
              <a:cxnSpLocks/>
              <a:stCxn id="162" idx="1"/>
              <a:endCxn id="79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5C461EA5-AABA-4AFD-A86B-586B4C950946}"/>
                </a:ext>
              </a:extLst>
            </p:cNvPr>
            <p:cNvCxnSpPr>
              <a:cxnSpLocks/>
              <a:stCxn id="79" idx="2"/>
              <a:endCxn id="82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07018BEF-3309-4641-BC3C-0B00F6442855}"/>
                </a:ext>
              </a:extLst>
            </p:cNvPr>
            <p:cNvCxnSpPr>
              <a:cxnSpLocks/>
              <a:stCxn id="78" idx="2"/>
              <a:endCxn id="80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87694E94-CDB6-42E5-9499-FE75FA476E90}"/>
                </a:ext>
              </a:extLst>
            </p:cNvPr>
            <p:cNvCxnSpPr>
              <a:cxnSpLocks/>
              <a:stCxn id="77" idx="1"/>
              <a:endCxn id="80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9A24D912-578C-4BD9-BD77-68A17AC92C3E}"/>
                </a:ext>
              </a:extLst>
            </p:cNvPr>
            <p:cNvCxnSpPr>
              <a:cxnSpLocks/>
              <a:stCxn id="77" idx="3"/>
              <a:endCxn id="94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F9B2DC65-AD4F-42B3-A1B3-E9C6AC8A7EB0}"/>
                </a:ext>
              </a:extLst>
            </p:cNvPr>
            <p:cNvCxnSpPr>
              <a:cxnSpLocks/>
              <a:stCxn id="80" idx="4"/>
              <a:endCxn id="94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F77A3B55-7C38-4976-AAE3-1E728660165E}"/>
                </a:ext>
              </a:extLst>
            </p:cNvPr>
            <p:cNvCxnSpPr>
              <a:cxnSpLocks/>
              <a:stCxn id="76" idx="5"/>
              <a:endCxn id="94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98143AC7-756F-476F-B343-8DE46FBFC98A}"/>
                </a:ext>
              </a:extLst>
            </p:cNvPr>
            <p:cNvCxnSpPr>
              <a:cxnSpLocks/>
              <a:stCxn id="77" idx="7"/>
              <a:endCxn id="78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A1F9E6FC-94A3-496B-AB95-5F81DDDE8FAA}"/>
                </a:ext>
              </a:extLst>
            </p:cNvPr>
            <p:cNvCxnSpPr>
              <a:cxnSpLocks/>
              <a:stCxn id="75" idx="7"/>
              <a:endCxn id="81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70735CA9-DD50-422B-85CE-0C086FC9CC30}"/>
                </a:ext>
              </a:extLst>
            </p:cNvPr>
            <p:cNvCxnSpPr>
              <a:cxnSpLocks/>
              <a:endCxn id="77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C85D7DB4-53E1-47E9-9324-650B2BB0C880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709E2C89-EF9A-4227-98A5-54E426329A83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03C40CCB-1D64-419D-BA2D-E718BD22A87E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088C3687-EB51-43A0-A744-36177DDFF44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F04BA939-B0DD-4F21-B346-D46861FC32C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FFA3DB31-8773-49EC-B2C8-EDD982D86D5A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7860734D-F81E-491D-A36C-7B75D598348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81219A5C-7EDF-485B-A662-3011F28830F9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20D2140B-3417-4B56-89A8-6F81ED0FFBD2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9AB29AED-F835-48E8-A9C2-F223B3B8FD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AF33854B-D1D4-4F8A-BACF-2031148326B5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32592367-450E-4D51-8BA9-F86A1A3CEC56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E36B3983-C1EA-451B-BB22-41EAA60C49C2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9E1CB12A-0AE3-4281-95AC-3B8FA027C130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E9045CD3-09B2-4E9E-86B4-3BB4DDDBB852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BF841AED-9DB7-43A1-85AF-A19C1B7BD64B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F2A0DD65-4FF5-4C15-9BC2-2946F57370DC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58BC5438-5B97-4E01-BBD0-3D932CC60CEA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0F50743A-08C6-492E-BFEB-68FEC2B6A5A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ED087C55-710F-4512-BDE0-98201858499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CC9C201F-48E4-4BE4-BE7D-7B78E27E2641}"/>
                </a:ext>
              </a:extLst>
            </p:cNvPr>
            <p:cNvCxnSpPr>
              <a:cxnSpLocks/>
              <a:stCxn id="85" idx="2"/>
              <a:endCxn id="67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FA215683-3F41-4989-A91B-86482CAF52C9}"/>
                </a:ext>
              </a:extLst>
            </p:cNvPr>
            <p:cNvCxnSpPr>
              <a:cxnSpLocks/>
              <a:stCxn id="68" idx="4"/>
              <a:endCxn id="69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9A20A5AC-7B72-46B4-9A02-5A59E89A4579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5AC034E5-3045-4C72-A245-51A7D7606B36}"/>
                </a:ext>
              </a:extLst>
            </p:cNvPr>
            <p:cNvCxnSpPr>
              <a:cxnSpLocks/>
              <a:stCxn id="88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2B4D5B8C-FCAE-4D66-A6B3-791D4787E79E}"/>
                </a:ext>
              </a:extLst>
            </p:cNvPr>
            <p:cNvCxnSpPr>
              <a:cxnSpLocks/>
              <a:stCxn id="88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EA1782CB-DF33-44B9-BED1-41E48F248A50}"/>
                </a:ext>
              </a:extLst>
            </p:cNvPr>
            <p:cNvCxnSpPr>
              <a:cxnSpLocks/>
              <a:stCxn id="88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537FBA88-9688-45F0-B04D-222EDBF843CF}"/>
                </a:ext>
              </a:extLst>
            </p:cNvPr>
            <p:cNvCxnSpPr>
              <a:cxnSpLocks/>
              <a:endCxn id="68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Chord 92">
              <a:extLst>
                <a:ext uri="{FF2B5EF4-FFF2-40B4-BE49-F238E27FC236}">
                  <a16:creationId xmlns:a16="http://schemas.microsoft.com/office/drawing/2014/main" xmlns="" id="{8F50A8FD-DA90-487E-A4B2-9EF9C90693E8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Chord 93">
              <a:extLst>
                <a:ext uri="{FF2B5EF4-FFF2-40B4-BE49-F238E27FC236}">
                  <a16:creationId xmlns:a16="http://schemas.microsoft.com/office/drawing/2014/main" xmlns="" id="{8A478409-4933-4289-8478-209580633B34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F32554CF-827E-44A7-BED4-3A73C3692EEB}"/>
                </a:ext>
              </a:extLst>
            </p:cNvPr>
            <p:cNvCxnSpPr>
              <a:cxnSpLocks/>
              <a:stCxn id="93" idx="1"/>
              <a:endCxn id="75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6981A961-FB45-43D9-AC17-3BFF0259559E}"/>
                </a:ext>
              </a:extLst>
            </p:cNvPr>
            <p:cNvCxnSpPr>
              <a:cxnSpLocks/>
              <a:endCxn id="147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79959F54-9DCF-4339-8E7B-865CEC1E414D}"/>
                </a:ext>
              </a:extLst>
            </p:cNvPr>
            <p:cNvCxnSpPr>
              <a:cxnSpLocks/>
              <a:endCxn id="162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4DC7BEE1-C67E-4F94-8D82-4F10366BB570}"/>
                </a:ext>
              </a:extLst>
            </p:cNvPr>
            <p:cNvCxnSpPr>
              <a:cxnSpLocks/>
              <a:stCxn id="147" idx="0"/>
              <a:endCxn id="162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646DB28D-DB75-40C7-A319-98F6F3CEDB47}"/>
                </a:ext>
              </a:extLst>
            </p:cNvPr>
            <p:cNvCxnSpPr>
              <a:cxnSpLocks/>
              <a:stCxn id="213" idx="2"/>
              <a:endCxn id="149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999718EA-2547-47A1-8E3B-EAE8E1BFFC55}"/>
                </a:ext>
              </a:extLst>
            </p:cNvPr>
            <p:cNvCxnSpPr>
              <a:cxnSpLocks/>
              <a:stCxn id="147" idx="7"/>
              <a:endCxn id="149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6FFD2241-A284-449E-9453-D2FB90D201FF}"/>
                </a:ext>
              </a:extLst>
            </p:cNvPr>
            <p:cNvCxnSpPr>
              <a:cxnSpLocks/>
              <a:endCxn id="162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7EB8ED5C-95A0-4123-A833-9086F3E289D2}"/>
                </a:ext>
              </a:extLst>
            </p:cNvPr>
            <p:cNvCxnSpPr>
              <a:cxnSpLocks/>
              <a:stCxn id="162" idx="6"/>
              <a:endCxn id="149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E3E50F5B-905F-4F19-BC69-3DCB2B371F51}"/>
                </a:ext>
              </a:extLst>
            </p:cNvPr>
            <p:cNvCxnSpPr>
              <a:cxnSpLocks/>
              <a:stCxn id="148" idx="0"/>
              <a:endCxn id="149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CBC9AB95-C9BE-4BA5-B255-CC96D46EFD82}"/>
                </a:ext>
              </a:extLst>
            </p:cNvPr>
            <p:cNvCxnSpPr>
              <a:cxnSpLocks/>
              <a:stCxn id="151" idx="1"/>
              <a:endCxn id="149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1119CD90-6434-4BAC-92DF-40CC638D290E}"/>
                </a:ext>
              </a:extLst>
            </p:cNvPr>
            <p:cNvCxnSpPr>
              <a:cxnSpLocks/>
              <a:stCxn id="151" idx="0"/>
              <a:endCxn id="150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E96FFE7C-23EA-4CB4-B29E-3873AE2CB4EE}"/>
                </a:ext>
              </a:extLst>
            </p:cNvPr>
            <p:cNvCxnSpPr>
              <a:cxnSpLocks/>
              <a:stCxn id="150" idx="2"/>
              <a:endCxn id="149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51E1FC14-5B30-4C97-81DC-E37AC9430126}"/>
                </a:ext>
              </a:extLst>
            </p:cNvPr>
            <p:cNvCxnSpPr>
              <a:cxnSpLocks/>
              <a:stCxn id="150" idx="7"/>
              <a:endCxn id="158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000D45EF-2ABB-4374-AC35-E7E66C802956}"/>
                </a:ext>
              </a:extLst>
            </p:cNvPr>
            <p:cNvCxnSpPr>
              <a:cxnSpLocks/>
              <a:stCxn id="150" idx="6"/>
              <a:endCxn id="157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EB848D5E-4B86-4365-BE40-C1E9C605BEA8}"/>
                </a:ext>
              </a:extLst>
            </p:cNvPr>
            <p:cNvCxnSpPr>
              <a:cxnSpLocks/>
              <a:stCxn id="157" idx="7"/>
              <a:endCxn id="158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5CC3D79E-2A0F-4132-B214-2BFC8EBEA6A4}"/>
                </a:ext>
              </a:extLst>
            </p:cNvPr>
            <p:cNvCxnSpPr>
              <a:cxnSpLocks/>
              <a:stCxn id="214" idx="1"/>
              <a:endCxn id="149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1E95C72C-5DC8-4E44-A04C-60712F8C29DC}"/>
                </a:ext>
              </a:extLst>
            </p:cNvPr>
            <p:cNvCxnSpPr>
              <a:cxnSpLocks/>
              <a:endCxn id="147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A0AA27BD-5A10-4370-9E99-C431FB7BBF06}"/>
                </a:ext>
              </a:extLst>
            </p:cNvPr>
            <p:cNvCxnSpPr>
              <a:cxnSpLocks/>
              <a:stCxn id="148" idx="2"/>
              <a:endCxn id="147" idx="6"/>
            </p:cNvCxnSpPr>
            <p:nvPr userDrawn="1"/>
          </p:nvCxnSpPr>
          <p:spPr>
            <a:xfrm>
              <a:off x="10408795" y="5603601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4DC9D52B-2BA9-4D4C-94AE-9EBCC9E9F897}"/>
                </a:ext>
              </a:extLst>
            </p:cNvPr>
            <p:cNvCxnSpPr>
              <a:cxnSpLocks/>
              <a:stCxn id="163" idx="0"/>
              <a:endCxn id="147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D8EDE77A-C599-4B0B-9DE4-E75C7B7CBD3D}"/>
                </a:ext>
              </a:extLst>
            </p:cNvPr>
            <p:cNvCxnSpPr>
              <a:cxnSpLocks/>
              <a:endCxn id="147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C30CBD17-90A0-47FF-899E-E5DF5E52088F}"/>
                </a:ext>
              </a:extLst>
            </p:cNvPr>
            <p:cNvCxnSpPr>
              <a:cxnSpLocks/>
              <a:stCxn id="163" idx="2"/>
              <a:endCxn id="148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6E9176D4-CAAC-41BF-983F-15BC6B23AA2E}"/>
                </a:ext>
              </a:extLst>
            </p:cNvPr>
            <p:cNvCxnSpPr>
              <a:cxnSpLocks/>
              <a:stCxn id="151" idx="2"/>
              <a:endCxn id="148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E0B49AC8-ADAF-4426-A6ED-F73D10B73FBB}"/>
                </a:ext>
              </a:extLst>
            </p:cNvPr>
            <p:cNvCxnSpPr>
              <a:cxnSpLocks/>
              <a:stCxn id="151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AD6F00E1-FD8C-4BEE-98A5-4DD1DB590F44}"/>
                </a:ext>
              </a:extLst>
            </p:cNvPr>
            <p:cNvCxnSpPr>
              <a:cxnSpLocks/>
              <a:stCxn id="152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88924D97-EE7C-498D-8A80-9C5F7E381C8E}"/>
                </a:ext>
              </a:extLst>
            </p:cNvPr>
            <p:cNvCxnSpPr>
              <a:cxnSpLocks/>
              <a:stCxn id="152" idx="2"/>
              <a:endCxn id="151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CC4D91EB-0829-4AD1-9BBC-2414E9D0E0AC}"/>
                </a:ext>
              </a:extLst>
            </p:cNvPr>
            <p:cNvCxnSpPr>
              <a:cxnSpLocks/>
              <a:stCxn id="157" idx="4"/>
              <a:endCxn id="152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F63C3E4E-4E4C-4BB9-B5F5-4D72B15F7F2A}"/>
                </a:ext>
              </a:extLst>
            </p:cNvPr>
            <p:cNvCxnSpPr>
              <a:cxnSpLocks/>
              <a:stCxn id="156" idx="3"/>
              <a:endCxn id="152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17589E6F-B89F-4A9B-B756-ED8A5C4A8C63}"/>
                </a:ext>
              </a:extLst>
            </p:cNvPr>
            <p:cNvCxnSpPr>
              <a:cxnSpLocks/>
              <a:stCxn id="156" idx="2"/>
              <a:endCxn id="157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C0E0C98F-2AB1-4E89-83EE-A6B8FA60DF09}"/>
                </a:ext>
              </a:extLst>
            </p:cNvPr>
            <p:cNvCxnSpPr>
              <a:cxnSpLocks/>
              <a:stCxn id="156" idx="1"/>
              <a:endCxn id="158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E5D2FD08-59D7-4702-9576-A547AC7A8A62}"/>
                </a:ext>
              </a:extLst>
            </p:cNvPr>
            <p:cNvCxnSpPr>
              <a:cxnSpLocks/>
              <a:stCxn id="154" idx="1"/>
              <a:endCxn id="158" idx="5"/>
            </p:cNvCxnSpPr>
            <p:nvPr userDrawn="1"/>
          </p:nvCxnSpPr>
          <p:spPr>
            <a:xfrm flipV="1">
              <a:off x="4477836" y="3274044"/>
              <a:ext cx="2077876" cy="1772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52B485EF-8E8D-4479-B819-883453BE241F}"/>
                </a:ext>
              </a:extLst>
            </p:cNvPr>
            <p:cNvCxnSpPr>
              <a:cxnSpLocks/>
              <a:stCxn id="154" idx="0"/>
              <a:endCxn id="155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4D99830A-0B6B-4B2B-BAAA-39DE8D1D04AA}"/>
                </a:ext>
              </a:extLst>
            </p:cNvPr>
            <p:cNvCxnSpPr>
              <a:cxnSpLocks/>
              <a:stCxn id="160" idx="0"/>
              <a:endCxn id="159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2AC6728F-DB31-4983-BE32-4D655323B5BC}"/>
                </a:ext>
              </a:extLst>
            </p:cNvPr>
            <p:cNvCxnSpPr>
              <a:cxnSpLocks/>
              <a:stCxn id="188" idx="7"/>
              <a:endCxn id="159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5F9AA938-CC74-4616-B307-1DB70C79C3B9}"/>
                </a:ext>
              </a:extLst>
            </p:cNvPr>
            <p:cNvCxnSpPr>
              <a:cxnSpLocks/>
              <a:endCxn id="160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78E304A2-F5D5-4F29-ADF0-E9D4DA4817CE}"/>
                </a:ext>
              </a:extLst>
            </p:cNvPr>
            <p:cNvCxnSpPr>
              <a:cxnSpLocks/>
              <a:stCxn id="187" idx="5"/>
              <a:endCxn id="161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4F8945B3-E7BA-46C4-9545-BCE95E5F9F09}"/>
                </a:ext>
              </a:extLst>
            </p:cNvPr>
            <p:cNvCxnSpPr>
              <a:cxnSpLocks/>
              <a:endCxn id="161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1C635628-6EFD-441D-9972-6403B0D0FABE}"/>
                </a:ext>
              </a:extLst>
            </p:cNvPr>
            <p:cNvCxnSpPr>
              <a:cxnSpLocks/>
              <a:stCxn id="161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9E7AB171-7A32-46D2-9D9D-8AC2DA640438}"/>
                </a:ext>
              </a:extLst>
            </p:cNvPr>
            <p:cNvCxnSpPr>
              <a:cxnSpLocks/>
              <a:stCxn id="161" idx="3"/>
              <a:endCxn id="153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A0594AE1-1E9E-4B6E-BC3A-379515A29636}"/>
                </a:ext>
              </a:extLst>
            </p:cNvPr>
            <p:cNvCxnSpPr>
              <a:cxnSpLocks/>
              <a:stCxn id="161" idx="1"/>
              <a:endCxn id="154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538D00EE-907C-4360-A607-9D263044EC4E}"/>
                </a:ext>
              </a:extLst>
            </p:cNvPr>
            <p:cNvCxnSpPr>
              <a:cxnSpLocks/>
              <a:stCxn id="160" idx="2"/>
              <a:endCxn id="154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9E8AAFF4-8353-4250-AD5B-E30008DA8C0F}"/>
                </a:ext>
              </a:extLst>
            </p:cNvPr>
            <p:cNvCxnSpPr>
              <a:cxnSpLocks/>
              <a:stCxn id="159" idx="3"/>
              <a:endCxn id="154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DCB3F67A-EFD6-4A00-AF54-A54386887FA1}"/>
                </a:ext>
              </a:extLst>
            </p:cNvPr>
            <p:cNvCxnSpPr>
              <a:cxnSpLocks/>
              <a:stCxn id="159" idx="2"/>
              <a:endCxn id="155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C04A4EB7-B993-4C1E-9512-FC11117D4DD3}"/>
                </a:ext>
              </a:extLst>
            </p:cNvPr>
            <p:cNvCxnSpPr>
              <a:cxnSpLocks/>
              <a:stCxn id="155" idx="1"/>
              <a:endCxn id="158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33AB111C-0728-44CB-99DA-BD5F465D17E4}"/>
                </a:ext>
              </a:extLst>
            </p:cNvPr>
            <p:cNvCxnSpPr>
              <a:cxnSpLocks/>
              <a:stCxn id="154" idx="2"/>
              <a:endCxn id="156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0824AB1A-AF27-4AAC-A510-E835981EB35C}"/>
                </a:ext>
              </a:extLst>
            </p:cNvPr>
            <p:cNvCxnSpPr>
              <a:cxnSpLocks/>
              <a:stCxn id="153" idx="1"/>
              <a:endCxn id="156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7B2A9CAE-D54C-4F99-BC89-2A47AC6F057A}"/>
                </a:ext>
              </a:extLst>
            </p:cNvPr>
            <p:cNvCxnSpPr>
              <a:cxnSpLocks/>
              <a:stCxn id="153" idx="3"/>
              <a:endCxn id="164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49C2A513-DA3C-4A76-9627-46F3EA1674F2}"/>
                </a:ext>
              </a:extLst>
            </p:cNvPr>
            <p:cNvCxnSpPr>
              <a:cxnSpLocks/>
              <a:stCxn id="156" idx="4"/>
              <a:endCxn id="164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CB48AD31-8E77-4D83-9FF0-837B6A3CB825}"/>
                </a:ext>
              </a:extLst>
            </p:cNvPr>
            <p:cNvCxnSpPr>
              <a:cxnSpLocks/>
              <a:stCxn id="152" idx="5"/>
              <a:endCxn id="164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AA383FD2-934F-4979-BD40-681C7BCCDA81}"/>
                </a:ext>
              </a:extLst>
            </p:cNvPr>
            <p:cNvCxnSpPr>
              <a:cxnSpLocks/>
              <a:stCxn id="153" idx="7"/>
              <a:endCxn id="154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72B60496-127B-4D07-B9D7-550F342723FD}"/>
                </a:ext>
              </a:extLst>
            </p:cNvPr>
            <p:cNvCxnSpPr>
              <a:cxnSpLocks/>
              <a:stCxn id="151" idx="7"/>
              <a:endCxn id="157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89043197-9393-4509-8DD1-E5C4512FD9BB}"/>
                </a:ext>
              </a:extLst>
            </p:cNvPr>
            <p:cNvCxnSpPr>
              <a:cxnSpLocks/>
              <a:endCxn id="153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FB94D064-2104-45B7-8D56-6D27B6F5E7DF}"/>
                </a:ext>
              </a:extLst>
            </p:cNvPr>
            <p:cNvCxnSpPr>
              <a:cxnSpLocks/>
              <a:stCxn id="161" idx="7"/>
              <a:endCxn id="160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xmlns="" id="{FE1DBC0C-7FF3-4C50-9A4A-B2C226B258D1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xmlns="" id="{819E98D6-2855-4A42-AB3E-365BB54EB1D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xmlns="" id="{F998912D-7A0B-4FFD-A177-A3B838E6A36A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xmlns="" id="{B8F576D9-EB15-40F7-97F7-51307DCA108A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xmlns="" id="{5F0252DA-0578-484B-BA55-4C22D0C908D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xmlns="" id="{5957B164-FF03-439C-999F-2D84D2789FE3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xmlns="" id="{5CE014D8-4823-4B50-8CC4-98219946E67B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xmlns="" id="{8BA855C5-6E64-472C-BC81-9D7A13A682F5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xmlns="" id="{5E1565B9-0D0F-49BE-A15D-F8EF68521E12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xmlns="" id="{9C9F9A08-EC57-48F9-88FF-89C46D2D0FAB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xmlns="" id="{B9F63E34-B71A-4177-A92C-7E6C9FCC9BF7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xmlns="" id="{1608D259-83DB-492F-95A4-F7A165EA7A77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xmlns="" id="{E7AEE8C4-57AB-456F-985F-571138FED7AE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xmlns="" id="{CE94D409-F6CA-456B-87C3-CBD002709847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xmlns="" id="{6D4EFF78-0E0F-4A48-BA14-038A3245C15A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xmlns="" id="{D4981ADC-C194-4F16-9E99-AA33E5E2F9D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Chord 162">
              <a:extLst>
                <a:ext uri="{FF2B5EF4-FFF2-40B4-BE49-F238E27FC236}">
                  <a16:creationId xmlns:a16="http://schemas.microsoft.com/office/drawing/2014/main" xmlns="" id="{15C62939-53C6-4D13-828C-4B132C094971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Chord 163">
              <a:extLst>
                <a:ext uri="{FF2B5EF4-FFF2-40B4-BE49-F238E27FC236}">
                  <a16:creationId xmlns:a16="http://schemas.microsoft.com/office/drawing/2014/main" xmlns="" id="{11A7B4C1-28C9-41EF-96AD-01DAED015DAE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2C386063-0BC2-434C-8E3B-8C49E8AE4314}"/>
                </a:ext>
              </a:extLst>
            </p:cNvPr>
            <p:cNvCxnSpPr>
              <a:cxnSpLocks/>
              <a:stCxn id="163" idx="1"/>
              <a:endCxn id="151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49A57370-6220-4B9E-956C-42A672B35652}"/>
                </a:ext>
              </a:extLst>
            </p:cNvPr>
            <p:cNvCxnSpPr>
              <a:cxnSpLocks/>
              <a:stCxn id="185" idx="6"/>
              <a:endCxn id="159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B0F7DC8C-D286-405D-BCD1-3B2980649D74}"/>
                </a:ext>
              </a:extLst>
            </p:cNvPr>
            <p:cNvCxnSpPr>
              <a:cxnSpLocks/>
              <a:stCxn id="182" idx="4"/>
              <a:endCxn id="188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BBCFE525-2B87-4315-8BCB-8DAF19C732E7}"/>
                </a:ext>
              </a:extLst>
            </p:cNvPr>
            <p:cNvCxnSpPr>
              <a:cxnSpLocks/>
              <a:stCxn id="188" idx="4"/>
              <a:endCxn id="187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xmlns="" id="{5C6476B1-7DDE-4297-89A9-056A99F9D30A}"/>
                </a:ext>
              </a:extLst>
            </p:cNvPr>
            <p:cNvCxnSpPr>
              <a:cxnSpLocks/>
              <a:stCxn id="186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ED3CD5FC-03C8-45D5-8309-4449E2DC8E7F}"/>
                </a:ext>
              </a:extLst>
            </p:cNvPr>
            <p:cNvCxnSpPr>
              <a:cxnSpLocks/>
              <a:stCxn id="186" idx="0"/>
              <a:endCxn id="187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21B08651-B039-4782-9DEA-F196FEDB7BC5}"/>
                </a:ext>
              </a:extLst>
            </p:cNvPr>
            <p:cNvCxnSpPr>
              <a:cxnSpLocks/>
              <a:stCxn id="196" idx="1"/>
              <a:endCxn id="182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4CF1415B-B410-49A8-948A-A7A51B9072F0}"/>
                </a:ext>
              </a:extLst>
            </p:cNvPr>
            <p:cNvCxnSpPr>
              <a:cxnSpLocks/>
              <a:stCxn id="187" idx="2"/>
              <a:endCxn id="196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33E0C3E6-A235-471D-A1B3-591C622C5E5A}"/>
                </a:ext>
              </a:extLst>
            </p:cNvPr>
            <p:cNvCxnSpPr>
              <a:cxnSpLocks/>
              <a:stCxn id="186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E131013C-402D-4E7E-AF11-8610E3A4E51B}"/>
                </a:ext>
              </a:extLst>
            </p:cNvPr>
            <p:cNvCxnSpPr>
              <a:cxnSpLocks/>
              <a:stCxn id="159" idx="1"/>
              <a:endCxn id="66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4A4ADD74-65B5-4E5B-B584-0D4E631840A2}"/>
                </a:ext>
              </a:extLst>
            </p:cNvPr>
            <p:cNvCxnSpPr>
              <a:cxnSpLocks/>
              <a:stCxn id="184" idx="6"/>
              <a:endCxn id="183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3B02ADA0-EDA9-4242-A237-2EB77593412A}"/>
                </a:ext>
              </a:extLst>
            </p:cNvPr>
            <p:cNvCxnSpPr>
              <a:cxnSpLocks/>
              <a:stCxn id="182" idx="7"/>
              <a:endCxn id="184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98FAA103-A03F-483B-A8C2-02D377F9478C}"/>
                </a:ext>
              </a:extLst>
            </p:cNvPr>
            <p:cNvCxnSpPr>
              <a:cxnSpLocks/>
              <a:stCxn id="182" idx="5"/>
              <a:endCxn id="185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59A155A8-9BA2-478B-BF3C-FDCBF42F2FCA}"/>
                </a:ext>
              </a:extLst>
            </p:cNvPr>
            <p:cNvCxnSpPr>
              <a:cxnSpLocks/>
              <a:stCxn id="183" idx="3"/>
              <a:endCxn id="185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C3D96F16-826A-4CA1-9001-1C1A5FE7682E}"/>
                </a:ext>
              </a:extLst>
            </p:cNvPr>
            <p:cNvCxnSpPr>
              <a:cxnSpLocks/>
              <a:stCxn id="185" idx="4"/>
              <a:endCxn id="188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xmlns="" id="{E10A8AD3-D413-4513-8B78-6FCC483405F7}"/>
                </a:ext>
              </a:extLst>
            </p:cNvPr>
            <p:cNvCxnSpPr>
              <a:cxnSpLocks/>
              <a:stCxn id="161" idx="2"/>
              <a:endCxn id="186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xmlns="" id="{A5B2AAD1-0A07-40A8-81EB-C51DDFDFE59C}"/>
                </a:ext>
              </a:extLst>
            </p:cNvPr>
            <p:cNvCxnSpPr>
              <a:cxnSpLocks/>
              <a:endCxn id="186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xmlns="" id="{4E31A65C-EDEC-42C4-9417-D67A62525378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xmlns="" id="{8DDF3B5F-0610-4C1D-BC39-9972618B657E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xmlns="" id="{1956FE60-41C8-4525-A6E1-A25A3B858D9A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xmlns="" id="{F89E9125-FCE6-45F6-889A-F4214FA6C97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xmlns="" id="{C1A4CD43-1EB0-4505-AFE3-A0804CF99DE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0866670F-4A2D-4683-9CFD-68E415E11DB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xmlns="" id="{134702E5-52D2-43DD-B14F-D8D4F9A18C4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xmlns="" id="{754ED39E-C29A-4E22-929F-390D51657687}"/>
                </a:ext>
              </a:extLst>
            </p:cNvPr>
            <p:cNvCxnSpPr>
              <a:cxnSpLocks/>
              <a:stCxn id="188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xmlns="" id="{87AB2D6A-D21C-45AD-B82B-7901F6629DBD}"/>
                </a:ext>
              </a:extLst>
            </p:cNvPr>
            <p:cNvCxnSpPr>
              <a:cxnSpLocks/>
              <a:stCxn id="184" idx="4"/>
              <a:endCxn id="185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xmlns="" id="{5DF650AE-A324-4804-AAAD-E7CE834715A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xmlns="" id="{DA85335F-E68B-4FCF-973E-C68A71EB0A62}"/>
                </a:ext>
              </a:extLst>
            </p:cNvPr>
            <p:cNvCxnSpPr>
              <a:cxnSpLocks/>
              <a:stCxn id="191" idx="3"/>
              <a:endCxn id="155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xmlns="" id="{BCEA5CB2-482B-421A-8AE0-7A0BBB2F5661}"/>
                </a:ext>
              </a:extLst>
            </p:cNvPr>
            <p:cNvCxnSpPr>
              <a:cxnSpLocks/>
              <a:stCxn id="191" idx="2"/>
              <a:endCxn id="66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xmlns="" id="{2ADC1D77-B495-414C-94FB-E10EA33A0B54}"/>
                </a:ext>
              </a:extLst>
            </p:cNvPr>
            <p:cNvCxnSpPr>
              <a:cxnSpLocks/>
              <a:stCxn id="184" idx="7"/>
              <a:endCxn id="68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xmlns="" id="{1854D194-17AC-49AD-9A26-B23EA3008805}"/>
                </a:ext>
              </a:extLst>
            </p:cNvPr>
            <p:cNvCxnSpPr>
              <a:cxnSpLocks/>
              <a:endCxn id="184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Chord 195">
              <a:extLst>
                <a:ext uri="{FF2B5EF4-FFF2-40B4-BE49-F238E27FC236}">
                  <a16:creationId xmlns:a16="http://schemas.microsoft.com/office/drawing/2014/main" xmlns="" id="{CA34B809-524B-4D3B-9F39-7AE4179609DD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xmlns="" id="{8DF30D01-7B97-48EA-AD30-2BCB2ED9E72F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xmlns="" id="{8D9AEE54-631C-4F71-BC5D-BE9FD5B00DAF}"/>
                </a:ext>
              </a:extLst>
            </p:cNvPr>
            <p:cNvCxnSpPr>
              <a:cxnSpLocks/>
              <a:stCxn id="183" idx="6"/>
              <a:endCxn id="66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xmlns="" id="{0C00A23A-2A57-481F-9F19-017D46E739EF}"/>
                </a:ext>
              </a:extLst>
            </p:cNvPr>
            <p:cNvCxnSpPr>
              <a:cxnSpLocks/>
              <a:stCxn id="183" idx="5"/>
              <a:endCxn id="159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xmlns="" id="{692E2763-249A-40E7-9DD6-7131B5196B24}"/>
                </a:ext>
              </a:extLst>
            </p:cNvPr>
            <p:cNvCxnSpPr>
              <a:cxnSpLocks/>
              <a:stCxn id="68" idx="0"/>
              <a:endCxn id="183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xmlns="" id="{F13D546A-B38D-4DB1-B353-96DE0927BA0A}"/>
                </a:ext>
              </a:extLst>
            </p:cNvPr>
            <p:cNvCxnSpPr>
              <a:cxnSpLocks/>
              <a:stCxn id="188" idx="5"/>
              <a:endCxn id="160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xmlns="" id="{BF110F7D-356C-4B8A-A626-761925A8B9D3}"/>
                </a:ext>
              </a:extLst>
            </p:cNvPr>
            <p:cNvCxnSpPr>
              <a:cxnSpLocks/>
              <a:stCxn id="155" idx="7"/>
              <a:endCxn id="66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xmlns="" id="{56A4A436-F633-43ED-A67A-6E008AE445F4}"/>
                </a:ext>
              </a:extLst>
            </p:cNvPr>
            <p:cNvCxnSpPr>
              <a:cxnSpLocks/>
              <a:stCxn id="84" idx="7"/>
              <a:endCxn id="191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xmlns="" id="{E970A69B-B0FF-49E7-AF8C-CDC55A3846FE}"/>
                </a:ext>
              </a:extLst>
            </p:cNvPr>
            <p:cNvCxnSpPr>
              <a:cxnSpLocks/>
              <a:stCxn id="158" idx="7"/>
              <a:endCxn id="73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xmlns="" id="{B165BDAF-BB77-4A59-886B-B54857AAB3D9}"/>
                </a:ext>
              </a:extLst>
            </p:cNvPr>
            <p:cNvCxnSpPr>
              <a:cxnSpLocks/>
              <a:stCxn id="158" idx="6"/>
              <a:endCxn id="191" idx="5"/>
            </p:cNvCxnSpPr>
            <p:nvPr userDrawn="1"/>
          </p:nvCxnSpPr>
          <p:spPr>
            <a:xfrm flipH="1" flipV="1">
              <a:off x="5140075" y="3042498"/>
              <a:ext cx="1393759" cy="1787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xmlns="" id="{1B05A21C-4569-4482-8CF4-87314D2D4C37}"/>
                </a:ext>
              </a:extLst>
            </p:cNvPr>
            <p:cNvCxnSpPr>
              <a:cxnSpLocks/>
              <a:stCxn id="74" idx="0"/>
              <a:endCxn id="158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xmlns="" id="{A17D20A8-6B73-4115-8E58-81665266507D}"/>
                </a:ext>
              </a:extLst>
            </p:cNvPr>
            <p:cNvCxnSpPr>
              <a:cxnSpLocks/>
              <a:stCxn id="214" idx="0"/>
              <a:endCxn id="213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xmlns="" id="{D0B6502E-7684-460D-AB86-9F0E5167C03F}"/>
                </a:ext>
              </a:extLst>
            </p:cNvPr>
            <p:cNvCxnSpPr>
              <a:cxnSpLocks/>
              <a:stCxn id="82" idx="0"/>
              <a:endCxn id="213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xmlns="" id="{DA18729E-555C-4FDA-B3AA-4A04A2779A38}"/>
                </a:ext>
              </a:extLst>
            </p:cNvPr>
            <p:cNvCxnSpPr>
              <a:cxnSpLocks/>
              <a:stCxn id="81" idx="0"/>
              <a:endCxn id="214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xmlns="" id="{24AF831C-6204-4D1B-8064-1F030951D66D}"/>
                </a:ext>
              </a:extLst>
            </p:cNvPr>
            <p:cNvCxnSpPr>
              <a:cxnSpLocks/>
              <a:stCxn id="158" idx="1"/>
              <a:endCxn id="215" idx="5"/>
            </p:cNvCxnSpPr>
            <p:nvPr userDrawn="1"/>
          </p:nvCxnSpPr>
          <p:spPr>
            <a:xfrm>
              <a:off x="6661348" y="3168408"/>
              <a:ext cx="1391015" cy="190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xmlns="" id="{0D514801-3856-4ABA-BEAB-739730774461}"/>
                </a:ext>
              </a:extLst>
            </p:cNvPr>
            <p:cNvCxnSpPr>
              <a:cxnSpLocks/>
              <a:stCxn id="74" idx="0"/>
              <a:endCxn id="215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xmlns="" id="{8BF4AA65-C7D4-4A82-8ED3-1ADEFDD9D159}"/>
                </a:ext>
              </a:extLst>
            </p:cNvPr>
            <p:cNvCxnSpPr>
              <a:cxnSpLocks/>
              <a:stCxn id="215" idx="7"/>
              <a:endCxn id="214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xmlns="" id="{06DC0826-2E06-4367-BA4F-D6BB47448C56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xmlns="" id="{D272245F-B68B-4C8F-872E-D1382716775F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xmlns="" id="{E03EFA70-43EA-4925-82A2-C7560E27FDC6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xmlns="" id="{D1704DC9-A2FE-46DF-A33D-2C5B0B62822C}"/>
                </a:ext>
              </a:extLst>
            </p:cNvPr>
            <p:cNvCxnSpPr>
              <a:cxnSpLocks/>
              <a:stCxn id="79" idx="0"/>
              <a:endCxn id="213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xmlns="" id="{A4B7AD97-C8C7-4DBA-B251-B090D2591095}"/>
                </a:ext>
              </a:extLst>
            </p:cNvPr>
            <p:cNvCxnSpPr>
              <a:cxnSpLocks/>
              <a:endCxn id="79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23" name="Picture Placeholder 2">
            <a:extLst>
              <a:ext uri="{FF2B5EF4-FFF2-40B4-BE49-F238E27FC236}">
                <a16:creationId xmlns:a16="http://schemas.microsoft.com/office/drawing/2014/main" xmlns="" id="{A12E6587-F03D-4C57-AAFE-4763BFD9192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073211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4" name="Picture Placeholder 2">
            <a:extLst>
              <a:ext uri="{FF2B5EF4-FFF2-40B4-BE49-F238E27FC236}">
                <a16:creationId xmlns:a16="http://schemas.microsoft.com/office/drawing/2014/main" xmlns="" id="{A202D3EE-B2AB-497C-838C-AE327E69D39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2255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5" name="Picture Placeholder 2">
            <a:extLst>
              <a:ext uri="{FF2B5EF4-FFF2-40B4-BE49-F238E27FC236}">
                <a16:creationId xmlns:a16="http://schemas.microsoft.com/office/drawing/2014/main" xmlns="" id="{9DF5AD96-04D7-4C76-AF28-774C3C834F7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451299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6" name="Picture Placeholder 2">
            <a:extLst>
              <a:ext uri="{FF2B5EF4-FFF2-40B4-BE49-F238E27FC236}">
                <a16:creationId xmlns:a16="http://schemas.microsoft.com/office/drawing/2014/main" xmlns="" id="{3BC1DC84-BDCC-4285-BF2F-160995CFC16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40343" y="1838990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50" r:id="rId2"/>
    <p:sldLayoutId id="2147483696" r:id="rId3"/>
    <p:sldLayoutId id="214748369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8" r:id="rId6"/>
    <p:sldLayoutId id="2147483681" r:id="rId7"/>
    <p:sldLayoutId id="2147483683" r:id="rId8"/>
    <p:sldLayoutId id="2147483684" r:id="rId9"/>
    <p:sldLayoutId id="2147483685" r:id="rId10"/>
    <p:sldLayoutId id="2147483686" r:id="rId11"/>
    <p:sldLayoutId id="2147483689" r:id="rId12"/>
    <p:sldLayoutId id="2147483671" r:id="rId13"/>
    <p:sldLayoutId id="2147483672" r:id="rId14"/>
    <p:sldLayoutId id="214748369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atsac.edu.bd/" TargetMode="External"/><Relationship Id="rId2" Type="http://schemas.openxmlformats.org/officeDocument/2006/relationships/hyperlink" Target="https://medatecblog.wordpress.com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youtube.com/channel/UC669vZttcbQ6YpM_nCM1eLQ?view_as=subscriber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web.facebook.com/profile.php?id=10002757886292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6F0F831-E95D-4FB5-B663-CBF67170AFE7}"/>
              </a:ext>
            </a:extLst>
          </p:cNvPr>
          <p:cNvSpPr/>
          <p:nvPr/>
        </p:nvSpPr>
        <p:spPr>
          <a:xfrm>
            <a:off x="564590" y="3296557"/>
            <a:ext cx="4895684" cy="1811020"/>
          </a:xfrm>
          <a:prstGeom prst="roundRect">
            <a:avLst>
              <a:gd name="adj" fmla="val 9028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FED678-F1A8-4BBE-9EA5-BA88B03C3261}"/>
              </a:ext>
            </a:extLst>
          </p:cNvPr>
          <p:cNvSpPr txBox="1"/>
          <p:nvPr/>
        </p:nvSpPr>
        <p:spPr>
          <a:xfrm>
            <a:off x="854510" y="3339737"/>
            <a:ext cx="1614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</a:rPr>
              <a:t>Stay Home </a:t>
            </a:r>
            <a:endParaRPr lang="en-US" altLang="ko-KR" sz="2400" b="1" dirty="0">
              <a:solidFill>
                <a:schemeClr val="bg1"/>
              </a:solidFill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xmlns="" id="{FFA69062-36E6-4047-AD85-9081FF3CA555}"/>
              </a:ext>
            </a:extLst>
          </p:cNvPr>
          <p:cNvSpPr txBox="1">
            <a:spLocks/>
          </p:cNvSpPr>
          <p:nvPr/>
        </p:nvSpPr>
        <p:spPr>
          <a:xfrm>
            <a:off x="679122" y="370301"/>
            <a:ext cx="4198145" cy="141078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Welcome  </a:t>
            </a:r>
            <a:endParaRPr lang="en-US" altLang="ko-KR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890527-BCB2-4C18-B16E-1F5BD7B16CCA}"/>
              </a:ext>
            </a:extLst>
          </p:cNvPr>
          <p:cNvGrpSpPr/>
          <p:nvPr/>
        </p:nvGrpSpPr>
        <p:grpSpPr>
          <a:xfrm>
            <a:off x="5023181" y="370301"/>
            <a:ext cx="599324" cy="448300"/>
            <a:chOff x="8512592" y="1202677"/>
            <a:chExt cx="872030" cy="652286"/>
          </a:xfrm>
          <a:solidFill>
            <a:schemeClr val="bg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48CFDBAB-CE81-480B-BCF5-6BADA7A3BA1A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A807E39E-177F-4B6F-A56D-CE2E8B05CFE6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02D04CE-88D0-4979-926E-A557502CD126}"/>
              </a:ext>
            </a:extLst>
          </p:cNvPr>
          <p:cNvGrpSpPr/>
          <p:nvPr/>
        </p:nvGrpSpPr>
        <p:grpSpPr>
          <a:xfrm rot="10800000">
            <a:off x="854510" y="1332790"/>
            <a:ext cx="599324" cy="448300"/>
            <a:chOff x="8512592" y="1202677"/>
            <a:chExt cx="872030" cy="652286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37070A7-6133-4A92-B4EB-CAA6FC4FB73B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03F922B-4B45-42A0-AD76-A9D930355DF0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2FED678-F1A8-4BBE-9EA5-BA88B03C3261}"/>
              </a:ext>
            </a:extLst>
          </p:cNvPr>
          <p:cNvSpPr txBox="1"/>
          <p:nvPr/>
        </p:nvSpPr>
        <p:spPr>
          <a:xfrm>
            <a:off x="2247880" y="3570516"/>
            <a:ext cx="1396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</a:rPr>
              <a:t>Stay Safe</a:t>
            </a:r>
            <a:endParaRPr lang="en-US" altLang="ko-KR" sz="2400" b="1" dirty="0">
              <a:solidFill>
                <a:schemeClr val="bg1"/>
              </a:solidFill>
            </a:endParaRPr>
          </a:p>
        </p:txBody>
      </p:sp>
      <p:sp>
        <p:nvSpPr>
          <p:cNvPr id="14" name="文本框 25"/>
          <p:cNvSpPr txBox="1">
            <a:spLocks noChangeArrowheads="1"/>
          </p:cNvSpPr>
          <p:nvPr/>
        </p:nvSpPr>
        <p:spPr bwMode="auto">
          <a:xfrm>
            <a:off x="797180" y="4291684"/>
            <a:ext cx="47284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b="1" dirty="0" err="1" smtClean="0">
                <a:solidFill>
                  <a:srgbClr val="92D050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করোনার</a:t>
            </a:r>
            <a:r>
              <a:rPr lang="en-US" altLang="zh-CN" b="1" dirty="0" smtClean="0">
                <a:solidFill>
                  <a:srgbClr val="92D050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b="1" dirty="0" err="1" smtClean="0">
                <a:solidFill>
                  <a:srgbClr val="92D050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এই</a:t>
            </a:r>
            <a:r>
              <a:rPr lang="en-US" altLang="zh-CN" b="1" dirty="0" smtClean="0">
                <a:solidFill>
                  <a:srgbClr val="92D050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b="1" dirty="0" err="1" smtClean="0">
                <a:solidFill>
                  <a:srgbClr val="92D050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কান্তি</a:t>
            </a:r>
            <a:r>
              <a:rPr lang="en-US" altLang="zh-CN" b="1" dirty="0" smtClean="0">
                <a:solidFill>
                  <a:srgbClr val="92D050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b="1" dirty="0" err="1" smtClean="0">
                <a:solidFill>
                  <a:srgbClr val="92D050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কালে</a:t>
            </a:r>
            <a:r>
              <a:rPr lang="en-US" altLang="zh-CN" b="1" dirty="0" smtClean="0">
                <a:solidFill>
                  <a:srgbClr val="92D050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b="1" dirty="0" err="1" smtClean="0">
                <a:solidFill>
                  <a:srgbClr val="92D050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আমরা</a:t>
            </a:r>
            <a:r>
              <a:rPr lang="en-US" altLang="zh-CN" b="1" dirty="0" smtClean="0">
                <a:solidFill>
                  <a:srgbClr val="92D050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b="1" dirty="0" err="1" smtClean="0">
                <a:solidFill>
                  <a:srgbClr val="92D050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একে</a:t>
            </a:r>
            <a:r>
              <a:rPr lang="en-US" altLang="zh-CN" b="1" dirty="0" smtClean="0">
                <a:solidFill>
                  <a:srgbClr val="92D050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b="1" dirty="0" err="1" smtClean="0">
                <a:solidFill>
                  <a:srgbClr val="92D050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অপরের</a:t>
            </a:r>
            <a:r>
              <a:rPr lang="en-US" altLang="zh-CN" b="1" dirty="0" smtClean="0">
                <a:solidFill>
                  <a:srgbClr val="92D050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b="1" dirty="0" err="1" smtClean="0">
                <a:solidFill>
                  <a:srgbClr val="92D050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প্রতি</a:t>
            </a:r>
            <a:r>
              <a:rPr lang="en-US" altLang="zh-CN" b="1" dirty="0" smtClean="0">
                <a:solidFill>
                  <a:srgbClr val="92D050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b="1" dirty="0" err="1" smtClean="0">
                <a:solidFill>
                  <a:srgbClr val="92D050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মানবিক</a:t>
            </a:r>
            <a:r>
              <a:rPr lang="en-US" altLang="zh-CN" b="1" dirty="0" smtClean="0">
                <a:solidFill>
                  <a:srgbClr val="92D050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b="1" dirty="0" err="1" smtClean="0">
                <a:solidFill>
                  <a:srgbClr val="92D050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হই</a:t>
            </a:r>
            <a:r>
              <a:rPr lang="en-US" altLang="zh-CN" b="1" dirty="0" smtClean="0">
                <a:solidFill>
                  <a:srgbClr val="92D050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B6445A-EED1-4951-B218-2894C1BF83A8}"/>
              </a:ext>
            </a:extLst>
          </p:cNvPr>
          <p:cNvSpPr txBox="1"/>
          <p:nvPr/>
        </p:nvSpPr>
        <p:spPr>
          <a:xfrm>
            <a:off x="1045444" y="1349637"/>
            <a:ext cx="44282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উত্তরঃ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কোনো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প্রতিষ্ঠানে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আর্থিক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লেনদেন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সংগঠিত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হওয়ার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সাথে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সাথে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সেগুলোকে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ডেবিট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ও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ক্রেডিট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দিক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বিশ্লেষণ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করে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সংক্ষিপ্ত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বিবরণ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সহ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তারিখ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অনুযায়ী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ক্রমান্বয়ে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সাজিয়ে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যে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প্রাথমিক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বইয়ে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সর্ব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প্রথম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লিপিবদ্ধ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করা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তাকে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জাবেদা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বলে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517A26D-9A39-4B9A-AC30-FE35C5C4FD31}"/>
              </a:ext>
            </a:extLst>
          </p:cNvPr>
          <p:cNvSpPr txBox="1"/>
          <p:nvPr/>
        </p:nvSpPr>
        <p:spPr>
          <a:xfrm>
            <a:off x="0" y="1"/>
            <a:ext cx="476686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4400" b="1" dirty="0" err="1" smtClean="0">
                <a:solidFill>
                  <a:schemeClr val="bg1">
                    <a:alpha val="50000"/>
                  </a:schemeClr>
                </a:solidFill>
                <a:cs typeface="Arial" pitchFamily="34" charset="0"/>
              </a:rPr>
              <a:t>পাঠ</a:t>
            </a:r>
            <a:r>
              <a:rPr lang="en-GB" altLang="ko-KR" sz="4400" b="1" dirty="0" smtClean="0">
                <a:solidFill>
                  <a:schemeClr val="bg1">
                    <a:alpha val="50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4400" b="1" dirty="0" err="1" smtClean="0">
                <a:solidFill>
                  <a:schemeClr val="bg1">
                    <a:alpha val="50000"/>
                  </a:schemeClr>
                </a:solidFill>
                <a:cs typeface="Arial" pitchFamily="34" charset="0"/>
              </a:rPr>
              <a:t>আলোচনা</a:t>
            </a:r>
            <a:endParaRPr lang="ko-KR" altLang="en-US" sz="4400" b="1" dirty="0">
              <a:solidFill>
                <a:schemeClr val="bg1">
                  <a:alpha val="50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7876" y="3903245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solidFill>
                  <a:srgbClr val="002060"/>
                </a:solidFill>
                <a:cs typeface="Arial" pitchFamily="34" charset="0"/>
              </a:rPr>
              <a:t>উদাহরণঃ</a:t>
            </a:r>
            <a:endParaRPr lang="ko-KR" altLang="en-US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7046" y="3916691"/>
            <a:ext cx="3748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জানুয়ারি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১,২০২০</a:t>
            </a:r>
          </a:p>
          <a:p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শ্রমিকের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মজুরি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প্রদান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১,০০০ </a:t>
            </a:r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টাকা</a:t>
            </a:r>
            <a:endParaRPr lang="en-US" dirty="0"/>
          </a:p>
        </p:txBody>
      </p:sp>
      <p:pic>
        <p:nvPicPr>
          <p:cNvPr id="15" name="Picture Placeholder 14" descr="unnamed.jpg"/>
          <p:cNvPicPr>
            <a:picLocks noGrp="1" noChangeAspect="1"/>
          </p:cNvPicPr>
          <p:nvPr>
            <p:ph type="pic" sz="quarter" idx="43"/>
          </p:nvPr>
        </p:nvPicPr>
        <p:blipFill>
          <a:blip r:embed="rId4"/>
          <a:srcRect l="17773" r="17773"/>
          <a:stretch>
            <a:fillRect/>
          </a:stretch>
        </p:blipFill>
        <p:spPr/>
      </p:pic>
      <p:cxnSp>
        <p:nvCxnSpPr>
          <p:cNvPr id="17" name="Straight Connector 16"/>
          <p:cNvCxnSpPr/>
          <p:nvPr/>
        </p:nvCxnSpPr>
        <p:spPr>
          <a:xfrm>
            <a:off x="1062319" y="4693024"/>
            <a:ext cx="5163669" cy="1344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053355" y="5190565"/>
            <a:ext cx="5186080" cy="448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141193" y="5600695"/>
            <a:ext cx="1842255" cy="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V="1">
            <a:off x="5302612" y="5638789"/>
            <a:ext cx="1864667" cy="898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V="1">
            <a:off x="835957" y="5623110"/>
            <a:ext cx="1846737" cy="44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V="1">
            <a:off x="3045755" y="5627591"/>
            <a:ext cx="1869145" cy="2689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V="1">
            <a:off x="3487267" y="5652244"/>
            <a:ext cx="1918453" cy="897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V="1">
            <a:off x="4399422" y="5609657"/>
            <a:ext cx="1819840" cy="449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066802" y="6526299"/>
            <a:ext cx="5163669" cy="1344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982118" y="4736957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তারিখ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1779974" y="4741440"/>
            <a:ext cx="2008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cs typeface="Arial" pitchFamily="34" charset="0"/>
              </a:rPr>
              <a:t>হিসাবের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cs typeface="Arial" pitchFamily="34" charset="0"/>
              </a:rPr>
              <a:t>খাত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 ও </a:t>
            </a:r>
            <a:r>
              <a:rPr lang="en-US" sz="1400" b="1" dirty="0" err="1" smtClean="0">
                <a:solidFill>
                  <a:schemeClr val="bg1"/>
                </a:solidFill>
                <a:cs typeface="Arial" pitchFamily="34" charset="0"/>
              </a:rPr>
              <a:t>ব্যাখ্যা</a:t>
            </a:r>
            <a:endParaRPr lang="en-US" sz="1400" dirty="0"/>
          </a:p>
        </p:txBody>
      </p:sp>
      <p:sp>
        <p:nvSpPr>
          <p:cNvPr id="100" name="Rectangle 99"/>
          <p:cNvSpPr/>
          <p:nvPr/>
        </p:nvSpPr>
        <p:spPr>
          <a:xfrm>
            <a:off x="3868750" y="4732474"/>
            <a:ext cx="524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cs typeface="Arial" pitchFamily="34" charset="0"/>
              </a:rPr>
              <a:t>খ.পৃ</a:t>
            </a:r>
            <a:endParaRPr lang="en-US" sz="1400" dirty="0"/>
          </a:p>
        </p:txBody>
      </p:sp>
      <p:sp>
        <p:nvSpPr>
          <p:cNvPr id="101" name="Rectangle 100"/>
          <p:cNvSpPr/>
          <p:nvPr/>
        </p:nvSpPr>
        <p:spPr>
          <a:xfrm>
            <a:off x="4514210" y="4745920"/>
            <a:ext cx="7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টাকা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5419642" y="4750403"/>
            <a:ext cx="7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টাকা</a:t>
            </a:r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1053831" y="5212085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২০২০</a:t>
            </a:r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1004526" y="5458614"/>
            <a:ext cx="86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জানু.১</a:t>
            </a: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1788937" y="5180708"/>
            <a:ext cx="22605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cs typeface="Arial" pitchFamily="34" charset="0"/>
              </a:rPr>
              <a:t>মজুরি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cs typeface="Arial" pitchFamily="34" charset="0"/>
              </a:rPr>
              <a:t>হিসাব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            </a:t>
            </a:r>
            <a:r>
              <a:rPr lang="en-US" sz="1400" b="1" dirty="0" err="1" smtClean="0">
                <a:solidFill>
                  <a:schemeClr val="bg1"/>
                </a:solidFill>
                <a:cs typeface="Arial" pitchFamily="34" charset="0"/>
              </a:rPr>
              <a:t>ডেবিট</a:t>
            </a:r>
            <a:endParaRPr lang="en-US" sz="1400" dirty="0"/>
          </a:p>
        </p:txBody>
      </p:sp>
      <p:sp>
        <p:nvSpPr>
          <p:cNvPr id="106" name="Rectangle 105"/>
          <p:cNvSpPr/>
          <p:nvPr/>
        </p:nvSpPr>
        <p:spPr>
          <a:xfrm>
            <a:off x="1981678" y="5481025"/>
            <a:ext cx="2108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cs typeface="Arial" pitchFamily="34" charset="0"/>
              </a:rPr>
              <a:t>নগদান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cs typeface="Arial" pitchFamily="34" charset="0"/>
              </a:rPr>
              <a:t>হিসাব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     </a:t>
            </a:r>
            <a:r>
              <a:rPr lang="en-US" sz="1400" b="1" dirty="0" err="1" smtClean="0">
                <a:solidFill>
                  <a:schemeClr val="bg1"/>
                </a:solidFill>
                <a:cs typeface="Arial" pitchFamily="34" charset="0"/>
              </a:rPr>
              <a:t>ক্রেডিট</a:t>
            </a:r>
            <a:endParaRPr lang="en-US" sz="1400" dirty="0"/>
          </a:p>
        </p:txBody>
      </p:sp>
      <p:sp>
        <p:nvSpPr>
          <p:cNvPr id="107" name="Rectangle 106"/>
          <p:cNvSpPr/>
          <p:nvPr/>
        </p:nvSpPr>
        <p:spPr>
          <a:xfrm>
            <a:off x="4590406" y="5185191"/>
            <a:ext cx="681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১,০০০</a:t>
            </a:r>
            <a:endParaRPr lang="en-US" sz="1400" dirty="0"/>
          </a:p>
        </p:txBody>
      </p:sp>
      <p:sp>
        <p:nvSpPr>
          <p:cNvPr id="108" name="Rectangle 107"/>
          <p:cNvSpPr/>
          <p:nvPr/>
        </p:nvSpPr>
        <p:spPr>
          <a:xfrm>
            <a:off x="5563077" y="5445167"/>
            <a:ext cx="681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১,০০০</a:t>
            </a:r>
            <a:endParaRPr lang="en-US" sz="1400" dirty="0"/>
          </a:p>
        </p:txBody>
      </p:sp>
      <p:sp>
        <p:nvSpPr>
          <p:cNvPr id="109" name="Rectangle 108"/>
          <p:cNvSpPr/>
          <p:nvPr/>
        </p:nvSpPr>
        <p:spPr>
          <a:xfrm>
            <a:off x="1851691" y="5875471"/>
            <a:ext cx="1893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( </a:t>
            </a:r>
            <a:r>
              <a:rPr lang="en-US" sz="1400" b="1" dirty="0" err="1" smtClean="0">
                <a:solidFill>
                  <a:schemeClr val="bg1"/>
                </a:solidFill>
                <a:cs typeface="Arial" pitchFamily="34" charset="0"/>
              </a:rPr>
              <a:t>নগদে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cs typeface="Arial" pitchFamily="34" charset="0"/>
              </a:rPr>
              <a:t>মজুরি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cs typeface="Arial" pitchFamily="34" charset="0"/>
              </a:rPr>
              <a:t>প্রদান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 )</a:t>
            </a:r>
            <a:endParaRPr 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2C3CA55-EB00-416B-9E8D-B001179D7D58}"/>
              </a:ext>
            </a:extLst>
          </p:cNvPr>
          <p:cNvSpPr txBox="1"/>
          <p:nvPr/>
        </p:nvSpPr>
        <p:spPr>
          <a:xfrm>
            <a:off x="1455543" y="749693"/>
            <a:ext cx="45076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 err="1" smtClean="0">
                <a:solidFill>
                  <a:srgbClr val="FFC000"/>
                </a:solidFill>
                <a:cs typeface="Arial" pitchFamily="34" charset="0"/>
              </a:rPr>
              <a:t>জাবেদা</a:t>
            </a:r>
            <a:r>
              <a:rPr lang="en-US" altLang="ko-KR" sz="2400" b="1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rgbClr val="FFC000"/>
                </a:solidFill>
                <a:cs typeface="Arial" pitchFamily="34" charset="0"/>
              </a:rPr>
              <a:t>কাকে</a:t>
            </a:r>
            <a:r>
              <a:rPr lang="en-US" altLang="ko-KR" sz="2400" b="1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rgbClr val="FFC000"/>
                </a:solidFill>
                <a:cs typeface="Arial" pitchFamily="34" charset="0"/>
              </a:rPr>
              <a:t>বলে</a:t>
            </a:r>
            <a:r>
              <a:rPr lang="en-US" altLang="ko-KR" sz="2400" b="1" dirty="0" smtClean="0">
                <a:solidFill>
                  <a:srgbClr val="FFC000"/>
                </a:solidFill>
                <a:cs typeface="Arial" pitchFamily="34" charset="0"/>
              </a:rPr>
              <a:t>?</a:t>
            </a:r>
            <a:endParaRPr lang="ko-KR" altLang="en-US" sz="2400" b="1" dirty="0">
              <a:solidFill>
                <a:srgbClr val="FFC000"/>
              </a:solidFill>
              <a:cs typeface="Arial" pitchFamily="34" charset="0"/>
            </a:endParaRPr>
          </a:p>
        </p:txBody>
      </p:sp>
      <p:grpSp>
        <p:nvGrpSpPr>
          <p:cNvPr id="30" name="Group 1">
            <a:extLst>
              <a:ext uri="{FF2B5EF4-FFF2-40B4-BE49-F238E27FC236}">
                <a16:creationId xmlns:a16="http://schemas.microsoft.com/office/drawing/2014/main" xmlns="" id="{45DDD0C1-455E-43C4-941C-6788EFDC3212}"/>
              </a:ext>
            </a:extLst>
          </p:cNvPr>
          <p:cNvGrpSpPr/>
          <p:nvPr/>
        </p:nvGrpSpPr>
        <p:grpSpPr>
          <a:xfrm>
            <a:off x="673793" y="585323"/>
            <a:ext cx="790407" cy="790407"/>
            <a:chOff x="5833678" y="585323"/>
            <a:chExt cx="790407" cy="790407"/>
          </a:xfrm>
        </p:grpSpPr>
        <p:sp>
          <p:nvSpPr>
            <p:cNvPr id="35" name="Arc 3">
              <a:extLst>
                <a:ext uri="{FF2B5EF4-FFF2-40B4-BE49-F238E27FC236}">
                  <a16:creationId xmlns:a16="http://schemas.microsoft.com/office/drawing/2014/main" xmlns="" id="{EF06397A-76F0-4C59-AE11-F4F33000BF4E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FFC000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C3E3F89E-4D87-4962-BB9B-CA5B54793301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FFC000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E28A31D-D262-4D97-A8EE-23688BBA650D}"/>
              </a:ext>
            </a:extLst>
          </p:cNvPr>
          <p:cNvSpPr txBox="1"/>
          <p:nvPr/>
        </p:nvSpPr>
        <p:spPr>
          <a:xfrm>
            <a:off x="674797" y="739961"/>
            <a:ext cx="79141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C000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rgbClr val="FFC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332403_high-tech-interface-sound_by_grach_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332403_high-tech-interface-sound_by_grach_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_95_Startup-Microsoft-20772540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6" grpId="0"/>
      <p:bldP spid="107" grpId="0"/>
      <p:bldP spid="108" grpId="0"/>
      <p:bldP spid="109" grpId="0"/>
      <p:bldP spid="29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B6445A-EED1-4951-B218-2894C1BF83A8}"/>
              </a:ext>
            </a:extLst>
          </p:cNvPr>
          <p:cNvSpPr txBox="1"/>
          <p:nvPr/>
        </p:nvSpPr>
        <p:spPr>
          <a:xfrm>
            <a:off x="1045444" y="1349637"/>
            <a:ext cx="44282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উত্তরঃ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 (ক)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জাবেদাকে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হিসাবের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প্রাথমিক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বলার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কারণ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—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কোনো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লেনদেন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সংগঠিত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হলে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তা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খসড়া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আকারে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সংক্ষিপ্ত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বিবরণ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ও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তারিখ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অনুসারে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সর্ব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প্রথম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এই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বইয়ে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লেখা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।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পরবতীতে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তা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খতিয়ানে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স্থান্তর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করা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।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তাই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এক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প্রাথমিক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বলে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517A26D-9A39-4B9A-AC30-FE35C5C4FD31}"/>
              </a:ext>
            </a:extLst>
          </p:cNvPr>
          <p:cNvSpPr txBox="1"/>
          <p:nvPr/>
        </p:nvSpPr>
        <p:spPr>
          <a:xfrm>
            <a:off x="0" y="1"/>
            <a:ext cx="476686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4400" b="1" dirty="0" err="1" smtClean="0">
                <a:solidFill>
                  <a:schemeClr val="bg1">
                    <a:alpha val="50000"/>
                  </a:schemeClr>
                </a:solidFill>
                <a:cs typeface="Arial" pitchFamily="34" charset="0"/>
              </a:rPr>
              <a:t>পাঠ</a:t>
            </a:r>
            <a:r>
              <a:rPr lang="en-GB" altLang="ko-KR" sz="4400" b="1" dirty="0" smtClean="0">
                <a:solidFill>
                  <a:schemeClr val="bg1">
                    <a:alpha val="50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4400" b="1" dirty="0" err="1" smtClean="0">
                <a:solidFill>
                  <a:schemeClr val="bg1">
                    <a:alpha val="50000"/>
                  </a:schemeClr>
                </a:solidFill>
                <a:cs typeface="Arial" pitchFamily="34" charset="0"/>
              </a:rPr>
              <a:t>আলোচনা</a:t>
            </a:r>
            <a:endParaRPr lang="ko-KR" altLang="en-US" sz="4400" b="1" dirty="0">
              <a:solidFill>
                <a:schemeClr val="bg1">
                  <a:alpha val="50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591E952-DBD7-4205-99D2-10295A24C446}"/>
              </a:ext>
            </a:extLst>
          </p:cNvPr>
          <p:cNvSpPr txBox="1"/>
          <p:nvPr/>
        </p:nvSpPr>
        <p:spPr>
          <a:xfrm>
            <a:off x="1661931" y="686942"/>
            <a:ext cx="5034728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 err="1" smtClean="0">
                <a:solidFill>
                  <a:srgbClr val="FFC000"/>
                </a:solidFill>
                <a:cs typeface="Arial" pitchFamily="34" charset="0"/>
              </a:rPr>
              <a:t>জাবেদাকে</a:t>
            </a:r>
            <a:r>
              <a:rPr lang="en-US" altLang="ko-KR" sz="2000" b="1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rgbClr val="FFC000"/>
                </a:solidFill>
                <a:cs typeface="Arial" pitchFamily="34" charset="0"/>
              </a:rPr>
              <a:t>হিসাবের</a:t>
            </a:r>
            <a:r>
              <a:rPr lang="en-US" altLang="ko-KR" sz="2000" b="1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rgbClr val="FFC000"/>
                </a:solidFill>
                <a:cs typeface="Arial" pitchFamily="34" charset="0"/>
              </a:rPr>
              <a:t>প্রাথমিক</a:t>
            </a:r>
            <a:r>
              <a:rPr lang="en-US" altLang="ko-KR" sz="2000" b="1" dirty="0" smtClean="0">
                <a:solidFill>
                  <a:srgbClr val="FFC000"/>
                </a:solidFill>
                <a:cs typeface="Arial" pitchFamily="34" charset="0"/>
              </a:rPr>
              <a:t> ও </a:t>
            </a:r>
            <a:r>
              <a:rPr lang="en-US" altLang="ko-KR" sz="2000" b="1" dirty="0" err="1" smtClean="0">
                <a:solidFill>
                  <a:srgbClr val="FFC000"/>
                </a:solidFill>
                <a:cs typeface="Arial" pitchFamily="34" charset="0"/>
              </a:rPr>
              <a:t>সহকারী</a:t>
            </a:r>
            <a:r>
              <a:rPr lang="en-US" altLang="ko-KR" sz="2000" b="1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rgbClr val="FFC000"/>
                </a:solidFill>
                <a:cs typeface="Arial" pitchFamily="34" charset="0"/>
              </a:rPr>
              <a:t>বই</a:t>
            </a:r>
            <a:r>
              <a:rPr lang="en-US" altLang="ko-KR" sz="2000" b="1" dirty="0" smtClean="0">
                <a:solidFill>
                  <a:srgbClr val="FFC000"/>
                </a:solidFill>
                <a:cs typeface="Arial" pitchFamily="34" charset="0"/>
              </a:rPr>
              <a:t>  </a:t>
            </a:r>
            <a:r>
              <a:rPr lang="en-US" altLang="ko-KR" sz="2000" b="1" dirty="0" err="1" smtClean="0">
                <a:solidFill>
                  <a:srgbClr val="FFC000"/>
                </a:solidFill>
                <a:cs typeface="Arial" pitchFamily="34" charset="0"/>
              </a:rPr>
              <a:t>হয়</a:t>
            </a:r>
            <a:r>
              <a:rPr lang="en-US" altLang="ko-KR" sz="2000" b="1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rgbClr val="FFC000"/>
                </a:solidFill>
                <a:cs typeface="Arial" pitchFamily="34" charset="0"/>
              </a:rPr>
              <a:t>কেনো</a:t>
            </a:r>
            <a:r>
              <a:rPr lang="en-US" altLang="ko-KR" sz="2000" b="1" dirty="0" smtClean="0">
                <a:solidFill>
                  <a:srgbClr val="FFC000"/>
                </a:solidFill>
                <a:cs typeface="Arial" pitchFamily="34" charset="0"/>
              </a:rPr>
              <a:t>?</a:t>
            </a:r>
            <a:endParaRPr lang="ko-KR" altLang="en-US" sz="2000" b="1" dirty="0">
              <a:solidFill>
                <a:srgbClr val="FFC000"/>
              </a:solidFill>
              <a:cs typeface="Arial" pitchFamily="34" charset="0"/>
            </a:endParaRPr>
          </a:p>
        </p:txBody>
      </p:sp>
      <p:grpSp>
        <p:nvGrpSpPr>
          <p:cNvPr id="39" name="Group 17">
            <a:extLst>
              <a:ext uri="{FF2B5EF4-FFF2-40B4-BE49-F238E27FC236}">
                <a16:creationId xmlns:a16="http://schemas.microsoft.com/office/drawing/2014/main" xmlns="" id="{65D2D10F-3FDE-407F-902A-32998D261CE9}"/>
              </a:ext>
            </a:extLst>
          </p:cNvPr>
          <p:cNvGrpSpPr/>
          <p:nvPr/>
        </p:nvGrpSpPr>
        <p:grpSpPr>
          <a:xfrm>
            <a:off x="656583" y="517037"/>
            <a:ext cx="790407" cy="790407"/>
            <a:chOff x="5833678" y="1552456"/>
            <a:chExt cx="790407" cy="790407"/>
          </a:xfrm>
        </p:grpSpPr>
        <p:sp>
          <p:nvSpPr>
            <p:cNvPr id="40" name="Arc 3">
              <a:extLst>
                <a:ext uri="{FF2B5EF4-FFF2-40B4-BE49-F238E27FC236}">
                  <a16:creationId xmlns:a16="http://schemas.microsoft.com/office/drawing/2014/main" xmlns="" id="{72088EE0-7E0F-45CC-A687-4CD2420660FF}"/>
                </a:ext>
              </a:extLst>
            </p:cNvPr>
            <p:cNvSpPr/>
            <p:nvPr/>
          </p:nvSpPr>
          <p:spPr>
            <a:xfrm>
              <a:off x="5833678" y="1552456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FFC000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3A7777B2-1B56-4515-914F-5C40502F97CF}"/>
                </a:ext>
              </a:extLst>
            </p:cNvPr>
            <p:cNvSpPr/>
            <p:nvPr/>
          </p:nvSpPr>
          <p:spPr>
            <a:xfrm>
              <a:off x="5907909" y="1625182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FFC000"/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40E1F76-EDB6-4F25-9269-618C0382AEBA}"/>
              </a:ext>
            </a:extLst>
          </p:cNvPr>
          <p:cNvSpPr txBox="1"/>
          <p:nvPr/>
        </p:nvSpPr>
        <p:spPr>
          <a:xfrm>
            <a:off x="657587" y="671675"/>
            <a:ext cx="79141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C000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9B6445A-EED1-4951-B218-2894C1BF83A8}"/>
              </a:ext>
            </a:extLst>
          </p:cNvPr>
          <p:cNvSpPr txBox="1"/>
          <p:nvPr/>
        </p:nvSpPr>
        <p:spPr>
          <a:xfrm>
            <a:off x="1009586" y="3841815"/>
            <a:ext cx="44282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(খ)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জাবেদাকে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সহকারী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বলার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কারণ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--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লেনদেন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স্থায়ী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ভাবে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খতিয়ানভূক্ত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করতে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হলে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ঐ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লেনদেনের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তথ্য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গুলো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জাবেদা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হতে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সংগ্রহ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করা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সুতরাং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জাবেদা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একটি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সহকারী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69" y="2429724"/>
            <a:ext cx="4595446" cy="24705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69" y="2418000"/>
            <a:ext cx="4595446" cy="24705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332403_high-tech-interface-sound_by_grach_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332403_high-tech-interface-sound_by_grach_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_95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_95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_95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_95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8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517A26D-9A39-4B9A-AC30-FE35C5C4FD31}"/>
              </a:ext>
            </a:extLst>
          </p:cNvPr>
          <p:cNvSpPr txBox="1"/>
          <p:nvPr/>
        </p:nvSpPr>
        <p:spPr>
          <a:xfrm>
            <a:off x="0" y="1"/>
            <a:ext cx="476686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4400" b="1" dirty="0" err="1" smtClean="0">
                <a:solidFill>
                  <a:schemeClr val="bg1">
                    <a:alpha val="50000"/>
                  </a:schemeClr>
                </a:solidFill>
                <a:cs typeface="Arial" pitchFamily="34" charset="0"/>
              </a:rPr>
              <a:t>পাঠ</a:t>
            </a:r>
            <a:r>
              <a:rPr lang="en-GB" altLang="ko-KR" sz="4400" b="1" dirty="0" smtClean="0">
                <a:solidFill>
                  <a:schemeClr val="bg1">
                    <a:alpha val="50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4400" b="1" dirty="0" err="1" smtClean="0">
                <a:solidFill>
                  <a:schemeClr val="bg1">
                    <a:alpha val="50000"/>
                  </a:schemeClr>
                </a:solidFill>
                <a:cs typeface="Arial" pitchFamily="34" charset="0"/>
              </a:rPr>
              <a:t>আলোচনা</a:t>
            </a:r>
            <a:endParaRPr lang="ko-KR" altLang="en-US" sz="4400" b="1" dirty="0">
              <a:solidFill>
                <a:schemeClr val="bg1">
                  <a:alpha val="50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310E93-38B8-4430-9E73-53B1510D770E}"/>
              </a:ext>
            </a:extLst>
          </p:cNvPr>
          <p:cNvSpPr txBox="1"/>
          <p:nvPr/>
        </p:nvSpPr>
        <p:spPr>
          <a:xfrm>
            <a:off x="1715719" y="712785"/>
            <a:ext cx="45076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 err="1" smtClean="0">
                <a:solidFill>
                  <a:srgbClr val="FFC000"/>
                </a:solidFill>
                <a:cs typeface="Arial" pitchFamily="34" charset="0"/>
              </a:rPr>
              <a:t>জাবেদা</a:t>
            </a:r>
            <a:r>
              <a:rPr lang="en-US" altLang="ko-KR" sz="2400" b="1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rgbClr val="FFC000"/>
                </a:solidFill>
                <a:cs typeface="Arial" pitchFamily="34" charset="0"/>
              </a:rPr>
              <a:t>দাখিলার</a:t>
            </a:r>
            <a:r>
              <a:rPr lang="en-US" altLang="ko-KR" sz="2400" b="1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rgbClr val="FFC000"/>
                </a:solidFill>
                <a:cs typeface="Arial" pitchFamily="34" charset="0"/>
              </a:rPr>
              <a:t>নিয়ম</a:t>
            </a:r>
            <a:endParaRPr lang="ko-KR" altLang="en-US" sz="2400" b="1" dirty="0">
              <a:solidFill>
                <a:srgbClr val="FFC000"/>
              </a:solidFill>
              <a:cs typeface="Arial" pitchFamily="34" charset="0"/>
            </a:endParaRPr>
          </a:p>
        </p:txBody>
      </p:sp>
      <p:grpSp>
        <p:nvGrpSpPr>
          <p:cNvPr id="11" name="Group 18">
            <a:extLst>
              <a:ext uri="{FF2B5EF4-FFF2-40B4-BE49-F238E27FC236}">
                <a16:creationId xmlns:a16="http://schemas.microsoft.com/office/drawing/2014/main" xmlns="" id="{F41EB134-EFAD-4B6E-BAF4-1B935097273E}"/>
              </a:ext>
            </a:extLst>
          </p:cNvPr>
          <p:cNvGrpSpPr/>
          <p:nvPr/>
        </p:nvGrpSpPr>
        <p:grpSpPr>
          <a:xfrm>
            <a:off x="710371" y="542880"/>
            <a:ext cx="790407" cy="790407"/>
            <a:chOff x="5833678" y="2519589"/>
            <a:chExt cx="790407" cy="790407"/>
          </a:xfrm>
        </p:grpSpPr>
        <p:sp>
          <p:nvSpPr>
            <p:cNvPr id="12" name="Arc 3">
              <a:extLst>
                <a:ext uri="{FF2B5EF4-FFF2-40B4-BE49-F238E27FC236}">
                  <a16:creationId xmlns:a16="http://schemas.microsoft.com/office/drawing/2014/main" xmlns="" id="{CA9824D3-2AE0-44FE-9B92-09C3BCE9C5CE}"/>
                </a:ext>
              </a:extLst>
            </p:cNvPr>
            <p:cNvSpPr/>
            <p:nvPr/>
          </p:nvSpPr>
          <p:spPr>
            <a:xfrm>
              <a:off x="5833678" y="2519589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05C85804-145A-4F91-A0A7-72DB06043D6B}"/>
                </a:ext>
              </a:extLst>
            </p:cNvPr>
            <p:cNvSpPr/>
            <p:nvPr/>
          </p:nvSpPr>
          <p:spPr>
            <a:xfrm>
              <a:off x="5907909" y="2592315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FFC00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2D83D11-487A-4450-890B-6A7A8FC9FF53}"/>
              </a:ext>
            </a:extLst>
          </p:cNvPr>
          <p:cNvSpPr txBox="1"/>
          <p:nvPr/>
        </p:nvSpPr>
        <p:spPr>
          <a:xfrm>
            <a:off x="711375" y="697518"/>
            <a:ext cx="79141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C000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9B6445A-EED1-4951-B218-2894C1BF83A8}"/>
              </a:ext>
            </a:extLst>
          </p:cNvPr>
          <p:cNvSpPr txBox="1"/>
          <p:nvPr/>
        </p:nvSpPr>
        <p:spPr>
          <a:xfrm>
            <a:off x="1090268" y="1300338"/>
            <a:ext cx="5377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১।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সম্পদ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হিসাবের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ক্ষেত্রেঃ</a:t>
            </a:r>
            <a:endParaRPr lang="en-US" altLang="ko-KR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বৃদ্ধি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পেলে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                                   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ডেবিট</a:t>
            </a:r>
            <a:endParaRPr lang="en-US" altLang="ko-KR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হ্রাস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পেলে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                                   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ক্রেডিট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9B6445A-EED1-4951-B218-2894C1BF83A8}"/>
              </a:ext>
            </a:extLst>
          </p:cNvPr>
          <p:cNvSpPr txBox="1"/>
          <p:nvPr/>
        </p:nvSpPr>
        <p:spPr>
          <a:xfrm>
            <a:off x="1058893" y="2290944"/>
            <a:ext cx="5377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২।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দায়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হিসাবের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ক্ষেত্রেঃ</a:t>
            </a:r>
            <a:endParaRPr lang="en-US" altLang="ko-KR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হ্রাস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কমলে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                                 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ডেবিট</a:t>
            </a:r>
            <a:endParaRPr lang="en-US" altLang="ko-KR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বৃদ্ধি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পেলে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                                  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ক্রেডিট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9B6445A-EED1-4951-B218-2894C1BF83A8}"/>
              </a:ext>
            </a:extLst>
          </p:cNvPr>
          <p:cNvSpPr txBox="1"/>
          <p:nvPr/>
        </p:nvSpPr>
        <p:spPr>
          <a:xfrm>
            <a:off x="1058893" y="3272575"/>
            <a:ext cx="5377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৩।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মুলধন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স্বত্বাধিকার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হিসাবের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ক্ষেত্রেঃ</a:t>
            </a:r>
            <a:endParaRPr lang="en-US" altLang="ko-KR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হ্রাস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কমলে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                                 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ডেবিট</a:t>
            </a:r>
            <a:endParaRPr lang="en-US" altLang="ko-KR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বৃদ্ধি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পেলে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                                  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ক্রেডিট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9B6445A-EED1-4951-B218-2894C1BF83A8}"/>
              </a:ext>
            </a:extLst>
          </p:cNvPr>
          <p:cNvSpPr txBox="1"/>
          <p:nvPr/>
        </p:nvSpPr>
        <p:spPr>
          <a:xfrm>
            <a:off x="1023035" y="4325924"/>
            <a:ext cx="5377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৪।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আয়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হিসাবের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ক্ষেত্রেঃ</a:t>
            </a:r>
            <a:endParaRPr lang="en-US" altLang="ko-KR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হ্রাস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কমলে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                                 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ডেবিট</a:t>
            </a:r>
            <a:endParaRPr lang="en-US" altLang="ko-KR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বৃদ্ধি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পেলে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                                  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ক্রেডিট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9B6445A-EED1-4951-B218-2894C1BF83A8}"/>
              </a:ext>
            </a:extLst>
          </p:cNvPr>
          <p:cNvSpPr txBox="1"/>
          <p:nvPr/>
        </p:nvSpPr>
        <p:spPr>
          <a:xfrm>
            <a:off x="1000616" y="5292515"/>
            <a:ext cx="5377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৫।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ব্যয়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খরচ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হিসাবের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ক্ষেত্রেঃ</a:t>
            </a:r>
            <a:endParaRPr lang="en-US" altLang="ko-KR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বৃদ্ধি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পেলে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                                  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ডেবিট</a:t>
            </a:r>
            <a:endParaRPr lang="en-US" altLang="ko-KR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হ্রাস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কমলে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                                 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ক্রেডিট</a:t>
            </a:r>
            <a:endParaRPr lang="en-US" altLang="ko-KR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9B6445A-EED1-4951-B218-2894C1BF83A8}"/>
              </a:ext>
            </a:extLst>
          </p:cNvPr>
          <p:cNvSpPr txBox="1"/>
          <p:nvPr/>
        </p:nvSpPr>
        <p:spPr>
          <a:xfrm>
            <a:off x="6814233" y="121023"/>
            <a:ext cx="5377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৬।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উত্তোলন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হিসাবের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ক্ষেত্রেঃ</a:t>
            </a:r>
            <a:endParaRPr lang="en-US" altLang="ko-KR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হ্রাস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কমলে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                                 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ডেবিট</a:t>
            </a:r>
            <a:endParaRPr lang="en-US" altLang="ko-KR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বৃদ্ধি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পেলে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                                  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ক্রেডিট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9B6445A-EED1-4951-B218-2894C1BF83A8}"/>
              </a:ext>
            </a:extLst>
          </p:cNvPr>
          <p:cNvSpPr txBox="1"/>
          <p:nvPr/>
        </p:nvSpPr>
        <p:spPr>
          <a:xfrm>
            <a:off x="6652866" y="1336194"/>
            <a:ext cx="5377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 smtClean="0">
                <a:solidFill>
                  <a:srgbClr val="FFC000"/>
                </a:solidFill>
                <a:cs typeface="Arial" pitchFamily="34" charset="0"/>
              </a:rPr>
              <a:t>হিসাব</a:t>
            </a:r>
            <a:r>
              <a:rPr lang="en-US" altLang="ko-KR" sz="2000" b="1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rgbClr val="FFC000"/>
                </a:solidFill>
                <a:cs typeface="Arial" pitchFamily="34" charset="0"/>
              </a:rPr>
              <a:t>সমীকরণের</a:t>
            </a:r>
            <a:r>
              <a:rPr lang="en-US" altLang="ko-KR" sz="2000" b="1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rgbClr val="FFC000"/>
                </a:solidFill>
                <a:cs typeface="Arial" pitchFamily="34" charset="0"/>
              </a:rPr>
              <a:t>উপাদান</a:t>
            </a:r>
            <a:r>
              <a:rPr lang="en-US" altLang="ko-KR" sz="2000" b="1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rgbClr val="FFC000"/>
                </a:solidFill>
                <a:cs typeface="Arial" pitchFamily="34" charset="0"/>
              </a:rPr>
              <a:t>গুলোর</a:t>
            </a:r>
            <a:r>
              <a:rPr lang="en-US" altLang="ko-KR" sz="2000" b="1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rgbClr val="FFC000"/>
                </a:solidFill>
                <a:cs typeface="Arial" pitchFamily="34" charset="0"/>
              </a:rPr>
              <a:t>থেকে</a:t>
            </a:r>
            <a:r>
              <a:rPr lang="en-US" altLang="ko-KR" sz="2000" b="1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rgbClr val="FFC000"/>
                </a:solidFill>
                <a:cs typeface="Arial" pitchFamily="34" charset="0"/>
              </a:rPr>
              <a:t>জাবেদাদাখিলার</a:t>
            </a:r>
            <a:r>
              <a:rPr lang="en-US" altLang="ko-KR" sz="2000" b="1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rgbClr val="FFC000"/>
                </a:solidFill>
                <a:cs typeface="Arial" pitchFamily="34" charset="0"/>
              </a:rPr>
              <a:t>নিয়মঃ</a:t>
            </a:r>
            <a:endParaRPr lang="en-US" altLang="ko-KR" sz="2000" b="1" dirty="0" smtClean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9B6445A-EED1-4951-B218-2894C1BF83A8}"/>
              </a:ext>
            </a:extLst>
          </p:cNvPr>
          <p:cNvSpPr txBox="1"/>
          <p:nvPr/>
        </p:nvSpPr>
        <p:spPr>
          <a:xfrm>
            <a:off x="6630453" y="2053371"/>
            <a:ext cx="537776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A=L+(C+I-E-D)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9B6445A-EED1-4951-B218-2894C1BF83A8}"/>
              </a:ext>
            </a:extLst>
          </p:cNvPr>
          <p:cNvSpPr txBox="1"/>
          <p:nvPr/>
        </p:nvSpPr>
        <p:spPr>
          <a:xfrm>
            <a:off x="6814233" y="2768951"/>
            <a:ext cx="5377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A=Assets </a:t>
            </a:r>
            <a:r>
              <a:rPr lang="en-US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সম্পদ</a:t>
            </a:r>
            <a:endParaRPr lang="en-US" altLang="ko-KR" sz="2800" b="1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9B6445A-EED1-4951-B218-2894C1BF83A8}"/>
              </a:ext>
            </a:extLst>
          </p:cNvPr>
          <p:cNvSpPr txBox="1"/>
          <p:nvPr/>
        </p:nvSpPr>
        <p:spPr>
          <a:xfrm>
            <a:off x="6800786" y="3217187"/>
            <a:ext cx="5377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L=Liability  </a:t>
            </a:r>
            <a:r>
              <a:rPr lang="en-US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দায়</a:t>
            </a: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9B6445A-EED1-4951-B218-2894C1BF83A8}"/>
              </a:ext>
            </a:extLst>
          </p:cNvPr>
          <p:cNvSpPr txBox="1"/>
          <p:nvPr/>
        </p:nvSpPr>
        <p:spPr>
          <a:xfrm>
            <a:off x="6818716" y="3625080"/>
            <a:ext cx="5377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C=Capital </a:t>
            </a:r>
            <a:r>
              <a:rPr lang="en-US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মুলধন</a:t>
            </a: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স্বত্বাধিকার</a:t>
            </a: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9B6445A-EED1-4951-B218-2894C1BF83A8}"/>
              </a:ext>
            </a:extLst>
          </p:cNvPr>
          <p:cNvSpPr txBox="1"/>
          <p:nvPr/>
        </p:nvSpPr>
        <p:spPr>
          <a:xfrm>
            <a:off x="6800786" y="4113656"/>
            <a:ext cx="5377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I=Income </a:t>
            </a:r>
            <a:r>
              <a:rPr lang="en-US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আয়</a:t>
            </a: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9B6445A-EED1-4951-B218-2894C1BF83A8}"/>
              </a:ext>
            </a:extLst>
          </p:cNvPr>
          <p:cNvSpPr txBox="1"/>
          <p:nvPr/>
        </p:nvSpPr>
        <p:spPr>
          <a:xfrm>
            <a:off x="6787339" y="4575338"/>
            <a:ext cx="5377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E=Expenditure </a:t>
            </a:r>
            <a:r>
              <a:rPr lang="en-US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ব্যয়</a:t>
            </a: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খরচ</a:t>
            </a: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9B6445A-EED1-4951-B218-2894C1BF83A8}"/>
              </a:ext>
            </a:extLst>
          </p:cNvPr>
          <p:cNvSpPr txBox="1"/>
          <p:nvPr/>
        </p:nvSpPr>
        <p:spPr>
          <a:xfrm>
            <a:off x="6778375" y="4983231"/>
            <a:ext cx="5377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D=Drawing </a:t>
            </a:r>
            <a:r>
              <a:rPr lang="en-US" altLang="ko-KR" sz="2800" b="1" dirty="0" err="1" smtClean="0">
                <a:solidFill>
                  <a:schemeClr val="bg1"/>
                </a:solidFill>
                <a:cs typeface="Arial" pitchFamily="34" charset="0"/>
              </a:rPr>
              <a:t>উত্তোলন</a:t>
            </a:r>
            <a:r>
              <a:rPr lang="en-US" altLang="ko-KR" sz="28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_95_Startup-Microsoft-20772540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_95_Startup-Microsoft-20772540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_95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_95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_95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_95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_95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_95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B6445A-EED1-4951-B218-2894C1BF83A8}"/>
              </a:ext>
            </a:extLst>
          </p:cNvPr>
          <p:cNvSpPr txBox="1"/>
          <p:nvPr/>
        </p:nvSpPr>
        <p:spPr>
          <a:xfrm>
            <a:off x="1045444" y="1349637"/>
            <a:ext cx="44282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উত্তরঃ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কোনো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প্রতিষ্ঠানে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আর্থিক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লেনদেন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সংগঠিত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হওয়ার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সাথে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সাথে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সেগুলোকে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ডেবিট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ও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ক্রেডিট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দিক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বিশ্লেষণ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করে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সংক্ষিপ্ত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বিবরণ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সহ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তারিখ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অনুযায়ী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ক্রমান্বয়ে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সাজিয়ে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একটি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ছকে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লেখা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।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নিম্নে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জাবেদার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ছকের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সংক্ষিপ্ত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পরিচয়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তুলে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ধরা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হলো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517A26D-9A39-4B9A-AC30-FE35C5C4FD31}"/>
              </a:ext>
            </a:extLst>
          </p:cNvPr>
          <p:cNvSpPr txBox="1"/>
          <p:nvPr/>
        </p:nvSpPr>
        <p:spPr>
          <a:xfrm>
            <a:off x="0" y="1"/>
            <a:ext cx="476686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4400" b="1" dirty="0" err="1" smtClean="0">
                <a:solidFill>
                  <a:schemeClr val="bg1">
                    <a:alpha val="50000"/>
                  </a:schemeClr>
                </a:solidFill>
                <a:cs typeface="Arial" pitchFamily="34" charset="0"/>
              </a:rPr>
              <a:t>পাঠ</a:t>
            </a:r>
            <a:r>
              <a:rPr lang="en-GB" altLang="ko-KR" sz="4400" b="1" dirty="0" smtClean="0">
                <a:solidFill>
                  <a:schemeClr val="bg1">
                    <a:alpha val="50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4400" b="1" dirty="0" err="1" smtClean="0">
                <a:solidFill>
                  <a:schemeClr val="bg1">
                    <a:alpha val="50000"/>
                  </a:schemeClr>
                </a:solidFill>
                <a:cs typeface="Arial" pitchFamily="34" charset="0"/>
              </a:rPr>
              <a:t>আলোচনা</a:t>
            </a:r>
            <a:endParaRPr lang="ko-KR" altLang="en-US" sz="4400" b="1" dirty="0">
              <a:solidFill>
                <a:schemeClr val="bg1">
                  <a:alpha val="50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7876" y="3903245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solidFill>
                  <a:srgbClr val="002060"/>
                </a:solidFill>
                <a:cs typeface="Arial" pitchFamily="34" charset="0"/>
              </a:rPr>
              <a:t>উদাহরণঃ</a:t>
            </a:r>
            <a:endParaRPr lang="ko-KR" altLang="en-US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7046" y="3916691"/>
            <a:ext cx="3748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জানুয়ারি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১,২০২০</a:t>
            </a:r>
          </a:p>
          <a:p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শ্রমিকের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মজুরি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প্রদান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১,০০০ </a:t>
            </a:r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টাকা</a:t>
            </a:r>
            <a:endParaRPr lang="en-US" dirty="0"/>
          </a:p>
        </p:txBody>
      </p:sp>
      <p:pic>
        <p:nvPicPr>
          <p:cNvPr id="15" name="Picture Placeholder 14" descr="unnamed.jpg"/>
          <p:cNvPicPr>
            <a:picLocks noGrp="1" noChangeAspect="1"/>
          </p:cNvPicPr>
          <p:nvPr>
            <p:ph type="pic" sz="quarter" idx="43"/>
          </p:nvPr>
        </p:nvPicPr>
        <p:blipFill>
          <a:blip r:embed="rId4"/>
          <a:srcRect l="17773" r="17773"/>
          <a:stretch>
            <a:fillRect/>
          </a:stretch>
        </p:blipFill>
        <p:spPr/>
      </p:pic>
      <p:cxnSp>
        <p:nvCxnSpPr>
          <p:cNvPr id="17" name="Straight Connector 16"/>
          <p:cNvCxnSpPr/>
          <p:nvPr/>
        </p:nvCxnSpPr>
        <p:spPr>
          <a:xfrm>
            <a:off x="1062319" y="4693024"/>
            <a:ext cx="5163669" cy="1344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053355" y="5190565"/>
            <a:ext cx="5186080" cy="448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141193" y="5600695"/>
            <a:ext cx="1842255" cy="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V="1">
            <a:off x="5302612" y="5638789"/>
            <a:ext cx="1864667" cy="898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V="1">
            <a:off x="835957" y="5623110"/>
            <a:ext cx="1846737" cy="448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V="1">
            <a:off x="3045755" y="5627591"/>
            <a:ext cx="1869145" cy="2689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V="1">
            <a:off x="3487267" y="5652244"/>
            <a:ext cx="1918453" cy="897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V="1">
            <a:off x="4399422" y="5609657"/>
            <a:ext cx="1819840" cy="449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066802" y="6526299"/>
            <a:ext cx="5163669" cy="1344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982118" y="4736957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তারিখ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1779974" y="4741440"/>
            <a:ext cx="2008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cs typeface="Arial" pitchFamily="34" charset="0"/>
              </a:rPr>
              <a:t>হিসাবের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cs typeface="Arial" pitchFamily="34" charset="0"/>
              </a:rPr>
              <a:t>খাত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 ও </a:t>
            </a:r>
            <a:r>
              <a:rPr lang="en-US" sz="1400" b="1" dirty="0" err="1" smtClean="0">
                <a:solidFill>
                  <a:schemeClr val="bg1"/>
                </a:solidFill>
                <a:cs typeface="Arial" pitchFamily="34" charset="0"/>
              </a:rPr>
              <a:t>ব্যাখ্যা</a:t>
            </a:r>
            <a:endParaRPr lang="en-US" sz="1400" dirty="0"/>
          </a:p>
        </p:txBody>
      </p:sp>
      <p:sp>
        <p:nvSpPr>
          <p:cNvPr id="100" name="Rectangle 99"/>
          <p:cNvSpPr/>
          <p:nvPr/>
        </p:nvSpPr>
        <p:spPr>
          <a:xfrm>
            <a:off x="3868750" y="4732474"/>
            <a:ext cx="524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cs typeface="Arial" pitchFamily="34" charset="0"/>
              </a:rPr>
              <a:t>খ.পৃ</a:t>
            </a:r>
            <a:endParaRPr lang="en-US" sz="1400" dirty="0"/>
          </a:p>
        </p:txBody>
      </p:sp>
      <p:sp>
        <p:nvSpPr>
          <p:cNvPr id="101" name="Rectangle 100"/>
          <p:cNvSpPr/>
          <p:nvPr/>
        </p:nvSpPr>
        <p:spPr>
          <a:xfrm>
            <a:off x="4514210" y="4745920"/>
            <a:ext cx="7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টাকা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5419642" y="4750403"/>
            <a:ext cx="7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টাকা</a:t>
            </a:r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1053831" y="5212085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২০২০</a:t>
            </a:r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1004526" y="5458614"/>
            <a:ext cx="86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জানু.১</a:t>
            </a: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1671707" y="5180708"/>
            <a:ext cx="22605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cs typeface="Arial" pitchFamily="34" charset="0"/>
              </a:rPr>
              <a:t>মজুরি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cs typeface="Arial" pitchFamily="34" charset="0"/>
              </a:rPr>
              <a:t>হিসাব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            </a:t>
            </a:r>
            <a:r>
              <a:rPr lang="en-US" sz="1400" b="1" dirty="0" err="1" smtClean="0">
                <a:solidFill>
                  <a:schemeClr val="bg1"/>
                </a:solidFill>
                <a:cs typeface="Arial" pitchFamily="34" charset="0"/>
              </a:rPr>
              <a:t>ডেবিট</a:t>
            </a:r>
            <a:endParaRPr lang="en-US" sz="1400" dirty="0"/>
          </a:p>
        </p:txBody>
      </p:sp>
      <p:sp>
        <p:nvSpPr>
          <p:cNvPr id="106" name="Rectangle 105"/>
          <p:cNvSpPr/>
          <p:nvPr/>
        </p:nvSpPr>
        <p:spPr>
          <a:xfrm>
            <a:off x="1852725" y="5481025"/>
            <a:ext cx="2108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cs typeface="Arial" pitchFamily="34" charset="0"/>
              </a:rPr>
              <a:t>নগদান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cs typeface="Arial" pitchFamily="34" charset="0"/>
              </a:rPr>
              <a:t>হিসাব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     </a:t>
            </a:r>
            <a:r>
              <a:rPr lang="en-US" sz="1400" b="1" dirty="0" err="1" smtClean="0">
                <a:solidFill>
                  <a:schemeClr val="bg1"/>
                </a:solidFill>
                <a:cs typeface="Arial" pitchFamily="34" charset="0"/>
              </a:rPr>
              <a:t>ক্রেডিট</a:t>
            </a:r>
            <a:endParaRPr lang="en-US" sz="1400" dirty="0"/>
          </a:p>
        </p:txBody>
      </p:sp>
      <p:sp>
        <p:nvSpPr>
          <p:cNvPr id="107" name="Rectangle 106"/>
          <p:cNvSpPr/>
          <p:nvPr/>
        </p:nvSpPr>
        <p:spPr>
          <a:xfrm>
            <a:off x="4590406" y="5185191"/>
            <a:ext cx="681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১,০০০</a:t>
            </a:r>
            <a:endParaRPr lang="en-US" sz="1400" dirty="0"/>
          </a:p>
        </p:txBody>
      </p:sp>
      <p:sp>
        <p:nvSpPr>
          <p:cNvPr id="108" name="Rectangle 107"/>
          <p:cNvSpPr/>
          <p:nvPr/>
        </p:nvSpPr>
        <p:spPr>
          <a:xfrm>
            <a:off x="5563077" y="5445167"/>
            <a:ext cx="681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১,০০০</a:t>
            </a:r>
            <a:endParaRPr lang="en-US" sz="1400" dirty="0"/>
          </a:p>
        </p:txBody>
      </p:sp>
      <p:sp>
        <p:nvSpPr>
          <p:cNvPr id="109" name="Rectangle 108"/>
          <p:cNvSpPr/>
          <p:nvPr/>
        </p:nvSpPr>
        <p:spPr>
          <a:xfrm>
            <a:off x="1851691" y="5875471"/>
            <a:ext cx="1893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( </a:t>
            </a:r>
            <a:r>
              <a:rPr lang="en-US" sz="1400" b="1" dirty="0" err="1" smtClean="0">
                <a:solidFill>
                  <a:schemeClr val="bg1"/>
                </a:solidFill>
                <a:cs typeface="Arial" pitchFamily="34" charset="0"/>
              </a:rPr>
              <a:t>নগদে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cs typeface="Arial" pitchFamily="34" charset="0"/>
              </a:rPr>
              <a:t>মজুরি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cs typeface="Arial" pitchFamily="34" charset="0"/>
              </a:rPr>
              <a:t>প্রদান</a:t>
            </a: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 )</a:t>
            </a:r>
            <a:endParaRPr lang="en-US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01939F7-9EE5-41F1-A572-B5B6C34E59D2}"/>
              </a:ext>
            </a:extLst>
          </p:cNvPr>
          <p:cNvSpPr txBox="1"/>
          <p:nvPr/>
        </p:nvSpPr>
        <p:spPr>
          <a:xfrm>
            <a:off x="1675353" y="765509"/>
            <a:ext cx="45076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 err="1" smtClean="0">
                <a:cs typeface="Arial" pitchFamily="34" charset="0"/>
              </a:rPr>
              <a:t>জাবেদার</a:t>
            </a:r>
            <a:r>
              <a:rPr lang="en-US" altLang="ko-KR" sz="2400" b="1" dirty="0" smtClean="0">
                <a:cs typeface="Arial" pitchFamily="34" charset="0"/>
              </a:rPr>
              <a:t> </a:t>
            </a:r>
            <a:r>
              <a:rPr lang="en-US" altLang="ko-KR" sz="2400" b="1" dirty="0" err="1" smtClean="0">
                <a:cs typeface="Arial" pitchFamily="34" charset="0"/>
              </a:rPr>
              <a:t>প্রচলিত</a:t>
            </a:r>
            <a:r>
              <a:rPr lang="en-US" altLang="ko-KR" sz="2400" b="1" dirty="0" smtClean="0">
                <a:cs typeface="Arial" pitchFamily="34" charset="0"/>
              </a:rPr>
              <a:t> </a:t>
            </a:r>
            <a:r>
              <a:rPr lang="en-US" altLang="ko-KR" sz="2400" b="1" dirty="0" err="1" smtClean="0">
                <a:cs typeface="Arial" pitchFamily="34" charset="0"/>
              </a:rPr>
              <a:t>ছক</a:t>
            </a:r>
            <a:endParaRPr lang="ko-KR" altLang="en-US" sz="2400" b="1" dirty="0">
              <a:cs typeface="Arial" pitchFamily="34" charset="0"/>
            </a:endParaRPr>
          </a:p>
        </p:txBody>
      </p:sp>
      <p:grpSp>
        <p:nvGrpSpPr>
          <p:cNvPr id="39" name="Group 19">
            <a:extLst>
              <a:ext uri="{FF2B5EF4-FFF2-40B4-BE49-F238E27FC236}">
                <a16:creationId xmlns:a16="http://schemas.microsoft.com/office/drawing/2014/main" xmlns="" id="{62154CEB-D73E-4D16-9446-E2BCE3042896}"/>
              </a:ext>
            </a:extLst>
          </p:cNvPr>
          <p:cNvGrpSpPr/>
          <p:nvPr/>
        </p:nvGrpSpPr>
        <p:grpSpPr>
          <a:xfrm>
            <a:off x="670005" y="595604"/>
            <a:ext cx="790407" cy="790407"/>
            <a:chOff x="5833678" y="3486722"/>
            <a:chExt cx="790407" cy="790407"/>
          </a:xfrm>
        </p:grpSpPr>
        <p:sp>
          <p:nvSpPr>
            <p:cNvPr id="40" name="Arc 3">
              <a:extLst>
                <a:ext uri="{FF2B5EF4-FFF2-40B4-BE49-F238E27FC236}">
                  <a16:creationId xmlns:a16="http://schemas.microsoft.com/office/drawing/2014/main" xmlns="" id="{3D2FA1E1-AD1A-4D2E-A099-8649A9CA1168}"/>
                </a:ext>
              </a:extLst>
            </p:cNvPr>
            <p:cNvSpPr/>
            <p:nvPr/>
          </p:nvSpPr>
          <p:spPr>
            <a:xfrm>
              <a:off x="5833678" y="3486722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4115DEC5-8921-4A62-82C2-B7535F231D3A}"/>
                </a:ext>
              </a:extLst>
            </p:cNvPr>
            <p:cNvSpPr/>
            <p:nvPr/>
          </p:nvSpPr>
          <p:spPr>
            <a:xfrm>
              <a:off x="5907909" y="3559448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39BB4D9-2FAF-48C8-B9AD-8BD88896AFA1}"/>
              </a:ext>
            </a:extLst>
          </p:cNvPr>
          <p:cNvSpPr txBox="1"/>
          <p:nvPr/>
        </p:nvSpPr>
        <p:spPr>
          <a:xfrm>
            <a:off x="671009" y="750242"/>
            <a:ext cx="79141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cs typeface="Arial" pitchFamily="34" charset="0"/>
              </a:rPr>
              <a:t>04</a:t>
            </a:r>
            <a:endParaRPr lang="ko-KR" altLang="en-US" sz="2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332403_high-tech-interface-sound_by_grach_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332403_high-tech-interface-sound_by_grach_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_95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38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arallelogram 74">
            <a:extLst>
              <a:ext uri="{FF2B5EF4-FFF2-40B4-BE49-F238E27FC236}">
                <a16:creationId xmlns:a16="http://schemas.microsoft.com/office/drawing/2014/main" xmlns="" id="{12B01AF1-2CDA-4354-B3E1-214ED3A4313A}"/>
              </a:ext>
            </a:extLst>
          </p:cNvPr>
          <p:cNvSpPr/>
          <p:nvPr/>
        </p:nvSpPr>
        <p:spPr>
          <a:xfrm>
            <a:off x="3800579" y="2558550"/>
            <a:ext cx="3989398" cy="1395888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6" name="Parallelogram 39">
            <a:extLst>
              <a:ext uri="{FF2B5EF4-FFF2-40B4-BE49-F238E27FC236}">
                <a16:creationId xmlns:a16="http://schemas.microsoft.com/office/drawing/2014/main" xmlns="" id="{B16150B8-D205-4208-AA18-3E6084E97383}"/>
              </a:ext>
            </a:extLst>
          </p:cNvPr>
          <p:cNvSpPr/>
          <p:nvPr/>
        </p:nvSpPr>
        <p:spPr>
          <a:xfrm>
            <a:off x="4074694" y="2785971"/>
            <a:ext cx="3945437" cy="1404681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48478 w 3401707"/>
              <a:gd name="connsiteY5" fmla="*/ 1212899 h 1364082"/>
              <a:gd name="connsiteX6" fmla="*/ 3206721 w 3401707"/>
              <a:gd name="connsiteY6" fmla="*/ 0 h 1364082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8478 w 3364222"/>
              <a:gd name="connsiteY5" fmla="*/ 1221492 h 1372675"/>
              <a:gd name="connsiteX6" fmla="*/ 3206721 w 3364222"/>
              <a:gd name="connsiteY6" fmla="*/ 8593 h 1372675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0982 w 3364222"/>
              <a:gd name="connsiteY5" fmla="*/ 1221492 h 1372675"/>
              <a:gd name="connsiteX6" fmla="*/ 3206721 w 3364222"/>
              <a:gd name="connsiteY6" fmla="*/ 8593 h 137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4222" h="1372675">
                <a:moveTo>
                  <a:pt x="3206721" y="8593"/>
                </a:moveTo>
                <a:lnTo>
                  <a:pt x="3364222" y="0"/>
                </a:lnTo>
                <a:lnTo>
                  <a:pt x="3060687" y="1372675"/>
                </a:lnTo>
                <a:lnTo>
                  <a:pt x="0" y="1372675"/>
                </a:lnTo>
                <a:lnTo>
                  <a:pt x="37796" y="1221492"/>
                </a:lnTo>
                <a:lnTo>
                  <a:pt x="2940982" y="1221492"/>
                </a:lnTo>
                <a:cubicBezTo>
                  <a:pt x="3042057" y="817192"/>
                  <a:pt x="3105646" y="412893"/>
                  <a:pt x="3206721" y="85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64A51743-BA29-4103-AD6B-63D0A3CF1B3C}"/>
              </a:ext>
            </a:extLst>
          </p:cNvPr>
          <p:cNvSpPr txBox="1"/>
          <p:nvPr/>
        </p:nvSpPr>
        <p:spPr>
          <a:xfrm>
            <a:off x="4504879" y="2750293"/>
            <a:ext cx="333475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 err="1" smtClean="0">
                <a:solidFill>
                  <a:schemeClr val="bg1"/>
                </a:solidFill>
                <a:cs typeface="Arial" pitchFamily="34" charset="0"/>
              </a:rPr>
              <a:t>গাণিতিক</a:t>
            </a:r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b="1" dirty="0" err="1" smtClean="0">
                <a:solidFill>
                  <a:schemeClr val="bg1"/>
                </a:solidFill>
                <a:cs typeface="Arial" pitchFamily="34" charset="0"/>
              </a:rPr>
              <a:t>সমস্যা</a:t>
            </a:r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 ও </a:t>
            </a:r>
            <a:r>
              <a:rPr lang="en-US" altLang="ko-KR" sz="3200" b="1" dirty="0" err="1" smtClean="0">
                <a:solidFill>
                  <a:schemeClr val="bg1"/>
                </a:solidFill>
                <a:cs typeface="Arial" pitchFamily="34" charset="0"/>
              </a:rPr>
              <a:t>সমাধান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DB2368D8-FFDA-4374-8134-3DC6BF280270}"/>
              </a:ext>
            </a:extLst>
          </p:cNvPr>
          <p:cNvSpPr/>
          <p:nvPr/>
        </p:nvSpPr>
        <p:spPr>
          <a:xfrm>
            <a:off x="3600706" y="2813831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1297F6D1-B2DC-4ABF-AD2A-F04E10C7A26D}"/>
              </a:ext>
            </a:extLst>
          </p:cNvPr>
          <p:cNvSpPr/>
          <p:nvPr/>
        </p:nvSpPr>
        <p:spPr>
          <a:xfrm>
            <a:off x="3692328" y="2905453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4F74DCF7-D86A-4841-9266-BC95DC6A923D}"/>
              </a:ext>
            </a:extLst>
          </p:cNvPr>
          <p:cNvSpPr txBox="1"/>
          <p:nvPr/>
        </p:nvSpPr>
        <p:spPr>
          <a:xfrm>
            <a:off x="3701332" y="2974534"/>
            <a:ext cx="5760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99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9" grpId="0"/>
      <p:bldP spid="80" grpId="0" animBg="1"/>
      <p:bldP spid="81" grpId="0" animBg="1"/>
      <p:bldP spid="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6686625" y="694453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সমস্যা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: </a:t>
            </a:r>
            <a:endParaRPr lang="en-US" altLang="ko-K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686625" y="1025656"/>
            <a:ext cx="50064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২০২০</a:t>
            </a:r>
          </a:p>
          <a:p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জানুয়ারি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 ১,  </a:t>
            </a:r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নগদ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৫০,০০০ </a:t>
            </a:r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টাকা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নিয়ে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আসাদ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ব্যবসা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শুরু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করে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।</a:t>
            </a:r>
            <a:endParaRPr lang="en-US" altLang="ko-K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674903" y="1995878"/>
            <a:ext cx="5697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জানুয়ারি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 ১৩,  </a:t>
            </a:r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নগদ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১০,০০০ </a:t>
            </a:r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টাকা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দিয়ে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আসবাবপত্র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ক্রয়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।</a:t>
            </a:r>
            <a:endParaRPr lang="en-US" altLang="ko-K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698351" y="2722706"/>
            <a:ext cx="3996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জানুয়ারি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 ২৮,  </a:t>
            </a:r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বিক্রয়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 ১২,০০০ </a:t>
            </a:r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টাকা</a:t>
            </a:r>
            <a:endParaRPr lang="en-US" altLang="ko-K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340908" y="468589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সমাধান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: </a:t>
            </a:r>
            <a:endParaRPr lang="en-US" altLang="ko-K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204877" y="984180"/>
            <a:ext cx="2087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জনাব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আসাদ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এর</a:t>
            </a:r>
            <a:endParaRPr lang="en-US" altLang="ko-K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580014" y="1253810"/>
            <a:ext cx="1064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জাবেদা</a:t>
            </a:r>
            <a:endParaRPr lang="en-US" altLang="ko-KR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192054" y="1723323"/>
            <a:ext cx="0" cy="420053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772409" y="1764320"/>
            <a:ext cx="7257" cy="419858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291359" y="1764320"/>
            <a:ext cx="17708" cy="415953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414744" y="1723323"/>
            <a:ext cx="14811" cy="423958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6555593" y="1740874"/>
            <a:ext cx="1" cy="42220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180331" y="5940746"/>
            <a:ext cx="644320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192054" y="1729152"/>
            <a:ext cx="6363539" cy="2344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192054" y="2187150"/>
            <a:ext cx="6363540" cy="4026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1980050" y="1794424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বিবরণ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H="1">
            <a:off x="869317" y="1740875"/>
            <a:ext cx="42681" cy="422203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180333" y="1829570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তারিখ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715635" y="1817818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খ:পৃ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4421557" y="1705997"/>
            <a:ext cx="795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ডেবিট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টাকা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558291" y="1686702"/>
            <a:ext cx="8931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ক্রেডিট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টাকা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81732" y="2227413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২০২০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59297" y="2495660"/>
            <a:ext cx="8386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err="1" smtClean="0">
                <a:solidFill>
                  <a:schemeClr val="bg1"/>
                </a:solidFill>
                <a:cs typeface="Arial" pitchFamily="34" charset="0"/>
              </a:rPr>
              <a:t>জানুয়ারি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91677" y="2728633"/>
            <a:ext cx="2776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cs typeface="Arial" pitchFamily="34" charset="0"/>
              </a:rPr>
              <a:t>১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917983" y="2248705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নগদান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হিসাব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              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ডে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070383" y="2621828"/>
            <a:ext cx="2821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  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মুলধন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হিসাব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         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ক্রে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69B6445A-EED1-4951-B218-2894C1BF83A8}"/>
              </a:ext>
            </a:extLst>
          </p:cNvPr>
          <p:cNvSpPr txBox="1"/>
          <p:nvPr/>
        </p:nvSpPr>
        <p:spPr>
          <a:xfrm>
            <a:off x="7704363" y="3357306"/>
            <a:ext cx="350262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A=L+(C+I-E-D)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6420942" y="4021030"/>
            <a:ext cx="2036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সমীকরণে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প্রভাব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: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7094767" y="4390362"/>
            <a:ext cx="2727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নগদ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টাকা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বৃদ্ধি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পাওয়ায়</a:t>
            </a:r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10028691" y="4378762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A= </a:t>
            </a:r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সম্পদ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বৃদ্ধি</a:t>
            </a:r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6712373" y="4955986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নিয়ম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:</a:t>
            </a:r>
            <a:endParaRPr lang="en-US" dirty="0"/>
          </a:p>
        </p:txBody>
      </p:sp>
      <p:sp>
        <p:nvSpPr>
          <p:cNvPr id="112" name="Rectangle 111"/>
          <p:cNvSpPr/>
          <p:nvPr/>
        </p:nvSpPr>
        <p:spPr>
          <a:xfrm>
            <a:off x="6834554" y="5241612"/>
            <a:ext cx="5146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সম্পদ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বৃদ্ধি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পেলে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                                   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ডেবিট</a:t>
            </a:r>
            <a:endParaRPr lang="en-US" altLang="ko-KR" b="1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সম্পদ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  <a:cs typeface="Arial" pitchFamily="34" charset="0"/>
              </a:rPr>
              <a:t>হ্রাস</a:t>
            </a:r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পেলে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                                    </a:t>
            </a:r>
            <a:r>
              <a:rPr lang="en-US" altLang="ko-KR" b="1" dirty="0" err="1">
                <a:solidFill>
                  <a:schemeClr val="bg1"/>
                </a:solidFill>
                <a:cs typeface="Arial" pitchFamily="34" charset="0"/>
              </a:rPr>
              <a:t>ক্রেডিট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 flipH="1" flipV="1">
            <a:off x="3372630" y="2412080"/>
            <a:ext cx="5138324" cy="291323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7317505" y="4683438"/>
            <a:ext cx="3078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মালিকানাস্বত্ত্ব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বৃদ্ধি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পাওয়ায়</a:t>
            </a:r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>
            <a:off x="10345213" y="4671838"/>
            <a:ext cx="175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C= </a:t>
            </a:r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মুলধন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বৃদ্ধি</a:t>
            </a:r>
            <a:endParaRPr lang="en-US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69B6445A-EED1-4951-B218-2894C1BF83A8}"/>
              </a:ext>
            </a:extLst>
          </p:cNvPr>
          <p:cNvSpPr txBox="1"/>
          <p:nvPr/>
        </p:nvSpPr>
        <p:spPr>
          <a:xfrm>
            <a:off x="6670431" y="4944875"/>
            <a:ext cx="5377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নিয়ম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:</a:t>
            </a:r>
          </a:p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মুলধন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হ্রাস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কমলে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                             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ডেবিট</a:t>
            </a:r>
            <a:endParaRPr lang="en-US" altLang="ko-KR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মুলধন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বৃদ্ধি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পেলে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                              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ক্রেডিট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124" name="Straight Arrow Connector 123"/>
          <p:cNvCxnSpPr/>
          <p:nvPr/>
        </p:nvCxnSpPr>
        <p:spPr>
          <a:xfrm flipH="1" flipV="1">
            <a:off x="3484636" y="2786007"/>
            <a:ext cx="4920810" cy="2923131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4428163" y="2240656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৫০,০০০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5492567" y="2667248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৫০,০০০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894539" y="2973519"/>
            <a:ext cx="30235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নগদ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টাকা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মুলধন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হিসাবে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এনে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ব্যবসা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শুরু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).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flipH="1">
            <a:off x="917983" y="3270759"/>
            <a:ext cx="2861681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9" name="Rectangle 138"/>
          <p:cNvSpPr/>
          <p:nvPr/>
        </p:nvSpPr>
        <p:spPr>
          <a:xfrm>
            <a:off x="112406" y="3527285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,,   ১৩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6409219" y="4021030"/>
            <a:ext cx="2036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সমীকরণে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প্রভাব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:</a:t>
            </a:r>
            <a:endParaRPr lang="en-US" dirty="0"/>
          </a:p>
        </p:txBody>
      </p:sp>
      <p:sp>
        <p:nvSpPr>
          <p:cNvPr id="146" name="Rectangle 145"/>
          <p:cNvSpPr/>
          <p:nvPr/>
        </p:nvSpPr>
        <p:spPr>
          <a:xfrm>
            <a:off x="7083044" y="4390362"/>
            <a:ext cx="2927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আসবাবপত্র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বৃদ্ধি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পাওয়ায়</a:t>
            </a:r>
            <a:endParaRPr lang="en-US" dirty="0"/>
          </a:p>
        </p:txBody>
      </p:sp>
      <p:sp>
        <p:nvSpPr>
          <p:cNvPr id="147" name="Rectangle 146"/>
          <p:cNvSpPr/>
          <p:nvPr/>
        </p:nvSpPr>
        <p:spPr>
          <a:xfrm>
            <a:off x="10016968" y="4378762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A= </a:t>
            </a:r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সম্পদ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বৃদ্ধি</a:t>
            </a:r>
            <a:endParaRPr lang="en-US" dirty="0"/>
          </a:p>
        </p:txBody>
      </p:sp>
      <p:sp>
        <p:nvSpPr>
          <p:cNvPr id="148" name="Rectangle 147"/>
          <p:cNvSpPr/>
          <p:nvPr/>
        </p:nvSpPr>
        <p:spPr>
          <a:xfrm>
            <a:off x="7200275" y="4683438"/>
            <a:ext cx="2747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নগদ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টাকা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কমে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যাওয়ায়</a:t>
            </a:r>
            <a:endParaRPr lang="en-US" dirty="0"/>
          </a:p>
        </p:txBody>
      </p:sp>
      <p:sp>
        <p:nvSpPr>
          <p:cNvPr id="149" name="Rectangle 148"/>
          <p:cNvSpPr/>
          <p:nvPr/>
        </p:nvSpPr>
        <p:spPr>
          <a:xfrm>
            <a:off x="10016969" y="4671838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A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= </a:t>
            </a:r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সম্পদ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হৃাস</a:t>
            </a:r>
            <a:endParaRPr lang="en-US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xmlns="" id="{69B6445A-EED1-4951-B218-2894C1BF83A8}"/>
              </a:ext>
            </a:extLst>
          </p:cNvPr>
          <p:cNvSpPr txBox="1"/>
          <p:nvPr/>
        </p:nvSpPr>
        <p:spPr>
          <a:xfrm>
            <a:off x="7124030" y="4935221"/>
            <a:ext cx="5377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নিয়ম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:</a:t>
            </a:r>
          </a:p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সম্পদ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বৃদ্ধি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পেলে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                        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ডেবিট</a:t>
            </a:r>
            <a:endParaRPr lang="en-US" altLang="ko-KR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সম্পদ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হ্রাস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পেলে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                       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ক্রেডিট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152" name="Straight Arrow Connector 151"/>
          <p:cNvCxnSpPr/>
          <p:nvPr/>
        </p:nvCxnSpPr>
        <p:spPr>
          <a:xfrm flipH="1" flipV="1">
            <a:off x="3715635" y="3455425"/>
            <a:ext cx="4799407" cy="187062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906261" y="3268607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আসবাবপত্র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হিসাব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        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ডে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4459418" y="3270759"/>
            <a:ext cx="97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১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০,০০০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57" name="Straight Arrow Connector 156"/>
          <p:cNvCxnSpPr/>
          <p:nvPr/>
        </p:nvCxnSpPr>
        <p:spPr>
          <a:xfrm flipH="1" flipV="1">
            <a:off x="3772409" y="3794012"/>
            <a:ext cx="4432328" cy="1981906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1105553" y="3583115"/>
            <a:ext cx="281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 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নগদান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হিসাব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         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ক্রে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5558291" y="3609346"/>
            <a:ext cx="97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১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০,০০০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1105554" y="3852745"/>
            <a:ext cx="24657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নগদ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টাকা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দিয়ে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আসবাবপত্র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ক্রয়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).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61" name="Straight Connector 160"/>
          <p:cNvCxnSpPr/>
          <p:nvPr/>
        </p:nvCxnSpPr>
        <p:spPr>
          <a:xfrm flipH="1">
            <a:off x="941430" y="4196877"/>
            <a:ext cx="2861681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6" name="Rectangle 165"/>
          <p:cNvSpPr/>
          <p:nvPr/>
        </p:nvSpPr>
        <p:spPr>
          <a:xfrm>
            <a:off x="6479557" y="4009307"/>
            <a:ext cx="2036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সমীকরণে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প্রভাব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:</a:t>
            </a:r>
            <a:endParaRPr lang="en-US" dirty="0"/>
          </a:p>
        </p:txBody>
      </p:sp>
      <p:sp>
        <p:nvSpPr>
          <p:cNvPr id="167" name="Rectangle 166"/>
          <p:cNvSpPr/>
          <p:nvPr/>
        </p:nvSpPr>
        <p:spPr>
          <a:xfrm>
            <a:off x="7305781" y="4378639"/>
            <a:ext cx="2727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নগদ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টাকা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বৃদ্ধি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পাওয়ায়</a:t>
            </a:r>
            <a:endParaRPr lang="en-US" dirty="0"/>
          </a:p>
        </p:txBody>
      </p:sp>
      <p:sp>
        <p:nvSpPr>
          <p:cNvPr id="168" name="Rectangle 167"/>
          <p:cNvSpPr/>
          <p:nvPr/>
        </p:nvSpPr>
        <p:spPr>
          <a:xfrm>
            <a:off x="10087306" y="4367039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A= </a:t>
            </a:r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সম্পদ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বৃদ্ধি</a:t>
            </a:r>
            <a:endParaRPr lang="en-US" dirty="0"/>
          </a:p>
        </p:txBody>
      </p:sp>
      <p:sp>
        <p:nvSpPr>
          <p:cNvPr id="169" name="Rectangle 168"/>
          <p:cNvSpPr/>
          <p:nvPr/>
        </p:nvSpPr>
        <p:spPr>
          <a:xfrm>
            <a:off x="7270613" y="4671715"/>
            <a:ext cx="2927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বিক্রয়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 /</a:t>
            </a:r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আয়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বৃদ্ধি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পাওয়ায়</a:t>
            </a:r>
            <a:endParaRPr lang="en-US" dirty="0"/>
          </a:p>
        </p:txBody>
      </p:sp>
      <p:sp>
        <p:nvSpPr>
          <p:cNvPr id="170" name="Rectangle 169"/>
          <p:cNvSpPr/>
          <p:nvPr/>
        </p:nvSpPr>
        <p:spPr>
          <a:xfrm>
            <a:off x="10110753" y="4660115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I =  </a:t>
            </a:r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আয়</a:t>
            </a:r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cs typeface="Arial" pitchFamily="34" charset="0"/>
              </a:rPr>
              <a:t>বৃদ্ধি</a:t>
            </a:r>
            <a:endParaRPr lang="en-US" dirty="0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69B6445A-EED1-4951-B218-2894C1BF83A8}"/>
              </a:ext>
            </a:extLst>
          </p:cNvPr>
          <p:cNvSpPr txBox="1"/>
          <p:nvPr/>
        </p:nvSpPr>
        <p:spPr>
          <a:xfrm>
            <a:off x="7033844" y="4908196"/>
            <a:ext cx="5377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নিয়মঃ</a:t>
            </a:r>
            <a:endParaRPr lang="en-US" altLang="ko-KR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সম্পদ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বৃদ্ধি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পেলে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                        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ডেবিট</a:t>
            </a:r>
            <a:endParaRPr lang="en-US" altLang="ko-KR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হ্রাস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পেলে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                                   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ক্রেডিট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172" name="Straight Arrow Connector 171"/>
          <p:cNvCxnSpPr/>
          <p:nvPr/>
        </p:nvCxnSpPr>
        <p:spPr>
          <a:xfrm flipH="1" flipV="1">
            <a:off x="3715636" y="4497393"/>
            <a:ext cx="4981018" cy="91863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ctangle 172"/>
          <p:cNvSpPr/>
          <p:nvPr/>
        </p:nvSpPr>
        <p:spPr>
          <a:xfrm>
            <a:off x="65515" y="4312727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,,   ২৮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906258" y="4218164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নগদান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হিসাব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               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ডে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498499" y="4206441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১২,০০০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69B6445A-EED1-4951-B218-2894C1BF83A8}"/>
              </a:ext>
            </a:extLst>
          </p:cNvPr>
          <p:cNvSpPr txBox="1"/>
          <p:nvPr/>
        </p:nvSpPr>
        <p:spPr>
          <a:xfrm>
            <a:off x="7118995" y="4947243"/>
            <a:ext cx="5377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নিয়ম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:</a:t>
            </a:r>
          </a:p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আয়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হ্রাস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কমলে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                        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ডেবিট</a:t>
            </a:r>
            <a:endParaRPr lang="en-US" altLang="ko-KR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আয়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বৃদ্ধি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পেলে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                         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ক্রেডিট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181" name="Straight Arrow Connector 180"/>
          <p:cNvCxnSpPr/>
          <p:nvPr/>
        </p:nvCxnSpPr>
        <p:spPr>
          <a:xfrm flipH="1" flipV="1">
            <a:off x="3772409" y="4856504"/>
            <a:ext cx="5137090" cy="864321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tangle 181"/>
          <p:cNvSpPr/>
          <p:nvPr/>
        </p:nvSpPr>
        <p:spPr>
          <a:xfrm>
            <a:off x="1304841" y="4581578"/>
            <a:ext cx="2597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বিক্রয়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হিসাব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           </a:t>
            </a:r>
            <a:r>
              <a:rPr lang="en-US" altLang="ko-KR" dirty="0" err="1" smtClean="0">
                <a:solidFill>
                  <a:schemeClr val="bg1"/>
                </a:solidFill>
                <a:cs typeface="Arial" pitchFamily="34" charset="0"/>
              </a:rPr>
              <a:t>ক্রে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5623908" y="4581578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১২,০০০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1304841" y="4908196"/>
            <a:ext cx="18614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নগদ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টাকায়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পন্য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বিক্রয়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).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86" name="Straight Connector 185"/>
          <p:cNvCxnSpPr/>
          <p:nvPr/>
        </p:nvCxnSpPr>
        <p:spPr>
          <a:xfrm flipH="1">
            <a:off x="917985" y="5263671"/>
            <a:ext cx="2861681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H="1">
            <a:off x="4256987" y="5397275"/>
            <a:ext cx="233032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>
            <a:off x="4280434" y="5877919"/>
            <a:ext cx="233032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1" name="Rectangle 210"/>
          <p:cNvSpPr/>
          <p:nvPr/>
        </p:nvSpPr>
        <p:spPr>
          <a:xfrm>
            <a:off x="4498500" y="5425634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৭২,০০০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5506679" y="5472527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৭২,০০০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1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1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6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>
                      <p:stCondLst>
                        <p:cond delay="indefinite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2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7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2" fill="hold">
                      <p:stCondLst>
                        <p:cond delay="indefinite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2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9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4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9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4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4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4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8" fill="hold">
                      <p:stCondLst>
                        <p:cond delay="indefinite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8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4" fill="hold">
                      <p:stCondLst>
                        <p:cond delay="indefinite"/>
                      </p:stCondLst>
                      <p:childTnLst>
                        <p:par>
                          <p:cTn id="655" fill="hold">
                            <p:stCondLst>
                              <p:cond delay="0"/>
                            </p:stCondLst>
                            <p:childTnLst>
                              <p:par>
                                <p:cTn id="6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7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2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7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6" grpId="0"/>
      <p:bldP spid="68" grpId="0"/>
      <p:bldP spid="69" grpId="0"/>
      <p:bldP spid="70" grpId="0"/>
      <p:bldP spid="88" grpId="0"/>
      <p:bldP spid="90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6" grpId="1"/>
      <p:bldP spid="107" grpId="0"/>
      <p:bldP spid="107" grpId="1"/>
      <p:bldP spid="107" grpId="2"/>
      <p:bldP spid="108" grpId="0"/>
      <p:bldP spid="108" grpId="1"/>
      <p:bldP spid="109" grpId="0"/>
      <p:bldP spid="109" grpId="1"/>
      <p:bldP spid="109" grpId="2"/>
      <p:bldP spid="111" grpId="0"/>
      <p:bldP spid="111" grpId="1"/>
      <p:bldP spid="112" grpId="0"/>
      <p:bldP spid="112" grpId="1"/>
      <p:bldP spid="120" grpId="0"/>
      <p:bldP spid="120" grpId="1"/>
      <p:bldP spid="121" grpId="0"/>
      <p:bldP spid="121" grpId="1"/>
      <p:bldP spid="122" grpId="0"/>
      <p:bldP spid="122" grpId="1"/>
      <p:bldP spid="130" grpId="0"/>
      <p:bldP spid="132" grpId="0"/>
      <p:bldP spid="135" grpId="0"/>
      <p:bldP spid="139" grpId="0"/>
      <p:bldP spid="145" grpId="0"/>
      <p:bldP spid="145" grpId="1"/>
      <p:bldP spid="146" grpId="0"/>
      <p:bldP spid="146" grpId="1"/>
      <p:bldP spid="147" grpId="0"/>
      <p:bldP spid="147" grpId="1"/>
      <p:bldP spid="148" grpId="0"/>
      <p:bldP spid="148" grpId="1"/>
      <p:bldP spid="149" grpId="0"/>
      <p:bldP spid="149" grpId="1"/>
      <p:bldP spid="150" grpId="0"/>
      <p:bldP spid="150" grpId="1"/>
      <p:bldP spid="154" grpId="0"/>
      <p:bldP spid="155" grpId="0"/>
      <p:bldP spid="158" grpId="0"/>
      <p:bldP spid="159" grpId="0"/>
      <p:bldP spid="160" grpId="0"/>
      <p:bldP spid="166" grpId="0"/>
      <p:bldP spid="166" grpId="1"/>
      <p:bldP spid="166" grpId="2"/>
      <p:bldP spid="167" grpId="0"/>
      <p:bldP spid="167" grpId="1"/>
      <p:bldP spid="167" grpId="2"/>
      <p:bldP spid="168" grpId="0"/>
      <p:bldP spid="168" grpId="1"/>
      <p:bldP spid="168" grpId="2"/>
      <p:bldP spid="169" grpId="0"/>
      <p:bldP spid="169" grpId="1"/>
      <p:bldP spid="170" grpId="0"/>
      <p:bldP spid="170" grpId="1"/>
      <p:bldP spid="171" grpId="0"/>
      <p:bldP spid="171" grpId="1"/>
      <p:bldP spid="173" grpId="0"/>
      <p:bldP spid="174" grpId="0"/>
      <p:bldP spid="175" grpId="0"/>
      <p:bldP spid="180" grpId="0"/>
      <p:bldP spid="180" grpId="1"/>
      <p:bldP spid="180" grpId="2"/>
      <p:bldP spid="182" grpId="0"/>
      <p:bldP spid="183" grpId="0"/>
      <p:bldP spid="185" grpId="0"/>
      <p:bldP spid="211" grpId="0"/>
      <p:bldP spid="2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arallelogram 74">
            <a:extLst>
              <a:ext uri="{FF2B5EF4-FFF2-40B4-BE49-F238E27FC236}">
                <a16:creationId xmlns:a16="http://schemas.microsoft.com/office/drawing/2014/main" xmlns="" id="{12B01AF1-2CDA-4354-B3E1-214ED3A4313A}"/>
              </a:ext>
            </a:extLst>
          </p:cNvPr>
          <p:cNvSpPr/>
          <p:nvPr/>
        </p:nvSpPr>
        <p:spPr>
          <a:xfrm>
            <a:off x="3800579" y="2558550"/>
            <a:ext cx="3989398" cy="1395888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6" name="Parallelogram 39">
            <a:extLst>
              <a:ext uri="{FF2B5EF4-FFF2-40B4-BE49-F238E27FC236}">
                <a16:creationId xmlns:a16="http://schemas.microsoft.com/office/drawing/2014/main" xmlns="" id="{B16150B8-D205-4208-AA18-3E6084E97383}"/>
              </a:ext>
            </a:extLst>
          </p:cNvPr>
          <p:cNvSpPr/>
          <p:nvPr/>
        </p:nvSpPr>
        <p:spPr>
          <a:xfrm>
            <a:off x="4074694" y="2785971"/>
            <a:ext cx="3945437" cy="1404681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48478 w 3401707"/>
              <a:gd name="connsiteY5" fmla="*/ 1212899 h 1364082"/>
              <a:gd name="connsiteX6" fmla="*/ 3206721 w 3401707"/>
              <a:gd name="connsiteY6" fmla="*/ 0 h 1364082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8478 w 3364222"/>
              <a:gd name="connsiteY5" fmla="*/ 1221492 h 1372675"/>
              <a:gd name="connsiteX6" fmla="*/ 3206721 w 3364222"/>
              <a:gd name="connsiteY6" fmla="*/ 8593 h 1372675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0982 w 3364222"/>
              <a:gd name="connsiteY5" fmla="*/ 1221492 h 1372675"/>
              <a:gd name="connsiteX6" fmla="*/ 3206721 w 3364222"/>
              <a:gd name="connsiteY6" fmla="*/ 8593 h 137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4222" h="1372675">
                <a:moveTo>
                  <a:pt x="3206721" y="8593"/>
                </a:moveTo>
                <a:lnTo>
                  <a:pt x="3364222" y="0"/>
                </a:lnTo>
                <a:lnTo>
                  <a:pt x="3060687" y="1372675"/>
                </a:lnTo>
                <a:lnTo>
                  <a:pt x="0" y="1372675"/>
                </a:lnTo>
                <a:lnTo>
                  <a:pt x="37796" y="1221492"/>
                </a:lnTo>
                <a:lnTo>
                  <a:pt x="2940982" y="1221492"/>
                </a:lnTo>
                <a:cubicBezTo>
                  <a:pt x="3042057" y="817192"/>
                  <a:pt x="3105646" y="412893"/>
                  <a:pt x="3206721" y="85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64A51743-BA29-4103-AD6B-63D0A3CF1B3C}"/>
              </a:ext>
            </a:extLst>
          </p:cNvPr>
          <p:cNvSpPr txBox="1"/>
          <p:nvPr/>
        </p:nvSpPr>
        <p:spPr>
          <a:xfrm>
            <a:off x="4504879" y="2996514"/>
            <a:ext cx="333475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 err="1" smtClean="0">
                <a:solidFill>
                  <a:schemeClr val="bg1"/>
                </a:solidFill>
                <a:cs typeface="Arial" pitchFamily="34" charset="0"/>
              </a:rPr>
              <a:t>পাঠ</a:t>
            </a:r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b="1" dirty="0" err="1" smtClean="0">
                <a:solidFill>
                  <a:schemeClr val="bg1"/>
                </a:solidFill>
                <a:cs typeface="Arial" pitchFamily="34" charset="0"/>
              </a:rPr>
              <a:t>মুল্যায়ন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DB2368D8-FFDA-4374-8134-3DC6BF280270}"/>
              </a:ext>
            </a:extLst>
          </p:cNvPr>
          <p:cNvSpPr/>
          <p:nvPr/>
        </p:nvSpPr>
        <p:spPr>
          <a:xfrm>
            <a:off x="3600706" y="2813831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1297F6D1-B2DC-4ABF-AD2A-F04E10C7A26D}"/>
              </a:ext>
            </a:extLst>
          </p:cNvPr>
          <p:cNvSpPr/>
          <p:nvPr/>
        </p:nvSpPr>
        <p:spPr>
          <a:xfrm>
            <a:off x="3692328" y="2905453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4F74DCF7-D86A-4841-9266-BC95DC6A923D}"/>
              </a:ext>
            </a:extLst>
          </p:cNvPr>
          <p:cNvSpPr txBox="1"/>
          <p:nvPr/>
        </p:nvSpPr>
        <p:spPr>
          <a:xfrm>
            <a:off x="3701332" y="2974534"/>
            <a:ext cx="5760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1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8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9" grpId="0"/>
      <p:bldP spid="80" grpId="0" animBg="1"/>
      <p:bldP spid="81" grpId="0" animBg="1"/>
      <p:bldP spid="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মুল্যায়ন</a:t>
            </a:r>
            <a:endParaRPr lang="en-US" dirty="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12B01AF1-2CDA-4354-B3E1-214ED3A4313A}"/>
              </a:ext>
            </a:extLst>
          </p:cNvPr>
          <p:cNvSpPr/>
          <p:nvPr/>
        </p:nvSpPr>
        <p:spPr>
          <a:xfrm>
            <a:off x="2119704" y="1832412"/>
            <a:ext cx="3989398" cy="1395888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Parallelogram 39">
            <a:extLst>
              <a:ext uri="{FF2B5EF4-FFF2-40B4-BE49-F238E27FC236}">
                <a16:creationId xmlns:a16="http://schemas.microsoft.com/office/drawing/2014/main" xmlns="" id="{B16150B8-D205-4208-AA18-3E6084E97383}"/>
              </a:ext>
            </a:extLst>
          </p:cNvPr>
          <p:cNvSpPr/>
          <p:nvPr/>
        </p:nvSpPr>
        <p:spPr>
          <a:xfrm>
            <a:off x="2393819" y="2059833"/>
            <a:ext cx="3945437" cy="1404681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48478 w 3401707"/>
              <a:gd name="connsiteY5" fmla="*/ 1212899 h 1364082"/>
              <a:gd name="connsiteX6" fmla="*/ 3206721 w 3401707"/>
              <a:gd name="connsiteY6" fmla="*/ 0 h 1364082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8478 w 3364222"/>
              <a:gd name="connsiteY5" fmla="*/ 1221492 h 1372675"/>
              <a:gd name="connsiteX6" fmla="*/ 3206721 w 3364222"/>
              <a:gd name="connsiteY6" fmla="*/ 8593 h 1372675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0982 w 3364222"/>
              <a:gd name="connsiteY5" fmla="*/ 1221492 h 1372675"/>
              <a:gd name="connsiteX6" fmla="*/ 3206721 w 3364222"/>
              <a:gd name="connsiteY6" fmla="*/ 8593 h 137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4222" h="1372675">
                <a:moveTo>
                  <a:pt x="3206721" y="8593"/>
                </a:moveTo>
                <a:lnTo>
                  <a:pt x="3364222" y="0"/>
                </a:lnTo>
                <a:lnTo>
                  <a:pt x="3060687" y="1372675"/>
                </a:lnTo>
                <a:lnTo>
                  <a:pt x="0" y="1372675"/>
                </a:lnTo>
                <a:lnTo>
                  <a:pt x="37796" y="1221492"/>
                </a:lnTo>
                <a:lnTo>
                  <a:pt x="2940982" y="1221492"/>
                </a:lnTo>
                <a:cubicBezTo>
                  <a:pt x="3042057" y="817192"/>
                  <a:pt x="3105646" y="412893"/>
                  <a:pt x="3206721" y="85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A51743-BA29-4103-AD6B-63D0A3CF1B3C}"/>
              </a:ext>
            </a:extLst>
          </p:cNvPr>
          <p:cNvSpPr txBox="1"/>
          <p:nvPr/>
        </p:nvSpPr>
        <p:spPr>
          <a:xfrm>
            <a:off x="2533436" y="1802432"/>
            <a:ext cx="337005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 err="1" smtClean="0">
                <a:solidFill>
                  <a:srgbClr val="FFFF00"/>
                </a:solidFill>
                <a:cs typeface="Arial" pitchFamily="34" charset="0"/>
              </a:rPr>
              <a:t>প্রশ্ন</a:t>
            </a:r>
            <a:r>
              <a:rPr lang="en-US" altLang="ko-KR" sz="1400" b="1" dirty="0" smtClean="0">
                <a:solidFill>
                  <a:srgbClr val="FFFF00"/>
                </a:solidFill>
                <a:cs typeface="Arial" pitchFamily="34" charset="0"/>
              </a:rPr>
              <a:t> ১: </a:t>
            </a:r>
            <a:r>
              <a:rPr lang="en-US" altLang="ko-KR" sz="1400" b="1" dirty="0" err="1" smtClean="0">
                <a:solidFill>
                  <a:srgbClr val="FFFF00"/>
                </a:solidFill>
                <a:cs typeface="Arial" pitchFamily="34" charset="0"/>
              </a:rPr>
              <a:t>জাবেদাকে</a:t>
            </a:r>
            <a:r>
              <a:rPr lang="en-US" altLang="ko-KR" sz="1400" b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rgbClr val="FFFF00"/>
                </a:solidFill>
                <a:cs typeface="Arial" pitchFamily="34" charset="0"/>
              </a:rPr>
              <a:t>বলা</a:t>
            </a:r>
            <a:r>
              <a:rPr lang="en-US" altLang="ko-KR" sz="1400" b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rgbClr val="FFFF00"/>
                </a:solidFill>
                <a:cs typeface="Arial" pitchFamily="34" charset="0"/>
              </a:rPr>
              <a:t>হয়</a:t>
            </a:r>
            <a:r>
              <a:rPr lang="en-US" altLang="ko-KR" sz="1400" b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rgbClr val="FFFF00"/>
                </a:solidFill>
                <a:cs typeface="Arial" pitchFamily="34" charset="0"/>
              </a:rPr>
              <a:t>হিসাবের</a:t>
            </a:r>
            <a:r>
              <a:rPr lang="en-US" altLang="ko-KR" sz="1400" b="1" dirty="0" smtClean="0">
                <a:solidFill>
                  <a:srgbClr val="FFFF00"/>
                </a:solidFill>
                <a:cs typeface="Arial" pitchFamily="34" charset="0"/>
              </a:rPr>
              <a:t>-- </a:t>
            </a:r>
            <a:endParaRPr lang="ko-KR" altLang="en-US" sz="14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DB2368D8-FFDA-4374-8134-3DC6BF280270}"/>
              </a:ext>
            </a:extLst>
          </p:cNvPr>
          <p:cNvSpPr/>
          <p:nvPr/>
        </p:nvSpPr>
        <p:spPr>
          <a:xfrm>
            <a:off x="1919831" y="2087693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297F6D1-B2DC-4ABF-AD2A-F04E10C7A26D}"/>
              </a:ext>
            </a:extLst>
          </p:cNvPr>
          <p:cNvSpPr/>
          <p:nvPr/>
        </p:nvSpPr>
        <p:spPr>
          <a:xfrm>
            <a:off x="2011453" y="2179315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F74DCF7-D86A-4841-9266-BC95DC6A923D}"/>
              </a:ext>
            </a:extLst>
          </p:cNvPr>
          <p:cNvSpPr txBox="1"/>
          <p:nvPr/>
        </p:nvSpPr>
        <p:spPr>
          <a:xfrm>
            <a:off x="2020457" y="2248396"/>
            <a:ext cx="5760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05854" y="1976844"/>
            <a:ext cx="13837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(১)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প্রধান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বই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707285" y="2294938"/>
            <a:ext cx="13276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(২)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পাকা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বই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05854" y="2596835"/>
            <a:ext cx="16289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(৩)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প্রাথমিক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বই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729301" y="2878188"/>
            <a:ext cx="1468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(৪)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কোনটই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না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66537" y="2526000"/>
            <a:ext cx="434063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718539" y="2526000"/>
            <a:ext cx="434063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140879" y="2526000"/>
            <a:ext cx="434063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197973" y="2356723"/>
            <a:ext cx="17828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err="1" smtClean="0">
                <a:solidFill>
                  <a:srgbClr val="002060"/>
                </a:solidFill>
                <a:cs typeface="Arial" pitchFamily="34" charset="0"/>
              </a:rPr>
              <a:t>উত্তর</a:t>
            </a:r>
            <a:r>
              <a:rPr lang="en-US" altLang="ko-KR" sz="1600" dirty="0" smtClean="0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en-US" altLang="ko-KR" sz="1600" dirty="0" err="1" smtClean="0">
                <a:solidFill>
                  <a:srgbClr val="002060"/>
                </a:solidFill>
                <a:cs typeface="Arial" pitchFamily="34" charset="0"/>
              </a:rPr>
              <a:t>প্রাথমিক</a:t>
            </a:r>
            <a:r>
              <a:rPr lang="en-US" altLang="ko-KR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rgbClr val="002060"/>
                </a:solidFill>
                <a:cs typeface="Arial" pitchFamily="34" charset="0"/>
              </a:rPr>
              <a:t>বই</a:t>
            </a:r>
            <a:endParaRPr lang="en-US" altLang="ko-KR" sz="16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63" name="Parallelogram 62">
            <a:extLst>
              <a:ext uri="{FF2B5EF4-FFF2-40B4-BE49-F238E27FC236}">
                <a16:creationId xmlns:a16="http://schemas.microsoft.com/office/drawing/2014/main" xmlns="" id="{12B01AF1-2CDA-4354-B3E1-214ED3A4313A}"/>
              </a:ext>
            </a:extLst>
          </p:cNvPr>
          <p:cNvSpPr/>
          <p:nvPr/>
        </p:nvSpPr>
        <p:spPr>
          <a:xfrm>
            <a:off x="7137149" y="2102042"/>
            <a:ext cx="3989398" cy="1395888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4" name="Parallelogram 39">
            <a:extLst>
              <a:ext uri="{FF2B5EF4-FFF2-40B4-BE49-F238E27FC236}">
                <a16:creationId xmlns:a16="http://schemas.microsoft.com/office/drawing/2014/main" xmlns="" id="{B16150B8-D205-4208-AA18-3E6084E97383}"/>
              </a:ext>
            </a:extLst>
          </p:cNvPr>
          <p:cNvSpPr/>
          <p:nvPr/>
        </p:nvSpPr>
        <p:spPr>
          <a:xfrm>
            <a:off x="7411264" y="2329463"/>
            <a:ext cx="3945437" cy="1404681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48478 w 3401707"/>
              <a:gd name="connsiteY5" fmla="*/ 1212899 h 1364082"/>
              <a:gd name="connsiteX6" fmla="*/ 3206721 w 3401707"/>
              <a:gd name="connsiteY6" fmla="*/ 0 h 1364082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8478 w 3364222"/>
              <a:gd name="connsiteY5" fmla="*/ 1221492 h 1372675"/>
              <a:gd name="connsiteX6" fmla="*/ 3206721 w 3364222"/>
              <a:gd name="connsiteY6" fmla="*/ 8593 h 1372675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0982 w 3364222"/>
              <a:gd name="connsiteY5" fmla="*/ 1221492 h 1372675"/>
              <a:gd name="connsiteX6" fmla="*/ 3206721 w 3364222"/>
              <a:gd name="connsiteY6" fmla="*/ 8593 h 137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4222" h="1372675">
                <a:moveTo>
                  <a:pt x="3206721" y="8593"/>
                </a:moveTo>
                <a:lnTo>
                  <a:pt x="3364222" y="0"/>
                </a:lnTo>
                <a:lnTo>
                  <a:pt x="3060687" y="1372675"/>
                </a:lnTo>
                <a:lnTo>
                  <a:pt x="0" y="1372675"/>
                </a:lnTo>
                <a:lnTo>
                  <a:pt x="37796" y="1221492"/>
                </a:lnTo>
                <a:lnTo>
                  <a:pt x="2940982" y="1221492"/>
                </a:lnTo>
                <a:cubicBezTo>
                  <a:pt x="3042057" y="817192"/>
                  <a:pt x="3105646" y="412893"/>
                  <a:pt x="3206721" y="85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64A51743-BA29-4103-AD6B-63D0A3CF1B3C}"/>
              </a:ext>
            </a:extLst>
          </p:cNvPr>
          <p:cNvSpPr txBox="1"/>
          <p:nvPr/>
        </p:nvSpPr>
        <p:spPr>
          <a:xfrm>
            <a:off x="7550881" y="2072062"/>
            <a:ext cx="34805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 err="1" smtClean="0">
                <a:solidFill>
                  <a:srgbClr val="FFFF00"/>
                </a:solidFill>
                <a:cs typeface="Arial" pitchFamily="34" charset="0"/>
              </a:rPr>
              <a:t>প্রশ্ন</a:t>
            </a:r>
            <a:r>
              <a:rPr lang="en-US" altLang="ko-KR" sz="1400" b="1" dirty="0" smtClean="0">
                <a:solidFill>
                  <a:srgbClr val="FFFF00"/>
                </a:solidFill>
                <a:cs typeface="Arial" pitchFamily="34" charset="0"/>
              </a:rPr>
              <a:t> ২: </a:t>
            </a:r>
            <a:r>
              <a:rPr lang="en-US" altLang="ko-KR" sz="1400" b="1" dirty="0" err="1" smtClean="0">
                <a:solidFill>
                  <a:srgbClr val="FFFF00"/>
                </a:solidFill>
                <a:cs typeface="Arial" pitchFamily="34" charset="0"/>
              </a:rPr>
              <a:t>জাবেদায়</a:t>
            </a:r>
            <a:r>
              <a:rPr lang="en-US" altLang="ko-KR" sz="1400" b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rgbClr val="FFFF00"/>
                </a:solidFill>
                <a:cs typeface="Arial" pitchFamily="34" charset="0"/>
              </a:rPr>
              <a:t>কয়টি</a:t>
            </a:r>
            <a:r>
              <a:rPr lang="en-US" altLang="ko-KR" sz="1400" b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rgbClr val="FFFF00"/>
                </a:solidFill>
                <a:cs typeface="Arial" pitchFamily="34" charset="0"/>
              </a:rPr>
              <a:t>পক্ষ</a:t>
            </a:r>
            <a:r>
              <a:rPr lang="en-US" altLang="ko-KR" sz="1400" b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rgbClr val="FFFF00"/>
                </a:solidFill>
                <a:cs typeface="Arial" pitchFamily="34" charset="0"/>
              </a:rPr>
              <a:t>থাকে</a:t>
            </a:r>
            <a:r>
              <a:rPr lang="en-US" altLang="ko-KR" sz="1400" b="1" dirty="0" smtClean="0">
                <a:solidFill>
                  <a:srgbClr val="FFFF00"/>
                </a:solidFill>
                <a:cs typeface="Arial" pitchFamily="34" charset="0"/>
              </a:rPr>
              <a:t>? </a:t>
            </a:r>
            <a:endParaRPr lang="ko-KR" altLang="en-US" sz="14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DB2368D8-FFDA-4374-8134-3DC6BF280270}"/>
              </a:ext>
            </a:extLst>
          </p:cNvPr>
          <p:cNvSpPr/>
          <p:nvPr/>
        </p:nvSpPr>
        <p:spPr>
          <a:xfrm>
            <a:off x="6937276" y="2357323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1297F6D1-B2DC-4ABF-AD2A-F04E10C7A26D}"/>
              </a:ext>
            </a:extLst>
          </p:cNvPr>
          <p:cNvSpPr/>
          <p:nvPr/>
        </p:nvSpPr>
        <p:spPr>
          <a:xfrm>
            <a:off x="7028898" y="2448945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4F74DCF7-D86A-4841-9266-BC95DC6A923D}"/>
              </a:ext>
            </a:extLst>
          </p:cNvPr>
          <p:cNvSpPr txBox="1"/>
          <p:nvPr/>
        </p:nvSpPr>
        <p:spPr>
          <a:xfrm>
            <a:off x="7037902" y="2518026"/>
            <a:ext cx="5760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723299" y="2246474"/>
            <a:ext cx="9444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(১) ১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টি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724730" y="2564568"/>
            <a:ext cx="8354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(২) ২টি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723299" y="2866465"/>
            <a:ext cx="9284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(৩) ৩টি 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746746" y="3147818"/>
            <a:ext cx="1468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(৪)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কোনটই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না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9383982" y="2795630"/>
            <a:ext cx="434063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9735984" y="2795630"/>
            <a:ext cx="434063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0158324" y="2795630"/>
            <a:ext cx="434063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9215418" y="2626353"/>
            <a:ext cx="10647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err="1" smtClean="0">
                <a:solidFill>
                  <a:srgbClr val="002060"/>
                </a:solidFill>
                <a:cs typeface="Arial" pitchFamily="34" charset="0"/>
              </a:rPr>
              <a:t>উত্তর</a:t>
            </a:r>
            <a:r>
              <a:rPr lang="en-US" altLang="ko-KR" sz="1600" dirty="0" smtClean="0">
                <a:solidFill>
                  <a:srgbClr val="002060"/>
                </a:solidFill>
                <a:cs typeface="Arial" pitchFamily="34" charset="0"/>
              </a:rPr>
              <a:t>: ২টি</a:t>
            </a:r>
            <a:endParaRPr lang="en-US" altLang="ko-KR" sz="16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77" name="Parallelogram 76">
            <a:extLst>
              <a:ext uri="{FF2B5EF4-FFF2-40B4-BE49-F238E27FC236}">
                <a16:creationId xmlns:a16="http://schemas.microsoft.com/office/drawing/2014/main" xmlns="" id="{12B01AF1-2CDA-4354-B3E1-214ED3A4313A}"/>
              </a:ext>
            </a:extLst>
          </p:cNvPr>
          <p:cNvSpPr/>
          <p:nvPr/>
        </p:nvSpPr>
        <p:spPr>
          <a:xfrm>
            <a:off x="1228758" y="4388028"/>
            <a:ext cx="3989398" cy="1395888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8" name="Parallelogram 39">
            <a:extLst>
              <a:ext uri="{FF2B5EF4-FFF2-40B4-BE49-F238E27FC236}">
                <a16:creationId xmlns:a16="http://schemas.microsoft.com/office/drawing/2014/main" xmlns="" id="{B16150B8-D205-4208-AA18-3E6084E97383}"/>
              </a:ext>
            </a:extLst>
          </p:cNvPr>
          <p:cNvSpPr/>
          <p:nvPr/>
        </p:nvSpPr>
        <p:spPr>
          <a:xfrm>
            <a:off x="1502873" y="4615449"/>
            <a:ext cx="3945437" cy="1404681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48478 w 3401707"/>
              <a:gd name="connsiteY5" fmla="*/ 1212899 h 1364082"/>
              <a:gd name="connsiteX6" fmla="*/ 3206721 w 3401707"/>
              <a:gd name="connsiteY6" fmla="*/ 0 h 1364082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8478 w 3364222"/>
              <a:gd name="connsiteY5" fmla="*/ 1221492 h 1372675"/>
              <a:gd name="connsiteX6" fmla="*/ 3206721 w 3364222"/>
              <a:gd name="connsiteY6" fmla="*/ 8593 h 1372675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0982 w 3364222"/>
              <a:gd name="connsiteY5" fmla="*/ 1221492 h 1372675"/>
              <a:gd name="connsiteX6" fmla="*/ 3206721 w 3364222"/>
              <a:gd name="connsiteY6" fmla="*/ 8593 h 137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4222" h="1372675">
                <a:moveTo>
                  <a:pt x="3206721" y="8593"/>
                </a:moveTo>
                <a:lnTo>
                  <a:pt x="3364222" y="0"/>
                </a:lnTo>
                <a:lnTo>
                  <a:pt x="3060687" y="1372675"/>
                </a:lnTo>
                <a:lnTo>
                  <a:pt x="0" y="1372675"/>
                </a:lnTo>
                <a:lnTo>
                  <a:pt x="37796" y="1221492"/>
                </a:lnTo>
                <a:lnTo>
                  <a:pt x="2940982" y="1221492"/>
                </a:lnTo>
                <a:cubicBezTo>
                  <a:pt x="3042057" y="817192"/>
                  <a:pt x="3105646" y="412893"/>
                  <a:pt x="3206721" y="85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64A51743-BA29-4103-AD6B-63D0A3CF1B3C}"/>
              </a:ext>
            </a:extLst>
          </p:cNvPr>
          <p:cNvSpPr txBox="1"/>
          <p:nvPr/>
        </p:nvSpPr>
        <p:spPr>
          <a:xfrm>
            <a:off x="1642490" y="4358048"/>
            <a:ext cx="349838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 err="1" smtClean="0">
                <a:solidFill>
                  <a:srgbClr val="FFFF00"/>
                </a:solidFill>
                <a:cs typeface="Arial" pitchFamily="34" charset="0"/>
              </a:rPr>
              <a:t>প্রশ্ন</a:t>
            </a:r>
            <a:r>
              <a:rPr lang="en-US" altLang="ko-KR" sz="1400" b="1" dirty="0" smtClean="0">
                <a:solidFill>
                  <a:srgbClr val="FFFF00"/>
                </a:solidFill>
                <a:cs typeface="Arial" pitchFamily="34" charset="0"/>
              </a:rPr>
              <a:t> ৩: </a:t>
            </a:r>
            <a:r>
              <a:rPr lang="en-US" altLang="ko-KR" sz="1400" b="1" dirty="0" err="1" smtClean="0">
                <a:solidFill>
                  <a:srgbClr val="FFFF00"/>
                </a:solidFill>
                <a:cs typeface="Arial" pitchFamily="34" charset="0"/>
              </a:rPr>
              <a:t>সম্পদ</a:t>
            </a:r>
            <a:r>
              <a:rPr lang="en-US" altLang="ko-KR" sz="1400" b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rgbClr val="FFFF00"/>
                </a:solidFill>
                <a:cs typeface="Arial" pitchFamily="34" charset="0"/>
              </a:rPr>
              <a:t>হিসাব</a:t>
            </a:r>
            <a:r>
              <a:rPr lang="en-US" altLang="ko-KR" sz="1400" b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rgbClr val="FFFF00"/>
                </a:solidFill>
                <a:cs typeface="Arial" pitchFamily="34" charset="0"/>
              </a:rPr>
              <a:t>বৃদ্ধি</a:t>
            </a:r>
            <a:r>
              <a:rPr lang="en-US" altLang="ko-KR" sz="1400" b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rgbClr val="FFFF00"/>
                </a:solidFill>
                <a:cs typeface="Arial" pitchFamily="34" charset="0"/>
              </a:rPr>
              <a:t>পেলে</a:t>
            </a:r>
            <a:r>
              <a:rPr lang="en-US" altLang="ko-KR" sz="1400" b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rgbClr val="FFFF00"/>
                </a:solidFill>
                <a:cs typeface="Arial" pitchFamily="34" charset="0"/>
              </a:rPr>
              <a:t>কি</a:t>
            </a:r>
            <a:r>
              <a:rPr lang="en-US" altLang="ko-KR" sz="1400" b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rgbClr val="FFFF00"/>
                </a:solidFill>
                <a:cs typeface="Arial" pitchFamily="34" charset="0"/>
              </a:rPr>
              <a:t>হয়</a:t>
            </a:r>
            <a:r>
              <a:rPr lang="en-US" altLang="ko-KR" sz="1400" b="1" dirty="0" smtClean="0">
                <a:solidFill>
                  <a:srgbClr val="FFFF00"/>
                </a:solidFill>
                <a:cs typeface="Arial" pitchFamily="34" charset="0"/>
              </a:rPr>
              <a:t>? </a:t>
            </a:r>
            <a:endParaRPr lang="ko-KR" altLang="en-US" sz="14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DB2368D8-FFDA-4374-8134-3DC6BF280270}"/>
              </a:ext>
            </a:extLst>
          </p:cNvPr>
          <p:cNvSpPr/>
          <p:nvPr/>
        </p:nvSpPr>
        <p:spPr>
          <a:xfrm>
            <a:off x="1028885" y="4643309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1297F6D1-B2DC-4ABF-AD2A-F04E10C7A26D}"/>
              </a:ext>
            </a:extLst>
          </p:cNvPr>
          <p:cNvSpPr/>
          <p:nvPr/>
        </p:nvSpPr>
        <p:spPr>
          <a:xfrm>
            <a:off x="1120507" y="4734931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4F74DCF7-D86A-4841-9266-BC95DC6A923D}"/>
              </a:ext>
            </a:extLst>
          </p:cNvPr>
          <p:cNvSpPr txBox="1"/>
          <p:nvPr/>
        </p:nvSpPr>
        <p:spPr>
          <a:xfrm>
            <a:off x="1129511" y="4804012"/>
            <a:ext cx="5760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814908" y="4532460"/>
            <a:ext cx="1154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(১)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ডেবিট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816339" y="4850554"/>
            <a:ext cx="1168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(২)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ক্রেডিট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814908" y="5152451"/>
            <a:ext cx="1170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(৩)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উভয়ই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838355" y="5433804"/>
            <a:ext cx="1468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(৪)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কোনটই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না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3475591" y="5081616"/>
            <a:ext cx="434063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3827593" y="5081616"/>
            <a:ext cx="434063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4249933" y="5081616"/>
            <a:ext cx="434063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3307027" y="4912339"/>
            <a:ext cx="13003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err="1" smtClean="0">
                <a:solidFill>
                  <a:srgbClr val="002060"/>
                </a:solidFill>
                <a:cs typeface="Arial" pitchFamily="34" charset="0"/>
              </a:rPr>
              <a:t>উত্তর</a:t>
            </a:r>
            <a:r>
              <a:rPr lang="en-US" altLang="ko-KR" sz="1600" dirty="0" smtClean="0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en-US" altLang="ko-KR" sz="1600" dirty="0" err="1" smtClean="0">
                <a:solidFill>
                  <a:srgbClr val="002060"/>
                </a:solidFill>
                <a:cs typeface="Arial" pitchFamily="34" charset="0"/>
              </a:rPr>
              <a:t>ডেবিট</a:t>
            </a:r>
            <a:endParaRPr lang="en-US" altLang="ko-KR" sz="16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91" name="Parallelogram 90">
            <a:extLst>
              <a:ext uri="{FF2B5EF4-FFF2-40B4-BE49-F238E27FC236}">
                <a16:creationId xmlns:a16="http://schemas.microsoft.com/office/drawing/2014/main" xmlns="" id="{12B01AF1-2CDA-4354-B3E1-214ED3A4313A}"/>
              </a:ext>
            </a:extLst>
          </p:cNvPr>
          <p:cNvSpPr/>
          <p:nvPr/>
        </p:nvSpPr>
        <p:spPr>
          <a:xfrm>
            <a:off x="6011743" y="4388029"/>
            <a:ext cx="3989398" cy="1395888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2" name="Parallelogram 39">
            <a:extLst>
              <a:ext uri="{FF2B5EF4-FFF2-40B4-BE49-F238E27FC236}">
                <a16:creationId xmlns:a16="http://schemas.microsoft.com/office/drawing/2014/main" xmlns="" id="{B16150B8-D205-4208-AA18-3E6084E97383}"/>
              </a:ext>
            </a:extLst>
          </p:cNvPr>
          <p:cNvSpPr/>
          <p:nvPr/>
        </p:nvSpPr>
        <p:spPr>
          <a:xfrm>
            <a:off x="6285858" y="4615450"/>
            <a:ext cx="3945437" cy="1404681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48478 w 3401707"/>
              <a:gd name="connsiteY5" fmla="*/ 1212899 h 1364082"/>
              <a:gd name="connsiteX6" fmla="*/ 3206721 w 3401707"/>
              <a:gd name="connsiteY6" fmla="*/ 0 h 1364082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8478 w 3364222"/>
              <a:gd name="connsiteY5" fmla="*/ 1221492 h 1372675"/>
              <a:gd name="connsiteX6" fmla="*/ 3206721 w 3364222"/>
              <a:gd name="connsiteY6" fmla="*/ 8593 h 1372675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0982 w 3364222"/>
              <a:gd name="connsiteY5" fmla="*/ 1221492 h 1372675"/>
              <a:gd name="connsiteX6" fmla="*/ 3206721 w 3364222"/>
              <a:gd name="connsiteY6" fmla="*/ 8593 h 137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4222" h="1372675">
                <a:moveTo>
                  <a:pt x="3206721" y="8593"/>
                </a:moveTo>
                <a:lnTo>
                  <a:pt x="3364222" y="0"/>
                </a:lnTo>
                <a:lnTo>
                  <a:pt x="3060687" y="1372675"/>
                </a:lnTo>
                <a:lnTo>
                  <a:pt x="0" y="1372675"/>
                </a:lnTo>
                <a:lnTo>
                  <a:pt x="37796" y="1221492"/>
                </a:lnTo>
                <a:lnTo>
                  <a:pt x="2940982" y="1221492"/>
                </a:lnTo>
                <a:cubicBezTo>
                  <a:pt x="3042057" y="817192"/>
                  <a:pt x="3105646" y="412893"/>
                  <a:pt x="3206721" y="85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4A51743-BA29-4103-AD6B-63D0A3CF1B3C}"/>
              </a:ext>
            </a:extLst>
          </p:cNvPr>
          <p:cNvSpPr txBox="1"/>
          <p:nvPr/>
        </p:nvSpPr>
        <p:spPr>
          <a:xfrm>
            <a:off x="6425475" y="4358049"/>
            <a:ext cx="349838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 err="1" smtClean="0">
                <a:solidFill>
                  <a:srgbClr val="FFFF00"/>
                </a:solidFill>
                <a:cs typeface="Arial" pitchFamily="34" charset="0"/>
              </a:rPr>
              <a:t>প্রশ্ন</a:t>
            </a:r>
            <a:r>
              <a:rPr lang="en-US" altLang="ko-KR" sz="1400" b="1" dirty="0" smtClean="0">
                <a:solidFill>
                  <a:srgbClr val="FFFF00"/>
                </a:solidFill>
                <a:cs typeface="Arial" pitchFamily="34" charset="0"/>
              </a:rPr>
              <a:t> ৪: </a:t>
            </a:r>
            <a:r>
              <a:rPr lang="en-US" altLang="ko-KR" sz="1400" b="1" dirty="0" err="1" smtClean="0">
                <a:solidFill>
                  <a:srgbClr val="FFFF00"/>
                </a:solidFill>
                <a:cs typeface="Arial" pitchFamily="34" charset="0"/>
              </a:rPr>
              <a:t>বিক্রয়</a:t>
            </a:r>
            <a:r>
              <a:rPr lang="en-US" altLang="ko-KR" sz="1400" b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rgbClr val="FFFF00"/>
                </a:solidFill>
                <a:cs typeface="Arial" pitchFamily="34" charset="0"/>
              </a:rPr>
              <a:t>কি</a:t>
            </a:r>
            <a:r>
              <a:rPr lang="en-US" altLang="ko-KR" sz="1400" b="1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rgbClr val="FFFF00"/>
                </a:solidFill>
                <a:cs typeface="Arial" pitchFamily="34" charset="0"/>
              </a:rPr>
              <a:t>হিসাব</a:t>
            </a:r>
            <a:r>
              <a:rPr lang="en-US" altLang="ko-KR" sz="1400" b="1" dirty="0" smtClean="0">
                <a:solidFill>
                  <a:srgbClr val="FFFF00"/>
                </a:solidFill>
                <a:cs typeface="Arial" pitchFamily="34" charset="0"/>
              </a:rPr>
              <a:t>? </a:t>
            </a:r>
            <a:endParaRPr lang="ko-KR" altLang="en-US" sz="14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DB2368D8-FFDA-4374-8134-3DC6BF280270}"/>
              </a:ext>
            </a:extLst>
          </p:cNvPr>
          <p:cNvSpPr/>
          <p:nvPr/>
        </p:nvSpPr>
        <p:spPr>
          <a:xfrm>
            <a:off x="5811870" y="4643310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1297F6D1-B2DC-4ABF-AD2A-F04E10C7A26D}"/>
              </a:ext>
            </a:extLst>
          </p:cNvPr>
          <p:cNvSpPr/>
          <p:nvPr/>
        </p:nvSpPr>
        <p:spPr>
          <a:xfrm>
            <a:off x="5903492" y="4734932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4F74DCF7-D86A-4841-9266-BC95DC6A923D}"/>
              </a:ext>
            </a:extLst>
          </p:cNvPr>
          <p:cNvSpPr txBox="1"/>
          <p:nvPr/>
        </p:nvSpPr>
        <p:spPr>
          <a:xfrm>
            <a:off x="5912496" y="4804013"/>
            <a:ext cx="5760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597893" y="4532461"/>
            <a:ext cx="981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(১)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আয়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599324" y="4850555"/>
            <a:ext cx="8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(২)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ব্যয়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597893" y="5152452"/>
            <a:ext cx="9076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(৩)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দায়</a:t>
            </a:r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621340" y="5433805"/>
            <a:ext cx="10599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cs typeface="Arial" pitchFamily="34" charset="0"/>
              </a:rPr>
              <a:t>(৪) </a:t>
            </a:r>
            <a:r>
              <a:rPr lang="en-US" altLang="ko-KR" sz="1600" dirty="0" err="1" smtClean="0">
                <a:solidFill>
                  <a:schemeClr val="bg1"/>
                </a:solidFill>
                <a:cs typeface="Arial" pitchFamily="34" charset="0"/>
              </a:rPr>
              <a:t>সম্পদ</a:t>
            </a:r>
            <a:endParaRPr lang="en-US" altLang="ko-KR" sz="16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8258576" y="5081617"/>
            <a:ext cx="434063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8610578" y="5081617"/>
            <a:ext cx="434063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9032918" y="5081617"/>
            <a:ext cx="434063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8090012" y="4912340"/>
            <a:ext cx="16914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err="1" smtClean="0">
                <a:solidFill>
                  <a:srgbClr val="002060"/>
                </a:solidFill>
                <a:cs typeface="Arial" pitchFamily="34" charset="0"/>
              </a:rPr>
              <a:t>উত্তর</a:t>
            </a:r>
            <a:r>
              <a:rPr lang="en-US" altLang="ko-KR" sz="1600" dirty="0" smtClean="0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en-US" altLang="ko-KR" sz="1600" dirty="0" err="1" smtClean="0">
                <a:solidFill>
                  <a:srgbClr val="002060"/>
                </a:solidFill>
                <a:cs typeface="Arial" pitchFamily="34" charset="0"/>
              </a:rPr>
              <a:t>আয়</a:t>
            </a:r>
            <a:r>
              <a:rPr lang="en-US" altLang="ko-KR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rgbClr val="002060"/>
                </a:solidFill>
                <a:cs typeface="Arial" pitchFamily="34" charset="0"/>
              </a:rPr>
              <a:t>হিসাব</a:t>
            </a:r>
            <a:endParaRPr lang="en-US" altLang="ko-KR" sz="1600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1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80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8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8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>
                      <p:stCondLst>
                        <p:cond delay="indefinite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6" fill="hold">
                      <p:stCondLst>
                        <p:cond delay="indefinite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6" fill="hold">
                      <p:stCondLst>
                        <p:cond delay="indefinite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5" grpId="0" animBg="1"/>
      <p:bldP spid="8" grpId="0"/>
      <p:bldP spid="10" grpId="0" animBg="1"/>
      <p:bldP spid="11" grpId="0" animBg="1"/>
      <p:bldP spid="12" grpId="0"/>
      <p:bldP spid="39" grpId="0"/>
      <p:bldP spid="43" grpId="0"/>
      <p:bldP spid="44" grpId="0"/>
      <p:bldP spid="45" grpId="0"/>
      <p:bldP spid="48" grpId="0"/>
      <p:bldP spid="63" grpId="0" animBg="1"/>
      <p:bldP spid="64" grpId="0" animBg="1"/>
      <p:bldP spid="65" grpId="0"/>
      <p:bldP spid="66" grpId="0" animBg="1"/>
      <p:bldP spid="67" grpId="0" animBg="1"/>
      <p:bldP spid="68" grpId="0"/>
      <p:bldP spid="69" grpId="0"/>
      <p:bldP spid="70" grpId="0"/>
      <p:bldP spid="71" grpId="0"/>
      <p:bldP spid="72" grpId="0"/>
      <p:bldP spid="76" grpId="0"/>
      <p:bldP spid="77" grpId="0" animBg="1"/>
      <p:bldP spid="78" grpId="0" animBg="1"/>
      <p:bldP spid="79" grpId="0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  <p:bldP spid="90" grpId="0"/>
      <p:bldP spid="91" grpId="0" animBg="1"/>
      <p:bldP spid="92" grpId="0" animBg="1"/>
      <p:bldP spid="93" grpId="0"/>
      <p:bldP spid="94" grpId="0" animBg="1"/>
      <p:bldP spid="95" grpId="0" animBg="1"/>
      <p:bldP spid="96" grpId="0"/>
      <p:bldP spid="97" grpId="0"/>
      <p:bldP spid="98" grpId="0"/>
      <p:bldP spid="99" grpId="0"/>
      <p:bldP spid="100" grpId="0"/>
      <p:bldP spid="1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E2714A-BE29-4E83-A155-D5802C472B0A}"/>
              </a:ext>
            </a:extLst>
          </p:cNvPr>
          <p:cNvSpPr txBox="1"/>
          <p:nvPr/>
        </p:nvSpPr>
        <p:spPr>
          <a:xfrm>
            <a:off x="0" y="4961377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</a:t>
            </a:r>
            <a:r>
              <a:rPr lang="en-US" altLang="ko-KR" sz="6000" dirty="0" smtClean="0">
                <a:solidFill>
                  <a:schemeClr val="bg1"/>
                </a:solidFill>
                <a:cs typeface="Arial" pitchFamily="34" charset="0"/>
              </a:rPr>
              <a:t>YOU 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文本框 25"/>
          <p:cNvSpPr txBox="1">
            <a:spLocks noChangeArrowheads="1"/>
          </p:cNvSpPr>
          <p:nvPr/>
        </p:nvSpPr>
        <p:spPr bwMode="auto">
          <a:xfrm>
            <a:off x="1665476" y="2627606"/>
            <a:ext cx="103113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/>
            <a:r>
              <a:rPr 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2"/>
              </a:rPr>
              <a:t>https://medatecblog.wordpress.com/</a:t>
            </a:r>
            <a:endParaRPr lang="zh-CN" alt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8" name="文本框 25"/>
          <p:cNvSpPr txBox="1">
            <a:spLocks noChangeArrowheads="1"/>
          </p:cNvSpPr>
          <p:nvPr/>
        </p:nvSpPr>
        <p:spPr bwMode="auto">
          <a:xfrm>
            <a:off x="1650327" y="2631008"/>
            <a:ext cx="103113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/>
            <a:r>
              <a:rPr lang="en-US" sz="44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http</a:t>
            </a:r>
            <a:r>
              <a:rPr lang="en-US" sz="44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://uatsac.edu.bd</a:t>
            </a:r>
            <a:r>
              <a:rPr lang="en-US" sz="44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/>
              </a:rPr>
              <a:t>/</a:t>
            </a:r>
            <a:endParaRPr lang="zh-CN" altLang="en-US" sz="44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="" xmlns:a16="http://schemas.microsoft.com/office/drawing/2014/main" id="{A3396FA7-3B57-4884-9B90-BFFE9F109970}"/>
              </a:ext>
            </a:extLst>
          </p:cNvPr>
          <p:cNvSpPr/>
          <p:nvPr/>
        </p:nvSpPr>
        <p:spPr>
          <a:xfrm>
            <a:off x="954740" y="2904554"/>
            <a:ext cx="712895" cy="339588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118" y="2742200"/>
            <a:ext cx="11344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/>
              </a:rPr>
              <a:t>https://web.facebook.com/profile.php?id=100027578862926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" y="2661560"/>
            <a:ext cx="1419367" cy="561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1411941" y="2586428"/>
            <a:ext cx="1082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6"/>
              </a:rPr>
              <a:t>https://www.youtube.com/channel/UC669vZttcbQ6YpM_nCM1eLQ?view_as=subscriber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  <p:bldP spid="10" grpId="0"/>
      <p:bldP spid="10" grpId="1"/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arallelogram 74">
            <a:extLst>
              <a:ext uri="{FF2B5EF4-FFF2-40B4-BE49-F238E27FC236}">
                <a16:creationId xmlns:a16="http://schemas.microsoft.com/office/drawing/2014/main" xmlns="" id="{12B01AF1-2CDA-4354-B3E1-214ED3A4313A}"/>
              </a:ext>
            </a:extLst>
          </p:cNvPr>
          <p:cNvSpPr/>
          <p:nvPr/>
        </p:nvSpPr>
        <p:spPr>
          <a:xfrm>
            <a:off x="3800579" y="2558550"/>
            <a:ext cx="3989398" cy="1395888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6" name="Parallelogram 39">
            <a:extLst>
              <a:ext uri="{FF2B5EF4-FFF2-40B4-BE49-F238E27FC236}">
                <a16:creationId xmlns:a16="http://schemas.microsoft.com/office/drawing/2014/main" xmlns="" id="{B16150B8-D205-4208-AA18-3E6084E97383}"/>
              </a:ext>
            </a:extLst>
          </p:cNvPr>
          <p:cNvSpPr/>
          <p:nvPr/>
        </p:nvSpPr>
        <p:spPr>
          <a:xfrm>
            <a:off x="4074694" y="2785971"/>
            <a:ext cx="3945437" cy="1404681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48478 w 3401707"/>
              <a:gd name="connsiteY5" fmla="*/ 1212899 h 1364082"/>
              <a:gd name="connsiteX6" fmla="*/ 3206721 w 3401707"/>
              <a:gd name="connsiteY6" fmla="*/ 0 h 1364082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8478 w 3364222"/>
              <a:gd name="connsiteY5" fmla="*/ 1221492 h 1372675"/>
              <a:gd name="connsiteX6" fmla="*/ 3206721 w 3364222"/>
              <a:gd name="connsiteY6" fmla="*/ 8593 h 1372675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0982 w 3364222"/>
              <a:gd name="connsiteY5" fmla="*/ 1221492 h 1372675"/>
              <a:gd name="connsiteX6" fmla="*/ 3206721 w 3364222"/>
              <a:gd name="connsiteY6" fmla="*/ 8593 h 137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4222" h="1372675">
                <a:moveTo>
                  <a:pt x="3206721" y="8593"/>
                </a:moveTo>
                <a:lnTo>
                  <a:pt x="3364222" y="0"/>
                </a:lnTo>
                <a:lnTo>
                  <a:pt x="3060687" y="1372675"/>
                </a:lnTo>
                <a:lnTo>
                  <a:pt x="0" y="1372675"/>
                </a:lnTo>
                <a:lnTo>
                  <a:pt x="37796" y="1221492"/>
                </a:lnTo>
                <a:lnTo>
                  <a:pt x="2940982" y="1221492"/>
                </a:lnTo>
                <a:cubicBezTo>
                  <a:pt x="3042057" y="817192"/>
                  <a:pt x="3105646" y="412893"/>
                  <a:pt x="3206721" y="85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64A51743-BA29-4103-AD6B-63D0A3CF1B3C}"/>
              </a:ext>
            </a:extLst>
          </p:cNvPr>
          <p:cNvSpPr txBox="1"/>
          <p:nvPr/>
        </p:nvSpPr>
        <p:spPr>
          <a:xfrm>
            <a:off x="4504879" y="2888937"/>
            <a:ext cx="281859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শিক্ষক</a:t>
            </a:r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 ও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প্রতিষ্ঠান</a:t>
            </a:r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পরিচিতি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DB2368D8-FFDA-4374-8134-3DC6BF280270}"/>
              </a:ext>
            </a:extLst>
          </p:cNvPr>
          <p:cNvSpPr/>
          <p:nvPr/>
        </p:nvSpPr>
        <p:spPr>
          <a:xfrm>
            <a:off x="3600706" y="2813831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1297F6D1-B2DC-4ABF-AD2A-F04E10C7A26D}"/>
              </a:ext>
            </a:extLst>
          </p:cNvPr>
          <p:cNvSpPr/>
          <p:nvPr/>
        </p:nvSpPr>
        <p:spPr>
          <a:xfrm>
            <a:off x="3692328" y="2905453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4F74DCF7-D86A-4841-9266-BC95DC6A923D}"/>
              </a:ext>
            </a:extLst>
          </p:cNvPr>
          <p:cNvSpPr txBox="1"/>
          <p:nvPr/>
        </p:nvSpPr>
        <p:spPr>
          <a:xfrm>
            <a:off x="3701332" y="2974534"/>
            <a:ext cx="5760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9" grpId="0"/>
      <p:bldP spid="80" grpId="0" animBg="1"/>
      <p:bldP spid="81" grpId="0" animBg="1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Introduce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CF3118B8-AF90-4E9F-A2EE-DB8477EE8C36}"/>
              </a:ext>
            </a:extLst>
          </p:cNvPr>
          <p:cNvCxnSpPr>
            <a:cxnSpLocks/>
          </p:cNvCxnSpPr>
          <p:nvPr/>
        </p:nvCxnSpPr>
        <p:spPr>
          <a:xfrm>
            <a:off x="0" y="5752735"/>
            <a:ext cx="12192000" cy="11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959C94D-3ABE-4809-AA99-33EF390BE596}"/>
              </a:ext>
            </a:extLst>
          </p:cNvPr>
          <p:cNvSpPr txBox="1"/>
          <p:nvPr/>
        </p:nvSpPr>
        <p:spPr>
          <a:xfrm>
            <a:off x="6184752" y="1468514"/>
            <a:ext cx="5245248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MD.SHAHIN AL FARUK</a:t>
            </a:r>
            <a:endParaRPr lang="en-US" altLang="ko-KR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47BE51D-FC44-4FD7-8014-4DB2DA921D07}"/>
              </a:ext>
            </a:extLst>
          </p:cNvPr>
          <p:cNvSpPr txBox="1"/>
          <p:nvPr/>
        </p:nvSpPr>
        <p:spPr>
          <a:xfrm>
            <a:off x="6184752" y="2122471"/>
            <a:ext cx="5245248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LECTURER: ACCOUNTING.</a:t>
            </a:r>
            <a:endParaRPr lang="en-US" altLang="ko-KR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F63D18F-C859-4CC0-A039-6F2BB5383E31}"/>
              </a:ext>
            </a:extLst>
          </p:cNvPr>
          <p:cNvSpPr txBox="1"/>
          <p:nvPr/>
        </p:nvSpPr>
        <p:spPr>
          <a:xfrm>
            <a:off x="6184752" y="2776428"/>
            <a:ext cx="524524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UTTAR ABHAYNAGAR TECHNICAL SCHOOL AND COLLEGE.</a:t>
            </a:r>
            <a:endParaRPr lang="en-US" altLang="ko-KR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F8EFD25-B252-4199-A0FB-6A733F9FA238}"/>
              </a:ext>
            </a:extLst>
          </p:cNvPr>
          <p:cNvSpPr txBox="1"/>
          <p:nvPr/>
        </p:nvSpPr>
        <p:spPr>
          <a:xfrm>
            <a:off x="6184752" y="3430386"/>
            <a:ext cx="524524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KAMKUL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,SREDHORPUR 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ABHAYNAGAR , JESSORE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,</a:t>
            </a:r>
            <a:endParaRPr lang="en-US" altLang="ko-KR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20" y="222738"/>
            <a:ext cx="2620166" cy="6858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031" y="199886"/>
            <a:ext cx="1628150" cy="205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lectrical_Sweep-Sweeper-176011149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7332403_high-tech-interface-sound_by_grach_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arallelogram 74">
            <a:extLst>
              <a:ext uri="{FF2B5EF4-FFF2-40B4-BE49-F238E27FC236}">
                <a16:creationId xmlns:a16="http://schemas.microsoft.com/office/drawing/2014/main" xmlns="" id="{12B01AF1-2CDA-4354-B3E1-214ED3A4313A}"/>
              </a:ext>
            </a:extLst>
          </p:cNvPr>
          <p:cNvSpPr/>
          <p:nvPr/>
        </p:nvSpPr>
        <p:spPr>
          <a:xfrm>
            <a:off x="3800579" y="2558550"/>
            <a:ext cx="3989398" cy="1395888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6" name="Parallelogram 39">
            <a:extLst>
              <a:ext uri="{FF2B5EF4-FFF2-40B4-BE49-F238E27FC236}">
                <a16:creationId xmlns:a16="http://schemas.microsoft.com/office/drawing/2014/main" xmlns="" id="{B16150B8-D205-4208-AA18-3E6084E97383}"/>
              </a:ext>
            </a:extLst>
          </p:cNvPr>
          <p:cNvSpPr/>
          <p:nvPr/>
        </p:nvSpPr>
        <p:spPr>
          <a:xfrm>
            <a:off x="4074694" y="2785971"/>
            <a:ext cx="3945437" cy="1404681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48478 w 3401707"/>
              <a:gd name="connsiteY5" fmla="*/ 1212899 h 1364082"/>
              <a:gd name="connsiteX6" fmla="*/ 3206721 w 3401707"/>
              <a:gd name="connsiteY6" fmla="*/ 0 h 1364082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8478 w 3364222"/>
              <a:gd name="connsiteY5" fmla="*/ 1221492 h 1372675"/>
              <a:gd name="connsiteX6" fmla="*/ 3206721 w 3364222"/>
              <a:gd name="connsiteY6" fmla="*/ 8593 h 1372675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0982 w 3364222"/>
              <a:gd name="connsiteY5" fmla="*/ 1221492 h 1372675"/>
              <a:gd name="connsiteX6" fmla="*/ 3206721 w 3364222"/>
              <a:gd name="connsiteY6" fmla="*/ 8593 h 137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4222" h="1372675">
                <a:moveTo>
                  <a:pt x="3206721" y="8593"/>
                </a:moveTo>
                <a:lnTo>
                  <a:pt x="3364222" y="0"/>
                </a:lnTo>
                <a:lnTo>
                  <a:pt x="3060687" y="1372675"/>
                </a:lnTo>
                <a:lnTo>
                  <a:pt x="0" y="1372675"/>
                </a:lnTo>
                <a:lnTo>
                  <a:pt x="37796" y="1221492"/>
                </a:lnTo>
                <a:lnTo>
                  <a:pt x="2940982" y="1221492"/>
                </a:lnTo>
                <a:cubicBezTo>
                  <a:pt x="3042057" y="817192"/>
                  <a:pt x="3105646" y="412893"/>
                  <a:pt x="3206721" y="85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64A51743-BA29-4103-AD6B-63D0A3CF1B3C}"/>
              </a:ext>
            </a:extLst>
          </p:cNvPr>
          <p:cNvSpPr txBox="1"/>
          <p:nvPr/>
        </p:nvSpPr>
        <p:spPr>
          <a:xfrm>
            <a:off x="4504879" y="2996514"/>
            <a:ext cx="281859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 err="1" smtClean="0">
                <a:solidFill>
                  <a:schemeClr val="bg1"/>
                </a:solidFill>
                <a:cs typeface="Arial" pitchFamily="34" charset="0"/>
              </a:rPr>
              <a:t>পাঠ</a:t>
            </a:r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b="1" dirty="0" err="1" smtClean="0">
                <a:solidFill>
                  <a:schemeClr val="bg1"/>
                </a:solidFill>
                <a:cs typeface="Arial" pitchFamily="34" charset="0"/>
              </a:rPr>
              <a:t>পরিচিতি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DB2368D8-FFDA-4374-8134-3DC6BF280270}"/>
              </a:ext>
            </a:extLst>
          </p:cNvPr>
          <p:cNvSpPr/>
          <p:nvPr/>
        </p:nvSpPr>
        <p:spPr>
          <a:xfrm>
            <a:off x="3600706" y="2813831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1297F6D1-B2DC-4ABF-AD2A-F04E10C7A26D}"/>
              </a:ext>
            </a:extLst>
          </p:cNvPr>
          <p:cNvSpPr/>
          <p:nvPr/>
        </p:nvSpPr>
        <p:spPr>
          <a:xfrm>
            <a:off x="3692328" y="2905453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4F74DCF7-D86A-4841-9266-BC95DC6A923D}"/>
              </a:ext>
            </a:extLst>
          </p:cNvPr>
          <p:cNvSpPr txBox="1"/>
          <p:nvPr/>
        </p:nvSpPr>
        <p:spPr>
          <a:xfrm>
            <a:off x="3701332" y="2974534"/>
            <a:ext cx="5760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8700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9" grpId="0"/>
      <p:bldP spid="80" grpId="0" animBg="1"/>
      <p:bldP spid="81" grpId="0" animBg="1"/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roup 290">
            <a:extLst>
              <a:ext uri="{FF2B5EF4-FFF2-40B4-BE49-F238E27FC236}">
                <a16:creationId xmlns:a16="http://schemas.microsoft.com/office/drawing/2014/main" xmlns="" id="{AB6E354D-F496-4B82-93A8-BB8A6C603650}"/>
              </a:ext>
            </a:extLst>
          </p:cNvPr>
          <p:cNvGrpSpPr/>
          <p:nvPr/>
        </p:nvGrpSpPr>
        <p:grpSpPr>
          <a:xfrm>
            <a:off x="-59977" y="-40231"/>
            <a:ext cx="12274028" cy="6974431"/>
            <a:chOff x="-59977" y="-40231"/>
            <a:chExt cx="12274028" cy="697443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2F4E1EB7-69B3-43F1-936E-B4C839D61F90}"/>
                </a:ext>
              </a:extLst>
            </p:cNvPr>
            <p:cNvCxnSpPr>
              <a:cxnSpLocks/>
              <a:stCxn id="76" idx="2"/>
              <a:endCxn id="91" idx="6"/>
            </p:cNvCxnSpPr>
            <p:nvPr/>
          </p:nvCxnSpPr>
          <p:spPr>
            <a:xfrm rot="16200000" flipH="1">
              <a:off x="555831" y="1352378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1E7D1F2C-19DC-4A41-9C7F-48F442E4E44E}"/>
                </a:ext>
              </a:extLst>
            </p:cNvPr>
            <p:cNvCxnSpPr>
              <a:cxnSpLocks/>
              <a:stCxn id="93" idx="5"/>
              <a:endCxn id="76" idx="1"/>
            </p:cNvCxnSpPr>
            <p:nvPr/>
          </p:nvCxnSpPr>
          <p:spPr>
            <a:xfrm rot="16200000" flipV="1">
              <a:off x="830450" y="1113684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0E8C4FE4-5924-4EBA-BEAF-8BF03893B915}"/>
                </a:ext>
              </a:extLst>
            </p:cNvPr>
            <p:cNvCxnSpPr>
              <a:cxnSpLocks/>
              <a:stCxn id="76" idx="0"/>
              <a:endCxn id="92" idx="4"/>
            </p:cNvCxnSpPr>
            <p:nvPr/>
          </p:nvCxnSpPr>
          <p:spPr>
            <a:xfrm rot="16200000" flipH="1">
              <a:off x="1185760" y="722450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E5E93308-3B10-48CD-86D2-EFBBCEABC9D3}"/>
                </a:ext>
              </a:extLst>
            </p:cNvPr>
            <p:cNvCxnSpPr>
              <a:cxnSpLocks/>
              <a:stCxn id="93" idx="3"/>
              <a:endCxn id="91" idx="0"/>
            </p:cNvCxnSpPr>
            <p:nvPr/>
          </p:nvCxnSpPr>
          <p:spPr>
            <a:xfrm rot="16200000" flipH="1" flipV="1">
              <a:off x="1373844" y="1748354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2147746F-E2B8-4844-95B4-39E63DB7CB0E}"/>
                </a:ext>
              </a:extLst>
            </p:cNvPr>
            <p:cNvCxnSpPr>
              <a:cxnSpLocks/>
              <a:stCxn id="76" idx="7"/>
              <a:endCxn id="78" idx="3"/>
            </p:cNvCxnSpPr>
            <p:nvPr/>
          </p:nvCxnSpPr>
          <p:spPr>
            <a:xfrm flipV="1">
              <a:off x="844254" y="100257"/>
              <a:ext cx="738257" cy="8769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7B15294E-7A60-4E12-84A7-2A60C57F284B}"/>
                </a:ext>
              </a:extLst>
            </p:cNvPr>
            <p:cNvCxnSpPr>
              <a:cxnSpLocks/>
              <a:stCxn id="75" idx="3"/>
            </p:cNvCxnSpPr>
            <p:nvPr/>
          </p:nvCxnSpPr>
          <p:spPr>
            <a:xfrm flipH="1">
              <a:off x="-15325" y="2099623"/>
              <a:ext cx="506244" cy="3742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460BB3E-B690-4A89-BC85-3409D3B67542}"/>
                </a:ext>
              </a:extLst>
            </p:cNvPr>
            <p:cNvCxnSpPr>
              <a:cxnSpLocks/>
              <a:stCxn id="93" idx="6"/>
              <a:endCxn id="92" idx="2"/>
            </p:cNvCxnSpPr>
            <p:nvPr/>
          </p:nvCxnSpPr>
          <p:spPr>
            <a:xfrm rot="16200000">
              <a:off x="1315253" y="151303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B60FD42-F89B-4ED1-9326-3877E445ECFB}"/>
                </a:ext>
              </a:extLst>
            </p:cNvPr>
            <p:cNvCxnSpPr>
              <a:cxnSpLocks/>
              <a:stCxn id="75" idx="0"/>
              <a:endCxn id="91" idx="4"/>
            </p:cNvCxnSpPr>
            <p:nvPr/>
          </p:nvCxnSpPr>
          <p:spPr>
            <a:xfrm rot="16200000">
              <a:off x="780634" y="1816989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F3B3C09-545D-491D-8955-1F3C4AD42B3A}"/>
                </a:ext>
              </a:extLst>
            </p:cNvPr>
            <p:cNvCxnSpPr>
              <a:cxnSpLocks/>
              <a:stCxn id="92" idx="6"/>
              <a:endCxn id="78" idx="2"/>
            </p:cNvCxnSpPr>
            <p:nvPr/>
          </p:nvCxnSpPr>
          <p:spPr>
            <a:xfrm flipH="1" flipV="1">
              <a:off x="1640703" y="124361"/>
              <a:ext cx="20390" cy="9636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C8B9000C-7F1E-4D50-AC6F-3B91B0845945}"/>
                </a:ext>
              </a:extLst>
            </p:cNvPr>
            <p:cNvCxnSpPr>
              <a:cxnSpLocks/>
              <a:stCxn id="77" idx="7"/>
              <a:endCxn id="78" idx="4"/>
            </p:cNvCxnSpPr>
            <p:nvPr/>
          </p:nvCxnSpPr>
          <p:spPr>
            <a:xfrm flipV="1">
              <a:off x="981472" y="42065"/>
              <a:ext cx="576935" cy="1585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AA8C85B1-4155-426A-B939-A0F0817F448A}"/>
                </a:ext>
              </a:extLst>
            </p:cNvPr>
            <p:cNvCxnSpPr>
              <a:cxnSpLocks/>
              <a:stCxn id="91" idx="2"/>
              <a:endCxn id="72" idx="6"/>
            </p:cNvCxnSpPr>
            <p:nvPr/>
          </p:nvCxnSpPr>
          <p:spPr>
            <a:xfrm rot="16200000" flipH="1">
              <a:off x="873513" y="2262370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59BC9119-AAFD-4F6E-86D6-168F412A7F84}"/>
                </a:ext>
              </a:extLst>
            </p:cNvPr>
            <p:cNvCxnSpPr>
              <a:cxnSpLocks/>
              <a:stCxn id="75" idx="1"/>
              <a:endCxn id="72" idx="5"/>
            </p:cNvCxnSpPr>
            <p:nvPr/>
          </p:nvCxnSpPr>
          <p:spPr>
            <a:xfrm rot="16200000" flipH="1">
              <a:off x="615671" y="2091256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614E4D22-B846-4489-8B33-5C40ABDC9FAA}"/>
                </a:ext>
              </a:extLst>
            </p:cNvPr>
            <p:cNvCxnSpPr>
              <a:cxnSpLocks/>
              <a:stCxn id="74" idx="7"/>
              <a:endCxn id="72" idx="3"/>
            </p:cNvCxnSpPr>
            <p:nvPr/>
          </p:nvCxnSpPr>
          <p:spPr>
            <a:xfrm rot="16200000">
              <a:off x="636477" y="2789935"/>
              <a:ext cx="555221" cy="5381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64FAD72C-5D6B-467D-9DA5-6306BD04D9A6}"/>
                </a:ext>
              </a:extLst>
            </p:cNvPr>
            <p:cNvCxnSpPr>
              <a:cxnSpLocks/>
              <a:stCxn id="73" idx="6"/>
              <a:endCxn id="72" idx="2"/>
            </p:cNvCxnSpPr>
            <p:nvPr/>
          </p:nvCxnSpPr>
          <p:spPr>
            <a:xfrm rot="16200000" flipV="1">
              <a:off x="902302" y="3149028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C535814-6CB0-4FEC-8B3E-724EB28C50DA}"/>
                </a:ext>
              </a:extLst>
            </p:cNvPr>
            <p:cNvCxnSpPr>
              <a:cxnSpLocks/>
              <a:stCxn id="96" idx="7"/>
              <a:endCxn id="73" idx="3"/>
            </p:cNvCxnSpPr>
            <p:nvPr/>
          </p:nvCxnSpPr>
          <p:spPr>
            <a:xfrm flipV="1">
              <a:off x="697273" y="3777502"/>
              <a:ext cx="634823" cy="6262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B2C9DB35-C705-4EEE-816D-0EC8C66BA0D1}"/>
                </a:ext>
              </a:extLst>
            </p:cNvPr>
            <p:cNvCxnSpPr>
              <a:cxnSpLocks/>
              <a:stCxn id="96" idx="6"/>
              <a:endCxn id="74" idx="2"/>
            </p:cNvCxnSpPr>
            <p:nvPr/>
          </p:nvCxnSpPr>
          <p:spPr>
            <a:xfrm flipH="1" flipV="1">
              <a:off x="606198" y="3430299"/>
              <a:ext cx="52280" cy="9573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A020B5DD-0472-48BF-9746-9B31ABA9FC55}"/>
                </a:ext>
              </a:extLst>
            </p:cNvPr>
            <p:cNvCxnSpPr>
              <a:cxnSpLocks/>
              <a:stCxn id="96" idx="5"/>
            </p:cNvCxnSpPr>
            <p:nvPr/>
          </p:nvCxnSpPr>
          <p:spPr>
            <a:xfrm rot="16200000" flipV="1">
              <a:off x="-7707" y="3776326"/>
              <a:ext cx="610001" cy="644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F73A7972-8F5E-4730-844E-0DB3D04C6EEF}"/>
                </a:ext>
              </a:extLst>
            </p:cNvPr>
            <p:cNvCxnSpPr>
              <a:cxnSpLocks/>
              <a:stCxn id="74" idx="4"/>
            </p:cNvCxnSpPr>
            <p:nvPr/>
          </p:nvCxnSpPr>
          <p:spPr>
            <a:xfrm flipH="1">
              <a:off x="-25097" y="3375435"/>
              <a:ext cx="576431" cy="387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FC7B6B42-A3BA-4B01-A5E2-E3FFE6CCC672}"/>
                </a:ext>
              </a:extLst>
            </p:cNvPr>
            <p:cNvCxnSpPr>
              <a:cxnSpLocks/>
              <a:stCxn id="74" idx="5"/>
            </p:cNvCxnSpPr>
            <p:nvPr/>
          </p:nvCxnSpPr>
          <p:spPr>
            <a:xfrm flipH="1" flipV="1">
              <a:off x="7160" y="2559642"/>
              <a:ext cx="560243" cy="7769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481C4303-2551-45DC-8C9E-B9EC1745DE0B}"/>
                </a:ext>
              </a:extLst>
            </p:cNvPr>
            <p:cNvCxnSpPr>
              <a:cxnSpLocks/>
              <a:stCxn id="75" idx="5"/>
            </p:cNvCxnSpPr>
            <p:nvPr/>
          </p:nvCxnSpPr>
          <p:spPr>
            <a:xfrm flipH="1" flipV="1">
              <a:off x="-25097" y="1663708"/>
              <a:ext cx="516016" cy="3195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044F23C0-93CF-4716-B0B2-91672769A2E4}"/>
                </a:ext>
              </a:extLst>
            </p:cNvPr>
            <p:cNvCxnSpPr>
              <a:cxnSpLocks/>
              <a:stCxn id="74" idx="6"/>
              <a:endCxn id="75" idx="2"/>
            </p:cNvCxnSpPr>
            <p:nvPr/>
          </p:nvCxnSpPr>
          <p:spPr>
            <a:xfrm rot="16200000" flipV="1">
              <a:off x="-20767" y="2693606"/>
              <a:ext cx="1196844" cy="57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8F81D6D9-E029-44F4-B30B-E0D4A33A3526}"/>
                </a:ext>
              </a:extLst>
            </p:cNvPr>
            <p:cNvCxnSpPr>
              <a:cxnSpLocks/>
              <a:stCxn id="75" idx="6"/>
              <a:endCxn id="76" idx="3"/>
            </p:cNvCxnSpPr>
            <p:nvPr/>
          </p:nvCxnSpPr>
          <p:spPr>
            <a:xfrm rot="16200000">
              <a:off x="205729" y="1443262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4DC93140-06A6-4EA6-9ACC-D308BF6E8630}"/>
                </a:ext>
              </a:extLst>
            </p:cNvPr>
            <p:cNvCxnSpPr>
              <a:cxnSpLocks/>
              <a:stCxn id="77" idx="2"/>
              <a:endCxn id="76" idx="6"/>
            </p:cNvCxnSpPr>
            <p:nvPr/>
          </p:nvCxnSpPr>
          <p:spPr>
            <a:xfrm rot="16200000" flipH="1" flipV="1">
              <a:off x="534040" y="543188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3A31C9B0-CBF5-4970-8370-8223358CA255}"/>
                </a:ext>
              </a:extLst>
            </p:cNvPr>
            <p:cNvCxnSpPr>
              <a:cxnSpLocks/>
              <a:stCxn id="101" idx="0"/>
              <a:endCxn id="76" idx="5"/>
            </p:cNvCxnSpPr>
            <p:nvPr/>
          </p:nvCxnSpPr>
          <p:spPr>
            <a:xfrm>
              <a:off x="-9087" y="91571"/>
              <a:ext cx="730689" cy="8856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C5164DB0-2522-4FFE-A90F-BE750E6158BC}"/>
                </a:ext>
              </a:extLst>
            </p:cNvPr>
            <p:cNvCxnSpPr>
              <a:cxnSpLocks/>
              <a:endCxn id="76" idx="4"/>
            </p:cNvCxnSpPr>
            <p:nvPr/>
          </p:nvCxnSpPr>
          <p:spPr>
            <a:xfrm flipV="1">
              <a:off x="-15325" y="1038553"/>
              <a:ext cx="711525" cy="1926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7FD0530F-C411-4224-98D6-E7DD0E395CCC}"/>
                </a:ext>
              </a:extLst>
            </p:cNvPr>
            <p:cNvCxnSpPr>
              <a:cxnSpLocks/>
              <a:stCxn id="101" idx="2"/>
              <a:endCxn id="77" idx="4"/>
            </p:cNvCxnSpPr>
            <p:nvPr/>
          </p:nvCxnSpPr>
          <p:spPr>
            <a:xfrm>
              <a:off x="-8578" y="36819"/>
              <a:ext cx="896391" cy="2026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40659AE1-A16C-42C2-99C1-D0FEC4F75C77}"/>
                </a:ext>
              </a:extLst>
            </p:cNvPr>
            <p:cNvCxnSpPr>
              <a:cxnSpLocks/>
              <a:endCxn id="77" idx="6"/>
            </p:cNvCxnSpPr>
            <p:nvPr/>
          </p:nvCxnSpPr>
          <p:spPr>
            <a:xfrm>
              <a:off x="894990" y="2"/>
              <a:ext cx="47687" cy="1845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03B0216D-ECC9-4506-839F-A78E5DB44CEA}"/>
                </a:ext>
              </a:extLst>
            </p:cNvPr>
            <p:cNvSpPr/>
            <p:nvPr/>
          </p:nvSpPr>
          <p:spPr>
            <a:xfrm rot="16200000" flipV="1">
              <a:off x="1157780" y="2633365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F8BD7431-52AC-4635-B2BC-E0BDD5E47E32}"/>
                </a:ext>
              </a:extLst>
            </p:cNvPr>
            <p:cNvSpPr/>
            <p:nvPr/>
          </p:nvSpPr>
          <p:spPr>
            <a:xfrm rot="16200000" flipV="1">
              <a:off x="1307992" y="363701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B28F99A9-DEC8-4340-BD40-FBC68569DCDC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551334" y="332057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07091DBD-E1AB-4A21-8F3C-684785FCBFB0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66815" y="195913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CA7F2AE4-F195-4A23-86C4-10A22737CCF6}"/>
                </a:ext>
              </a:extLst>
            </p:cNvPr>
            <p:cNvSpPr/>
            <p:nvPr/>
          </p:nvSpPr>
          <p:spPr>
            <a:xfrm rot="16200000" flipV="1">
              <a:off x="696200" y="951825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2D68A676-35AB-40F8-8E81-E0AC11AABDFF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887813" y="18457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91E317E6-6336-450A-AED0-B50A18A9EBCD}"/>
                </a:ext>
              </a:extLst>
            </p:cNvPr>
            <p:cNvSpPr/>
            <p:nvPr/>
          </p:nvSpPr>
          <p:spPr>
            <a:xfrm rot="16200000" flipV="1">
              <a:off x="1558407" y="-4023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B29D18D0-D8DB-463F-AC15-A9BEEC92B633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1005076" y="188391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5428135D-B3B9-488E-B9F3-64DD8C8961CB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1606229" y="10880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25226FE9-20C4-4933-AFA7-52E4D66CED6D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1575636" y="185887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610825AB-8088-481E-8919-BC726B88CB6B}"/>
                </a:ext>
              </a:extLst>
            </p:cNvPr>
            <p:cNvCxnSpPr>
              <a:cxnSpLocks/>
              <a:stCxn id="93" idx="2"/>
              <a:endCxn id="72" idx="7"/>
            </p:cNvCxnSpPr>
            <p:nvPr/>
          </p:nvCxnSpPr>
          <p:spPr>
            <a:xfrm rot="16200000" flipH="1" flipV="1">
              <a:off x="1123083" y="2151350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CC157684-126E-4C63-BBE5-1D30CE97A285}"/>
                </a:ext>
              </a:extLst>
            </p:cNvPr>
            <p:cNvCxnSpPr>
              <a:cxnSpLocks/>
              <a:stCxn id="73" idx="4"/>
              <a:endCxn id="74" idx="1"/>
            </p:cNvCxnSpPr>
            <p:nvPr/>
          </p:nvCxnSpPr>
          <p:spPr>
            <a:xfrm rot="16200000" flipV="1">
              <a:off x="823953" y="3235271"/>
              <a:ext cx="305080" cy="6629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3B77A125-5C10-48F8-92A6-88EA53AAC425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603614" y="4387647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E29C607C-5FA1-4551-9412-772C95062DA7}"/>
                </a:ext>
              </a:extLst>
            </p:cNvPr>
            <p:cNvCxnSpPr>
              <a:cxnSpLocks/>
              <a:stCxn id="96" idx="3"/>
            </p:cNvCxnSpPr>
            <p:nvPr/>
          </p:nvCxnSpPr>
          <p:spPr>
            <a:xfrm rot="16200000" flipH="1" flipV="1">
              <a:off x="139599" y="4326383"/>
              <a:ext cx="325161" cy="6350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C92C80AC-3ABD-41F4-9186-5FB3D3A362CC}"/>
                </a:ext>
              </a:extLst>
            </p:cNvPr>
            <p:cNvCxnSpPr>
              <a:cxnSpLocks/>
              <a:stCxn id="96" idx="2"/>
            </p:cNvCxnSpPr>
            <p:nvPr/>
          </p:nvCxnSpPr>
          <p:spPr>
            <a:xfrm flipH="1">
              <a:off x="-25097" y="4497375"/>
              <a:ext cx="683575" cy="9573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19091F9C-35BD-4B56-B5DF-3A0188ECC4DC}"/>
                </a:ext>
              </a:extLst>
            </p:cNvPr>
            <p:cNvCxnSpPr>
              <a:cxnSpLocks/>
              <a:stCxn id="96" idx="1"/>
              <a:endCxn id="196" idx="7"/>
            </p:cNvCxnSpPr>
            <p:nvPr/>
          </p:nvCxnSpPr>
          <p:spPr>
            <a:xfrm>
              <a:off x="697273" y="4481306"/>
              <a:ext cx="252111" cy="3903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3F5F84F-BA2D-4985-90B4-EE482AF988D7}"/>
                </a:ext>
              </a:extLst>
            </p:cNvPr>
            <p:cNvCxnSpPr>
              <a:cxnSpLocks/>
              <a:stCxn id="196" idx="0"/>
              <a:endCxn id="73" idx="2"/>
            </p:cNvCxnSpPr>
            <p:nvPr/>
          </p:nvCxnSpPr>
          <p:spPr>
            <a:xfrm flipV="1">
              <a:off x="1007576" y="3801606"/>
              <a:ext cx="382712" cy="10459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Chord 100">
              <a:extLst>
                <a:ext uri="{FF2B5EF4-FFF2-40B4-BE49-F238E27FC236}">
                  <a16:creationId xmlns:a16="http://schemas.microsoft.com/office/drawing/2014/main" xmlns="" id="{225A9A16-5084-424A-BE17-1513ACB1C1DD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-59977" y="-18013"/>
              <a:ext cx="109728" cy="109728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3DE50185-F0A5-40B5-A1F9-F59241959383}"/>
                </a:ext>
              </a:extLst>
            </p:cNvPr>
            <p:cNvCxnSpPr>
              <a:cxnSpLocks/>
              <a:stCxn id="181" idx="7"/>
              <a:endCxn id="179" idx="2"/>
            </p:cNvCxnSpPr>
            <p:nvPr/>
          </p:nvCxnSpPr>
          <p:spPr>
            <a:xfrm flipH="1" flipV="1">
              <a:off x="10183867" y="5527791"/>
              <a:ext cx="846148" cy="3892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EAF0F633-2671-4EC9-AFC7-1973455E2A4F}"/>
                </a:ext>
              </a:extLst>
            </p:cNvPr>
            <p:cNvCxnSpPr>
              <a:cxnSpLocks/>
              <a:stCxn id="179" idx="5"/>
              <a:endCxn id="201" idx="1"/>
            </p:cNvCxnSpPr>
            <p:nvPr/>
          </p:nvCxnSpPr>
          <p:spPr>
            <a:xfrm flipH="1">
              <a:off x="9321426" y="5541638"/>
              <a:ext cx="711010" cy="1545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7D90D20B-BEE4-4AFA-8112-61536551E628}"/>
                </a:ext>
              </a:extLst>
            </p:cNvPr>
            <p:cNvCxnSpPr>
              <a:cxnSpLocks/>
              <a:stCxn id="184" idx="2"/>
              <a:endCxn id="199" idx="6"/>
            </p:cNvCxnSpPr>
            <p:nvPr/>
          </p:nvCxnSpPr>
          <p:spPr>
            <a:xfrm flipV="1">
              <a:off x="8494178" y="6278116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1E0C9095-0893-4926-B6CD-5CCB0EDA273D}"/>
                </a:ext>
              </a:extLst>
            </p:cNvPr>
            <p:cNvCxnSpPr>
              <a:cxnSpLocks/>
              <a:stCxn id="201" idx="5"/>
              <a:endCxn id="184" idx="1"/>
            </p:cNvCxnSpPr>
            <p:nvPr/>
          </p:nvCxnSpPr>
          <p:spPr>
            <a:xfrm flipH="1">
              <a:off x="8468776" y="5773783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6F8B6459-CE02-4642-B458-E608BC3D0669}"/>
                </a:ext>
              </a:extLst>
            </p:cNvPr>
            <p:cNvCxnSpPr>
              <a:cxnSpLocks/>
              <a:stCxn id="184" idx="0"/>
              <a:endCxn id="200" idx="4"/>
            </p:cNvCxnSpPr>
            <p:nvPr/>
          </p:nvCxnSpPr>
          <p:spPr>
            <a:xfrm flipV="1">
              <a:off x="8407450" y="5759259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AB20AA4C-6BE7-479E-8482-E25946C170D6}"/>
                </a:ext>
              </a:extLst>
            </p:cNvPr>
            <p:cNvCxnSpPr>
              <a:cxnSpLocks/>
              <a:stCxn id="201" idx="3"/>
              <a:endCxn id="199" idx="0"/>
            </p:cNvCxnSpPr>
            <p:nvPr/>
          </p:nvCxnSpPr>
          <p:spPr>
            <a:xfrm>
              <a:off x="9321426" y="5773783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7C9319A1-2361-4D91-88C7-D5EE7DAE570B}"/>
                </a:ext>
              </a:extLst>
            </p:cNvPr>
            <p:cNvCxnSpPr>
              <a:cxnSpLocks/>
              <a:stCxn id="184" idx="7"/>
              <a:endCxn id="186" idx="3"/>
            </p:cNvCxnSpPr>
            <p:nvPr/>
          </p:nvCxnSpPr>
          <p:spPr>
            <a:xfrm flipH="1" flipV="1">
              <a:off x="7549870" y="6029283"/>
              <a:ext cx="796254" cy="4919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11D070B9-2553-4E5C-8081-704660445B95}"/>
                </a:ext>
              </a:extLst>
            </p:cNvPr>
            <p:cNvCxnSpPr>
              <a:cxnSpLocks/>
              <a:stCxn id="201" idx="6"/>
              <a:endCxn id="200" idx="2"/>
            </p:cNvCxnSpPr>
            <p:nvPr/>
          </p:nvCxnSpPr>
          <p:spPr>
            <a:xfrm flipH="1" flipV="1">
              <a:off x="8566680" y="5704395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80E21B63-09A1-46C9-AB07-6CA35A8F6B3A}"/>
                </a:ext>
              </a:extLst>
            </p:cNvPr>
            <p:cNvCxnSpPr>
              <a:cxnSpLocks/>
              <a:stCxn id="183" idx="0"/>
              <a:endCxn id="199" idx="4"/>
            </p:cNvCxnSpPr>
            <p:nvPr/>
          </p:nvCxnSpPr>
          <p:spPr>
            <a:xfrm flipH="1" flipV="1">
              <a:off x="9335112" y="6360412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75090315-8812-4E01-A9D1-59663E5EFD11}"/>
                </a:ext>
              </a:extLst>
            </p:cNvPr>
            <p:cNvCxnSpPr>
              <a:cxnSpLocks/>
              <a:stCxn id="200" idx="6"/>
              <a:endCxn id="186" idx="2"/>
            </p:cNvCxnSpPr>
            <p:nvPr/>
          </p:nvCxnSpPr>
          <p:spPr>
            <a:xfrm flipH="1">
              <a:off x="7573974" y="5704395"/>
              <a:ext cx="882978" cy="2666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3EA39698-2D67-4776-B61A-8E1482668C28}"/>
                </a:ext>
              </a:extLst>
            </p:cNvPr>
            <p:cNvCxnSpPr>
              <a:cxnSpLocks/>
              <a:stCxn id="185" idx="7"/>
              <a:endCxn id="186" idx="4"/>
            </p:cNvCxnSpPr>
            <p:nvPr/>
          </p:nvCxnSpPr>
          <p:spPr>
            <a:xfrm flipH="1" flipV="1">
              <a:off x="7491678" y="6053387"/>
              <a:ext cx="77859" cy="3306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9B800DF8-54B7-4CC4-A119-88EDF02A59A3}"/>
                </a:ext>
              </a:extLst>
            </p:cNvPr>
            <p:cNvCxnSpPr>
              <a:cxnSpLocks/>
              <a:stCxn id="188" idx="1"/>
              <a:endCxn id="186" idx="5"/>
            </p:cNvCxnSpPr>
            <p:nvPr/>
          </p:nvCxnSpPr>
          <p:spPr>
            <a:xfrm flipV="1">
              <a:off x="6540113" y="6029283"/>
              <a:ext cx="893373" cy="4340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327AE2A3-2BC1-43C5-9209-6492E0F56C71}"/>
                </a:ext>
              </a:extLst>
            </p:cNvPr>
            <p:cNvCxnSpPr>
              <a:cxnSpLocks/>
              <a:stCxn id="188" idx="0"/>
              <a:endCxn id="187" idx="4"/>
            </p:cNvCxnSpPr>
            <p:nvPr/>
          </p:nvCxnSpPr>
          <p:spPr>
            <a:xfrm flipV="1">
              <a:off x="6501318" y="5699848"/>
              <a:ext cx="9115" cy="7474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96C82BCF-1D2B-421A-B656-E34E56F90680}"/>
                </a:ext>
              </a:extLst>
            </p:cNvPr>
            <p:cNvCxnSpPr>
              <a:cxnSpLocks/>
              <a:stCxn id="187" idx="2"/>
              <a:endCxn id="186" idx="6"/>
            </p:cNvCxnSpPr>
            <p:nvPr/>
          </p:nvCxnSpPr>
          <p:spPr>
            <a:xfrm>
              <a:off x="6592729" y="5617552"/>
              <a:ext cx="816653" cy="3535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10F556B4-A17F-4E28-AF38-10A78242F8F1}"/>
                </a:ext>
              </a:extLst>
            </p:cNvPr>
            <p:cNvCxnSpPr>
              <a:cxnSpLocks/>
              <a:stCxn id="187" idx="6"/>
              <a:endCxn id="194" idx="2"/>
            </p:cNvCxnSpPr>
            <p:nvPr/>
          </p:nvCxnSpPr>
          <p:spPr>
            <a:xfrm flipH="1">
              <a:off x="5440396" y="5617552"/>
              <a:ext cx="987741" cy="69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B12A5A68-BC46-4538-8744-D18332974A35}"/>
                </a:ext>
              </a:extLst>
            </p:cNvPr>
            <p:cNvCxnSpPr>
              <a:cxnSpLocks/>
              <a:stCxn id="194" idx="7"/>
              <a:endCxn id="195" idx="3"/>
            </p:cNvCxnSpPr>
            <p:nvPr/>
          </p:nvCxnSpPr>
          <p:spPr>
            <a:xfrm flipH="1" flipV="1">
              <a:off x="3814729" y="5274434"/>
              <a:ext cx="1485179" cy="3543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131AB970-04F0-4808-A519-78F2068E9D1B}"/>
                </a:ext>
              </a:extLst>
            </p:cNvPr>
            <p:cNvCxnSpPr>
              <a:cxnSpLocks/>
              <a:stCxn id="180" idx="0"/>
              <a:endCxn id="179" idx="3"/>
            </p:cNvCxnSpPr>
            <p:nvPr/>
          </p:nvCxnSpPr>
          <p:spPr>
            <a:xfrm flipH="1" flipV="1">
              <a:off x="10088990" y="5576200"/>
              <a:ext cx="54580" cy="4580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F6E0ED1E-0DEF-4701-A074-D33E1D3B0501}"/>
                </a:ext>
              </a:extLst>
            </p:cNvPr>
            <p:cNvCxnSpPr>
              <a:cxnSpLocks/>
              <a:stCxn id="199" idx="2"/>
              <a:endCxn id="180" idx="6"/>
            </p:cNvCxnSpPr>
            <p:nvPr/>
          </p:nvCxnSpPr>
          <p:spPr>
            <a:xfrm flipV="1">
              <a:off x="9417408" y="6120980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866BC57A-626C-434C-A703-637CF702A0A0}"/>
                </a:ext>
              </a:extLst>
            </p:cNvPr>
            <p:cNvCxnSpPr>
              <a:cxnSpLocks/>
              <a:stCxn id="183" idx="1"/>
              <a:endCxn id="180" idx="5"/>
            </p:cNvCxnSpPr>
            <p:nvPr/>
          </p:nvCxnSpPr>
          <p:spPr>
            <a:xfrm flipV="1">
              <a:off x="9468520" y="6182306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B3680E9A-7703-4B31-A1A5-B38F2CCBC811}"/>
                </a:ext>
              </a:extLst>
            </p:cNvPr>
            <p:cNvCxnSpPr>
              <a:cxnSpLocks/>
              <a:stCxn id="182" idx="7"/>
              <a:endCxn id="180" idx="3"/>
            </p:cNvCxnSpPr>
            <p:nvPr/>
          </p:nvCxnSpPr>
          <p:spPr>
            <a:xfrm flipH="1" flipV="1">
              <a:off x="10150316" y="6182306"/>
              <a:ext cx="555221" cy="4429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28DBDCD6-E555-42ED-B64B-5B72C30D44BA}"/>
                </a:ext>
              </a:extLst>
            </p:cNvPr>
            <p:cNvCxnSpPr>
              <a:cxnSpLocks/>
              <a:stCxn id="181" idx="6"/>
              <a:endCxn id="180" idx="2"/>
            </p:cNvCxnSpPr>
            <p:nvPr/>
          </p:nvCxnSpPr>
          <p:spPr>
            <a:xfrm flipH="1">
              <a:off x="10175718" y="5975200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20B0CCF7-9795-4BC6-8459-1C8DB04C4E74}"/>
                </a:ext>
              </a:extLst>
            </p:cNvPr>
            <p:cNvCxnSpPr>
              <a:cxnSpLocks/>
              <a:stCxn id="204" idx="7"/>
              <a:endCxn id="181" idx="3"/>
            </p:cNvCxnSpPr>
            <p:nvPr/>
          </p:nvCxnSpPr>
          <p:spPr>
            <a:xfrm flipH="1" flipV="1">
              <a:off x="11146399" y="6033392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BAF6EDE0-AFBE-4724-B29D-3FDC2F50EEA6}"/>
                </a:ext>
              </a:extLst>
            </p:cNvPr>
            <p:cNvCxnSpPr>
              <a:cxnSpLocks/>
              <a:stCxn id="204" idx="6"/>
              <a:endCxn id="182" idx="2"/>
            </p:cNvCxnSpPr>
            <p:nvPr/>
          </p:nvCxnSpPr>
          <p:spPr>
            <a:xfrm flipH="1">
              <a:off x="10799196" y="6627020"/>
              <a:ext cx="965239" cy="37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61918F0B-20DA-4157-8C03-8074D7172274}"/>
                </a:ext>
              </a:extLst>
            </p:cNvPr>
            <p:cNvCxnSpPr>
              <a:cxnSpLocks/>
              <a:stCxn id="204" idx="5"/>
            </p:cNvCxnSpPr>
            <p:nvPr/>
          </p:nvCxnSpPr>
          <p:spPr>
            <a:xfrm flipH="1">
              <a:off x="11620500" y="6665815"/>
              <a:ext cx="160004" cy="1505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4CCE594D-2BFC-4472-9AE8-0A3756742339}"/>
                </a:ext>
              </a:extLst>
            </p:cNvPr>
            <p:cNvCxnSpPr>
              <a:cxnSpLocks/>
              <a:stCxn id="182" idx="4"/>
            </p:cNvCxnSpPr>
            <p:nvPr/>
          </p:nvCxnSpPr>
          <p:spPr>
            <a:xfrm>
              <a:off x="10744332" y="6718904"/>
              <a:ext cx="0" cy="120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2D6EF165-5280-4445-A01B-52090152D52E}"/>
                </a:ext>
              </a:extLst>
            </p:cNvPr>
            <p:cNvCxnSpPr>
              <a:cxnSpLocks/>
              <a:stCxn id="182" idx="6"/>
              <a:endCxn id="183" idx="2"/>
            </p:cNvCxnSpPr>
            <p:nvPr/>
          </p:nvCxnSpPr>
          <p:spPr>
            <a:xfrm flipH="1">
              <a:off x="9492624" y="6664040"/>
              <a:ext cx="1196844" cy="152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A696B452-CBFD-4BBB-A51E-21AAD2F0192F}"/>
                </a:ext>
              </a:extLst>
            </p:cNvPr>
            <p:cNvCxnSpPr>
              <a:cxnSpLocks/>
              <a:stCxn id="183" idx="6"/>
              <a:endCxn id="184" idx="3"/>
            </p:cNvCxnSpPr>
            <p:nvPr/>
          </p:nvCxnSpPr>
          <p:spPr>
            <a:xfrm flipH="1" flipV="1">
              <a:off x="8468776" y="6643886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E43CC584-A1AD-4D4D-9B74-1A95C4EF3A56}"/>
                </a:ext>
              </a:extLst>
            </p:cNvPr>
            <p:cNvCxnSpPr>
              <a:cxnSpLocks/>
              <a:stCxn id="185" idx="2"/>
              <a:endCxn id="184" idx="6"/>
            </p:cNvCxnSpPr>
            <p:nvPr/>
          </p:nvCxnSpPr>
          <p:spPr>
            <a:xfrm>
              <a:off x="7663196" y="6422811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D5C6BB70-CA59-4605-B37A-55C6C5B65194}"/>
                </a:ext>
              </a:extLst>
            </p:cNvPr>
            <p:cNvCxnSpPr>
              <a:cxnSpLocks/>
              <a:endCxn id="184" idx="5"/>
            </p:cNvCxnSpPr>
            <p:nvPr/>
          </p:nvCxnSpPr>
          <p:spPr>
            <a:xfrm flipV="1">
              <a:off x="8000541" y="6643886"/>
              <a:ext cx="345583" cy="240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25A004B6-BA7C-4605-AB27-53D83ECD1EFB}"/>
                </a:ext>
              </a:extLst>
            </p:cNvPr>
            <p:cNvCxnSpPr>
              <a:cxnSpLocks/>
              <a:endCxn id="184" idx="4"/>
            </p:cNvCxnSpPr>
            <p:nvPr/>
          </p:nvCxnSpPr>
          <p:spPr>
            <a:xfrm flipH="1" flipV="1">
              <a:off x="8407450" y="6669288"/>
              <a:ext cx="86728" cy="2052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D4233302-C364-4A64-A607-4CBC7880BD6C}"/>
                </a:ext>
              </a:extLst>
            </p:cNvPr>
            <p:cNvCxnSpPr>
              <a:cxnSpLocks/>
              <a:endCxn id="185" idx="4"/>
            </p:cNvCxnSpPr>
            <p:nvPr/>
          </p:nvCxnSpPr>
          <p:spPr>
            <a:xfrm flipV="1">
              <a:off x="7491148" y="6477675"/>
              <a:ext cx="117184" cy="3668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82A895E6-5BEC-48BE-97B2-FD8600AE3F34}"/>
                </a:ext>
              </a:extLst>
            </p:cNvPr>
            <p:cNvCxnSpPr>
              <a:cxnSpLocks/>
              <a:stCxn id="188" idx="2"/>
              <a:endCxn id="185" idx="6"/>
            </p:cNvCxnSpPr>
            <p:nvPr/>
          </p:nvCxnSpPr>
          <p:spPr>
            <a:xfrm flipV="1">
              <a:off x="6556182" y="6422811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8212E21F-C3D8-49A9-9974-7DE9ECADDB68}"/>
                </a:ext>
              </a:extLst>
            </p:cNvPr>
            <p:cNvCxnSpPr>
              <a:cxnSpLocks/>
              <a:stCxn id="188" idx="4"/>
            </p:cNvCxnSpPr>
            <p:nvPr/>
          </p:nvCxnSpPr>
          <p:spPr>
            <a:xfrm>
              <a:off x="6501318" y="6556978"/>
              <a:ext cx="0" cy="2593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xmlns="" id="{FF273F2D-F64F-4520-8810-E028C3B2F8AC}"/>
                </a:ext>
              </a:extLst>
            </p:cNvPr>
            <p:cNvCxnSpPr>
              <a:cxnSpLocks/>
              <a:stCxn id="189" idx="3"/>
            </p:cNvCxnSpPr>
            <p:nvPr/>
          </p:nvCxnSpPr>
          <p:spPr>
            <a:xfrm>
              <a:off x="5463185" y="6628696"/>
              <a:ext cx="221877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xmlns="" id="{E328FE79-6D5C-4E58-A21D-09FE66E9EC3E}"/>
                </a:ext>
              </a:extLst>
            </p:cNvPr>
            <p:cNvCxnSpPr>
              <a:cxnSpLocks/>
              <a:stCxn id="189" idx="2"/>
              <a:endCxn id="188" idx="6"/>
            </p:cNvCxnSpPr>
            <p:nvPr/>
          </p:nvCxnSpPr>
          <p:spPr>
            <a:xfrm flipV="1">
              <a:off x="5487289" y="6502114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35F653AC-8181-4E8D-823B-18C6AA9F83B3}"/>
                </a:ext>
              </a:extLst>
            </p:cNvPr>
            <p:cNvCxnSpPr>
              <a:cxnSpLocks/>
              <a:stCxn id="194" idx="4"/>
              <a:endCxn id="189" idx="0"/>
            </p:cNvCxnSpPr>
            <p:nvPr/>
          </p:nvCxnSpPr>
          <p:spPr>
            <a:xfrm>
              <a:off x="5358100" y="5769228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0B5ABA8E-B8E5-42B7-A58A-2C9022526100}"/>
                </a:ext>
              </a:extLst>
            </p:cNvPr>
            <p:cNvCxnSpPr>
              <a:cxnSpLocks/>
              <a:stCxn id="193" idx="3"/>
              <a:endCxn id="189" idx="7"/>
            </p:cNvCxnSpPr>
            <p:nvPr/>
          </p:nvCxnSpPr>
          <p:spPr>
            <a:xfrm>
              <a:off x="4191460" y="6035129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1979EAB7-FC92-42AD-9641-ADDBD703F030}"/>
                </a:ext>
              </a:extLst>
            </p:cNvPr>
            <p:cNvCxnSpPr>
              <a:cxnSpLocks/>
              <a:stCxn id="193" idx="2"/>
              <a:endCxn id="194" idx="6"/>
            </p:cNvCxnSpPr>
            <p:nvPr/>
          </p:nvCxnSpPr>
          <p:spPr>
            <a:xfrm flipV="1">
              <a:off x="4203939" y="5686932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B59FBB54-0244-440E-94A6-A4C8ABCBC00F}"/>
                </a:ext>
              </a:extLst>
            </p:cNvPr>
            <p:cNvCxnSpPr>
              <a:cxnSpLocks/>
              <a:stCxn id="193" idx="7"/>
              <a:endCxn id="195" idx="4"/>
            </p:cNvCxnSpPr>
            <p:nvPr/>
          </p:nvCxnSpPr>
          <p:spPr>
            <a:xfrm flipH="1" flipV="1">
              <a:off x="3775934" y="5290503"/>
              <a:ext cx="278956" cy="6527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xmlns="" id="{333D5D33-8813-4D53-BA67-34C29BFEACC1}"/>
                </a:ext>
              </a:extLst>
            </p:cNvPr>
            <p:cNvCxnSpPr>
              <a:cxnSpLocks/>
              <a:stCxn id="191" idx="1"/>
              <a:endCxn id="195" idx="5"/>
            </p:cNvCxnSpPr>
            <p:nvPr/>
          </p:nvCxnSpPr>
          <p:spPr>
            <a:xfrm flipV="1">
              <a:off x="1938333" y="5274434"/>
              <a:ext cx="1798806" cy="8768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xmlns="" id="{193209AF-726D-4B58-ADEA-D824C312DD41}"/>
                </a:ext>
              </a:extLst>
            </p:cNvPr>
            <p:cNvCxnSpPr>
              <a:cxnSpLocks/>
              <a:stCxn id="191" idx="0"/>
              <a:endCxn id="192" idx="4"/>
            </p:cNvCxnSpPr>
            <p:nvPr/>
          </p:nvCxnSpPr>
          <p:spPr>
            <a:xfrm flipV="1">
              <a:off x="1903467" y="5382784"/>
              <a:ext cx="287279" cy="7451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xmlns="" id="{7072468E-74B8-4091-8D59-27A30BF2697E}"/>
                </a:ext>
              </a:extLst>
            </p:cNvPr>
            <p:cNvCxnSpPr>
              <a:cxnSpLocks/>
              <a:stCxn id="197" idx="0"/>
              <a:endCxn id="196" idx="4"/>
            </p:cNvCxnSpPr>
            <p:nvPr/>
          </p:nvCxnSpPr>
          <p:spPr>
            <a:xfrm flipV="1">
              <a:off x="834120" y="5012121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xmlns="" id="{27C2AC4C-2E83-4D5F-A378-E63C0AC881D1}"/>
                </a:ext>
              </a:extLst>
            </p:cNvPr>
            <p:cNvCxnSpPr>
              <a:cxnSpLocks/>
              <a:endCxn id="196" idx="5"/>
            </p:cNvCxnSpPr>
            <p:nvPr/>
          </p:nvCxnSpPr>
          <p:spPr>
            <a:xfrm flipV="1">
              <a:off x="-7510" y="4988017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65A5ECAF-3C3F-4D4C-846A-67212B8E9B50}"/>
                </a:ext>
              </a:extLst>
            </p:cNvPr>
            <p:cNvCxnSpPr>
              <a:cxnSpLocks/>
              <a:endCxn id="197" idx="6"/>
            </p:cNvCxnSpPr>
            <p:nvPr/>
          </p:nvCxnSpPr>
          <p:spPr>
            <a:xfrm flipV="1">
              <a:off x="-22050" y="6081913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ED6ED73C-C08C-4027-B584-35ACC6DAFEB1}"/>
                </a:ext>
              </a:extLst>
            </p:cNvPr>
            <p:cNvCxnSpPr>
              <a:cxnSpLocks/>
              <a:endCxn id="198" idx="6"/>
            </p:cNvCxnSpPr>
            <p:nvPr/>
          </p:nvCxnSpPr>
          <p:spPr>
            <a:xfrm>
              <a:off x="-22050" y="6652800"/>
              <a:ext cx="1290108" cy="1932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CE6B3CA3-50EB-4A1E-8E4B-269C8EE5102E}"/>
                </a:ext>
              </a:extLst>
            </p:cNvPr>
            <p:cNvCxnSpPr>
              <a:cxnSpLocks/>
              <a:stCxn id="198" idx="3"/>
              <a:endCxn id="190" idx="6"/>
            </p:cNvCxnSpPr>
            <p:nvPr/>
          </p:nvCxnSpPr>
          <p:spPr>
            <a:xfrm flipV="1">
              <a:off x="1361717" y="6851904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662C1CA6-8454-4F34-ADB8-6E2CD1EC8527}"/>
                </a:ext>
              </a:extLst>
            </p:cNvPr>
            <p:cNvCxnSpPr>
              <a:cxnSpLocks/>
              <a:stCxn id="198" idx="1"/>
              <a:endCxn id="191" idx="5"/>
            </p:cNvCxnSpPr>
            <p:nvPr/>
          </p:nvCxnSpPr>
          <p:spPr>
            <a:xfrm flipV="1">
              <a:off x="1361717" y="6212084"/>
              <a:ext cx="485252" cy="595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E1C5C0A8-0AE1-45B3-A4F0-0EA0E028F889}"/>
                </a:ext>
              </a:extLst>
            </p:cNvPr>
            <p:cNvCxnSpPr>
              <a:cxnSpLocks/>
              <a:stCxn id="197" idx="2"/>
              <a:endCxn id="191" idx="6"/>
            </p:cNvCxnSpPr>
            <p:nvPr/>
          </p:nvCxnSpPr>
          <p:spPr>
            <a:xfrm>
              <a:off x="916416" y="6081913"/>
              <a:ext cx="922448" cy="889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xmlns="" id="{4F07B424-F829-4367-BCDD-FFF757A76B0B}"/>
                </a:ext>
              </a:extLst>
            </p:cNvPr>
            <p:cNvCxnSpPr>
              <a:cxnSpLocks/>
              <a:stCxn id="196" idx="3"/>
              <a:endCxn id="191" idx="7"/>
            </p:cNvCxnSpPr>
            <p:nvPr/>
          </p:nvCxnSpPr>
          <p:spPr>
            <a:xfrm>
              <a:off x="1065768" y="4988017"/>
              <a:ext cx="796497" cy="11479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34B79115-97BC-4EC5-A7A6-02BF4CF89E4C}"/>
                </a:ext>
              </a:extLst>
            </p:cNvPr>
            <p:cNvCxnSpPr>
              <a:cxnSpLocks/>
              <a:stCxn id="196" idx="2"/>
              <a:endCxn id="192" idx="6"/>
            </p:cNvCxnSpPr>
            <p:nvPr/>
          </p:nvCxnSpPr>
          <p:spPr>
            <a:xfrm>
              <a:off x="1089872" y="4929825"/>
              <a:ext cx="1038013" cy="3550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326101D4-1796-4C6E-92DE-15AB6224112B}"/>
                </a:ext>
              </a:extLst>
            </p:cNvPr>
            <p:cNvCxnSpPr>
              <a:cxnSpLocks/>
              <a:stCxn id="192" idx="2"/>
              <a:endCxn id="195" idx="6"/>
            </p:cNvCxnSpPr>
            <p:nvPr/>
          </p:nvCxnSpPr>
          <p:spPr>
            <a:xfrm flipV="1">
              <a:off x="2288693" y="5235639"/>
              <a:ext cx="1432377" cy="842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9687330F-3169-4DA2-B2C5-D21EEDFCDBC5}"/>
                </a:ext>
              </a:extLst>
            </p:cNvPr>
            <p:cNvCxnSpPr>
              <a:cxnSpLocks/>
              <a:stCxn id="191" idx="2"/>
              <a:endCxn id="193" idx="6"/>
            </p:cNvCxnSpPr>
            <p:nvPr/>
          </p:nvCxnSpPr>
          <p:spPr>
            <a:xfrm flipV="1">
              <a:off x="1946438" y="6005004"/>
              <a:ext cx="2095973" cy="1875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947A6FA8-9847-43C8-ADC7-88A91BE7A5CC}"/>
                </a:ext>
              </a:extLst>
            </p:cNvPr>
            <p:cNvCxnSpPr>
              <a:cxnSpLocks/>
              <a:stCxn id="190" idx="1"/>
              <a:endCxn id="193" idx="5"/>
            </p:cNvCxnSpPr>
            <p:nvPr/>
          </p:nvCxnSpPr>
          <p:spPr>
            <a:xfrm flipV="1">
              <a:off x="3456484" y="6057482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934DAE40-7692-4360-9563-FCE8CBEE4F31}"/>
                </a:ext>
              </a:extLst>
            </p:cNvPr>
            <p:cNvCxnSpPr>
              <a:cxnSpLocks/>
              <a:stCxn id="193" idx="4"/>
            </p:cNvCxnSpPr>
            <p:nvPr/>
          </p:nvCxnSpPr>
          <p:spPr>
            <a:xfrm>
              <a:off x="4138982" y="6069961"/>
              <a:ext cx="311362" cy="8148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E7446341-06D4-4551-9957-4FC52E70F898}"/>
                </a:ext>
              </a:extLst>
            </p:cNvPr>
            <p:cNvCxnSpPr>
              <a:cxnSpLocks/>
              <a:stCxn id="189" idx="5"/>
            </p:cNvCxnSpPr>
            <p:nvPr/>
          </p:nvCxnSpPr>
          <p:spPr>
            <a:xfrm flipH="1">
              <a:off x="5105400" y="6628696"/>
              <a:ext cx="241401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43E5FF06-62D4-4C22-9D35-0EF3C3D32882}"/>
                </a:ext>
              </a:extLst>
            </p:cNvPr>
            <p:cNvCxnSpPr>
              <a:cxnSpLocks/>
              <a:stCxn id="190" idx="7"/>
              <a:endCxn id="191" idx="3"/>
            </p:cNvCxnSpPr>
            <p:nvPr/>
          </p:nvCxnSpPr>
          <p:spPr>
            <a:xfrm flipH="1" flipV="1">
              <a:off x="1923037" y="6227380"/>
              <a:ext cx="1417063" cy="5663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E23EFD86-6DD6-4824-9D7C-961EE9901291}"/>
                </a:ext>
              </a:extLst>
            </p:cNvPr>
            <p:cNvCxnSpPr>
              <a:cxnSpLocks/>
              <a:stCxn id="188" idx="7"/>
              <a:endCxn id="194" idx="3"/>
            </p:cNvCxnSpPr>
            <p:nvPr/>
          </p:nvCxnSpPr>
          <p:spPr>
            <a:xfrm flipH="1" flipV="1">
              <a:off x="5416292" y="5745124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FEE991C4-2EAF-4ECC-949C-39FB18ED8E89}"/>
                </a:ext>
              </a:extLst>
            </p:cNvPr>
            <p:cNvCxnSpPr>
              <a:cxnSpLocks/>
              <a:stCxn id="198" idx="7"/>
              <a:endCxn id="197" idx="4"/>
            </p:cNvCxnSpPr>
            <p:nvPr/>
          </p:nvCxnSpPr>
          <p:spPr>
            <a:xfrm flipH="1" flipV="1">
              <a:off x="834120" y="6164209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xmlns="" id="{2BBCF730-B8E3-4B39-87B8-6CF05C6EB0F3}"/>
                </a:ext>
              </a:extLst>
            </p:cNvPr>
            <p:cNvSpPr/>
            <p:nvPr/>
          </p:nvSpPr>
          <p:spPr>
            <a:xfrm rot="1036530" flipH="1">
              <a:off x="10022988" y="542105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xmlns="" id="{1E12326D-87AA-4A87-BE4F-72F6556C0F89}"/>
                </a:ext>
              </a:extLst>
            </p:cNvPr>
            <p:cNvSpPr/>
            <p:nvPr/>
          </p:nvSpPr>
          <p:spPr>
            <a:xfrm flipH="1">
              <a:off x="10002262" y="6034252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xmlns="" id="{33C3D50A-087B-4006-B6BF-908A225AD668}"/>
                </a:ext>
              </a:extLst>
            </p:cNvPr>
            <p:cNvSpPr/>
            <p:nvPr/>
          </p:nvSpPr>
          <p:spPr>
            <a:xfrm flipH="1">
              <a:off x="11005911" y="589290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xmlns="" id="{A8F3A742-E1D1-4ADF-9BDA-E71BF4A1E37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0689468" y="660917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xmlns="" id="{2B63D410-2C8E-4B99-AD51-29E91D2D6B9D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9328032" y="673408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xmlns="" id="{777B218E-25A0-4C47-BE4F-511A0133D79D}"/>
                </a:ext>
              </a:extLst>
            </p:cNvPr>
            <p:cNvSpPr/>
            <p:nvPr/>
          </p:nvSpPr>
          <p:spPr>
            <a:xfrm flipH="1">
              <a:off x="8320722" y="6495832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xmlns="" id="{F4C448D6-6828-4659-9C74-70D435B705D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7553468" y="6367947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xmlns="" id="{B4FBFA3D-8E92-4499-A966-80958B9CAE72}"/>
                </a:ext>
              </a:extLst>
            </p:cNvPr>
            <p:cNvSpPr/>
            <p:nvPr/>
          </p:nvSpPr>
          <p:spPr>
            <a:xfrm flipH="1">
              <a:off x="7409382" y="588879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5537872A-1C56-475F-ADDC-D75C5C4CABC1}"/>
                </a:ext>
              </a:extLst>
            </p:cNvPr>
            <p:cNvSpPr/>
            <p:nvPr/>
          </p:nvSpPr>
          <p:spPr>
            <a:xfrm flipH="1">
              <a:off x="6428137" y="553525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xmlns="" id="{7402C88B-4D18-4F16-8AE4-4722A10845C6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446454" y="64472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xmlns="" id="{29BE8328-817C-4402-A38C-DE5A53617481}"/>
                </a:ext>
              </a:extLst>
            </p:cNvPr>
            <p:cNvSpPr/>
            <p:nvPr/>
          </p:nvSpPr>
          <p:spPr>
            <a:xfrm flipH="1">
              <a:off x="5322697" y="6488208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xmlns="" id="{52395A1D-53E8-433E-A053-2CC434D7E702}"/>
                </a:ext>
              </a:extLst>
            </p:cNvPr>
            <p:cNvSpPr/>
            <p:nvPr/>
          </p:nvSpPr>
          <p:spPr>
            <a:xfrm flipH="1">
              <a:off x="3315996" y="6769608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xmlns="" id="{9A3CB1BD-CFBA-4A5E-A970-7EE7F068330F}"/>
                </a:ext>
              </a:extLst>
            </p:cNvPr>
            <p:cNvSpPr>
              <a:spLocks noChangeAspect="1"/>
            </p:cNvSpPr>
            <p:nvPr/>
          </p:nvSpPr>
          <p:spPr>
            <a:xfrm rot="682168" flipH="1">
              <a:off x="1837787" y="612683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xmlns="" id="{96E9511D-C35A-46A9-921D-12A54684E1C1}"/>
                </a:ext>
              </a:extLst>
            </p:cNvPr>
            <p:cNvSpPr/>
            <p:nvPr/>
          </p:nvSpPr>
          <p:spPr>
            <a:xfrm rot="738506" flipH="1">
              <a:off x="2125993" y="522008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xmlns="" id="{78170784-3E3C-402B-8FC4-7BC7F4AFE10D}"/>
                </a:ext>
              </a:extLst>
            </p:cNvPr>
            <p:cNvSpPr/>
            <p:nvPr/>
          </p:nvSpPr>
          <p:spPr>
            <a:xfrm rot="20935587" flipH="1">
              <a:off x="4040879" y="590690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xmlns="" id="{B64BA627-15AD-43BE-8C90-32CDC7CDB3F3}"/>
                </a:ext>
              </a:extLst>
            </p:cNvPr>
            <p:cNvSpPr/>
            <p:nvPr/>
          </p:nvSpPr>
          <p:spPr>
            <a:xfrm flipH="1">
              <a:off x="5275804" y="560463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xmlns="" id="{B7997566-D92A-43F8-B25D-BA3B7B6374A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721070" y="518077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xmlns="" id="{CA2CE794-7402-4356-93DC-197DA650A837}"/>
                </a:ext>
              </a:extLst>
            </p:cNvPr>
            <p:cNvSpPr/>
            <p:nvPr/>
          </p:nvSpPr>
          <p:spPr>
            <a:xfrm flipH="1">
              <a:off x="925280" y="484752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xmlns="" id="{DF558B3D-B28E-4895-93F8-1B4EBAC43E86}"/>
                </a:ext>
              </a:extLst>
            </p:cNvPr>
            <p:cNvSpPr/>
            <p:nvPr/>
          </p:nvSpPr>
          <p:spPr>
            <a:xfrm flipH="1">
              <a:off x="751824" y="5999617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xmlns="" id="{9EDBC372-1E56-49B5-ABDA-3F1D40C4478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268058" y="679115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xmlns="" id="{62D97507-66F8-4C58-A856-B186A1BF328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9252816" y="6195820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xmlns="" id="{6337F1DB-1A46-40B7-9893-9F4A647DA676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8456952" y="564953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xmlns="" id="{8AC854F7-A612-47FC-A9CD-4E76DD270AA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9227767" y="56801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xmlns="" id="{4A3F605A-E3B3-43D7-AC85-9793EBAA293B}"/>
                </a:ext>
              </a:extLst>
            </p:cNvPr>
            <p:cNvCxnSpPr>
              <a:cxnSpLocks/>
              <a:stCxn id="201" idx="2"/>
              <a:endCxn id="180" idx="7"/>
            </p:cNvCxnSpPr>
            <p:nvPr/>
          </p:nvCxnSpPr>
          <p:spPr>
            <a:xfrm>
              <a:off x="9337495" y="5734988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xmlns="" id="{FB03EF92-E9D1-46A0-8103-2B2E1FE5F807}"/>
                </a:ext>
              </a:extLst>
            </p:cNvPr>
            <p:cNvCxnSpPr>
              <a:cxnSpLocks/>
              <a:stCxn id="181" idx="4"/>
              <a:endCxn id="182" idx="1"/>
            </p:cNvCxnSpPr>
            <p:nvPr/>
          </p:nvCxnSpPr>
          <p:spPr>
            <a:xfrm flipH="1">
              <a:off x="10783127" y="6057496"/>
              <a:ext cx="305080" cy="567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xmlns="" id="{F3322F39-39F8-44DC-9897-4DD1BCA4744D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1764435" y="657215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xmlns="" id="{0BFAFD5B-D945-4933-81DA-24DC9E78EBAF}"/>
                </a:ext>
              </a:extLst>
            </p:cNvPr>
            <p:cNvCxnSpPr>
              <a:cxnSpLocks/>
              <a:stCxn id="204" idx="3"/>
            </p:cNvCxnSpPr>
            <p:nvPr/>
          </p:nvCxnSpPr>
          <p:spPr>
            <a:xfrm>
              <a:off x="11858094" y="6665815"/>
              <a:ext cx="16069" cy="2087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xmlns="" id="{2B77C59A-1BA1-446B-9440-6F4C3988D7AD}"/>
                </a:ext>
              </a:extLst>
            </p:cNvPr>
            <p:cNvCxnSpPr>
              <a:cxnSpLocks/>
              <a:stCxn id="204" idx="2"/>
            </p:cNvCxnSpPr>
            <p:nvPr/>
          </p:nvCxnSpPr>
          <p:spPr>
            <a:xfrm>
              <a:off x="11874163" y="6627020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xmlns="" id="{FE8848D2-3A6C-4C76-8526-DBC30E72DADB}"/>
                </a:ext>
              </a:extLst>
            </p:cNvPr>
            <p:cNvCxnSpPr>
              <a:cxnSpLocks/>
              <a:stCxn id="204" idx="1"/>
            </p:cNvCxnSpPr>
            <p:nvPr/>
          </p:nvCxnSpPr>
          <p:spPr>
            <a:xfrm flipV="1">
              <a:off x="11858094" y="6223496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xmlns="" id="{DF2A89C2-7B86-4220-ACB5-7701647CE018}"/>
                </a:ext>
              </a:extLst>
            </p:cNvPr>
            <p:cNvCxnSpPr>
              <a:cxnSpLocks/>
              <a:endCxn id="181" idx="2"/>
            </p:cNvCxnSpPr>
            <p:nvPr/>
          </p:nvCxnSpPr>
          <p:spPr>
            <a:xfrm flipH="1">
              <a:off x="11170503" y="5844859"/>
              <a:ext cx="992111" cy="1303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xmlns="" id="{BD302460-95F5-49E0-A173-81C39E9F4F22}"/>
                </a:ext>
              </a:extLst>
            </p:cNvPr>
            <p:cNvCxnSpPr>
              <a:cxnSpLocks/>
              <a:endCxn id="188" idx="3"/>
            </p:cNvCxnSpPr>
            <p:nvPr/>
          </p:nvCxnSpPr>
          <p:spPr>
            <a:xfrm flipH="1" flipV="1">
              <a:off x="6540113" y="6540909"/>
              <a:ext cx="329191" cy="27546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xmlns="" id="{D694663F-00F6-45F0-8387-C32317A71383}"/>
                </a:ext>
              </a:extLst>
            </p:cNvPr>
            <p:cNvCxnSpPr>
              <a:cxnSpLocks/>
              <a:stCxn id="192" idx="7"/>
              <a:endCxn id="73" idx="1"/>
            </p:cNvCxnSpPr>
            <p:nvPr/>
          </p:nvCxnSpPr>
          <p:spPr>
            <a:xfrm flipH="1" flipV="1">
              <a:off x="1448480" y="3777502"/>
              <a:ext cx="715360" cy="14556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9" name="Content Placeholder 3">
            <a:extLst>
              <a:ext uri="{FF2B5EF4-FFF2-40B4-BE49-F238E27FC236}">
                <a16:creationId xmlns:a16="http://schemas.microsoft.com/office/drawing/2014/main" xmlns="" id="{BF2E257C-ED56-49FF-8E1F-65889F3ACEFC}"/>
              </a:ext>
            </a:extLst>
          </p:cNvPr>
          <p:cNvSpPr txBox="1">
            <a:spLocks/>
          </p:cNvSpPr>
          <p:nvPr/>
        </p:nvSpPr>
        <p:spPr>
          <a:xfrm>
            <a:off x="2338251" y="459155"/>
            <a:ext cx="2468880" cy="8340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600" b="1" dirty="0" err="1" smtClean="0">
                <a:solidFill>
                  <a:schemeClr val="bg1"/>
                </a:solidFill>
                <a:cs typeface="Arial" pitchFamily="34" charset="0"/>
              </a:rPr>
              <a:t>বিষয়</a:t>
            </a:r>
            <a:r>
              <a:rPr lang="en-US" altLang="ko-KR" sz="3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xmlns="" id="{2DF61AD5-389B-441A-A13E-BB8D378855F5}"/>
              </a:ext>
            </a:extLst>
          </p:cNvPr>
          <p:cNvSpPr txBox="1"/>
          <p:nvPr/>
        </p:nvSpPr>
        <p:spPr>
          <a:xfrm>
            <a:off x="5603966" y="630913"/>
            <a:ext cx="566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err="1" smtClean="0">
                <a:solidFill>
                  <a:schemeClr val="bg1"/>
                </a:solidFill>
                <a:cs typeface="Arial" pitchFamily="34" charset="0"/>
              </a:rPr>
              <a:t>হিসাববিজ্ঞান</a:t>
            </a:r>
            <a:r>
              <a:rPr lang="en-US" altLang="ko-KR" sz="3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dirty="0" err="1" smtClean="0">
                <a:solidFill>
                  <a:schemeClr val="bg1"/>
                </a:solidFill>
                <a:cs typeface="Arial" pitchFamily="34" charset="0"/>
              </a:rPr>
              <a:t>নীতি</a:t>
            </a:r>
            <a:r>
              <a:rPr lang="en-US" altLang="ko-KR" sz="3200" dirty="0" smtClean="0">
                <a:solidFill>
                  <a:schemeClr val="bg1"/>
                </a:solidFill>
                <a:cs typeface="Arial" pitchFamily="34" charset="0"/>
              </a:rPr>
              <a:t> ও </a:t>
            </a:r>
            <a:r>
              <a:rPr lang="en-US" altLang="ko-KR" sz="3200" dirty="0" err="1" smtClean="0">
                <a:solidFill>
                  <a:schemeClr val="bg1"/>
                </a:solidFill>
                <a:cs typeface="Arial" pitchFamily="34" charset="0"/>
              </a:rPr>
              <a:t>প্রয়োগ</a:t>
            </a:r>
            <a:endParaRPr lang="en-US" altLang="ko-KR" sz="32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37" name="Chart 236">
            <a:extLst>
              <a:ext uri="{FF2B5EF4-FFF2-40B4-BE49-F238E27FC236}">
                <a16:creationId xmlns:a16="http://schemas.microsoft.com/office/drawing/2014/main" xmlns="" id="{6C6655E8-971A-44CD-86D8-229A1AA148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852914"/>
              </p:ext>
            </p:extLst>
          </p:nvPr>
        </p:nvGraphicFramePr>
        <p:xfrm>
          <a:off x="10553212" y="476783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6" name="Rounded Rectangle 2">
            <a:extLst>
              <a:ext uri="{FF2B5EF4-FFF2-40B4-BE49-F238E27FC236}">
                <a16:creationId xmlns:a16="http://schemas.microsoft.com/office/drawing/2014/main" xmlns="" id="{B36FCAE7-FE80-4523-B8AF-6F4790A10EE5}"/>
              </a:ext>
            </a:extLst>
          </p:cNvPr>
          <p:cNvSpPr/>
          <p:nvPr/>
        </p:nvSpPr>
        <p:spPr>
          <a:xfrm>
            <a:off x="1485253" y="396388"/>
            <a:ext cx="10318204" cy="1238491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xmlns="" id="{8D640692-597F-4205-9D28-62102F1BA955}"/>
              </a:ext>
            </a:extLst>
          </p:cNvPr>
          <p:cNvSpPr/>
          <p:nvPr/>
        </p:nvSpPr>
        <p:spPr>
          <a:xfrm>
            <a:off x="1512115" y="478954"/>
            <a:ext cx="1073359" cy="10733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xmlns="" id="{2D0F705F-522C-4D00-A6D2-1F453B4314E9}"/>
              </a:ext>
            </a:extLst>
          </p:cNvPr>
          <p:cNvSpPr txBox="1"/>
          <p:nvPr/>
        </p:nvSpPr>
        <p:spPr>
          <a:xfrm>
            <a:off x="10794464" y="632696"/>
            <a:ext cx="64991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rgbClr val="002060"/>
                </a:solidFill>
                <a:cs typeface="Arial" pitchFamily="34" charset="0"/>
              </a:rPr>
              <a:t>১</a:t>
            </a:r>
            <a:endParaRPr lang="ko-KR" altLang="en-US" sz="4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9" name="Rounded Rectangle 5">
            <a:extLst>
              <a:ext uri="{FF2B5EF4-FFF2-40B4-BE49-F238E27FC236}">
                <a16:creationId xmlns:a16="http://schemas.microsoft.com/office/drawing/2014/main" xmlns="" id="{A4D524FF-E6BB-47ED-90BA-A591706303DB}"/>
              </a:ext>
            </a:extLst>
          </p:cNvPr>
          <p:cNvSpPr/>
          <p:nvPr/>
        </p:nvSpPr>
        <p:spPr>
          <a:xfrm flipH="1">
            <a:off x="1796123" y="830872"/>
            <a:ext cx="472882" cy="3900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250" name="Content Placeholder 3">
            <a:extLst>
              <a:ext uri="{FF2B5EF4-FFF2-40B4-BE49-F238E27FC236}">
                <a16:creationId xmlns:a16="http://schemas.microsoft.com/office/drawing/2014/main" xmlns="" id="{BF2E257C-ED56-49FF-8E1F-65889F3ACEFC}"/>
              </a:ext>
            </a:extLst>
          </p:cNvPr>
          <p:cNvSpPr txBox="1">
            <a:spLocks/>
          </p:cNvSpPr>
          <p:nvPr/>
        </p:nvSpPr>
        <p:spPr>
          <a:xfrm>
            <a:off x="2373084" y="1695784"/>
            <a:ext cx="2468880" cy="8340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600" b="1" dirty="0" err="1" smtClean="0">
                <a:solidFill>
                  <a:schemeClr val="bg1"/>
                </a:solidFill>
                <a:cs typeface="Arial" pitchFamily="34" charset="0"/>
              </a:rPr>
              <a:t>শেণি</a:t>
            </a:r>
            <a:endParaRPr lang="en-US" altLang="ko-KR" sz="36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altLang="ko-KR" sz="3600" b="1" dirty="0" err="1" smtClean="0">
                <a:solidFill>
                  <a:schemeClr val="bg1"/>
                </a:solidFill>
                <a:cs typeface="Arial" pitchFamily="34" charset="0"/>
              </a:rPr>
              <a:t>অধ্যায়</a:t>
            </a:r>
            <a:r>
              <a:rPr lang="en-US" altLang="ko-KR" sz="3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xmlns="" id="{2DF61AD5-389B-441A-A13E-BB8D378855F5}"/>
              </a:ext>
            </a:extLst>
          </p:cNvPr>
          <p:cNvSpPr txBox="1"/>
          <p:nvPr/>
        </p:nvSpPr>
        <p:spPr>
          <a:xfrm>
            <a:off x="5638799" y="1802227"/>
            <a:ext cx="5669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err="1" smtClean="0">
                <a:solidFill>
                  <a:schemeClr val="bg1"/>
                </a:solidFill>
                <a:cs typeface="Arial" pitchFamily="34" charset="0"/>
              </a:rPr>
              <a:t>একাদশ</a:t>
            </a:r>
            <a:endParaRPr lang="en-US" altLang="ko-KR" sz="3200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3200" dirty="0" smtClean="0">
                <a:solidFill>
                  <a:schemeClr val="bg1"/>
                </a:solidFill>
                <a:cs typeface="Arial" pitchFamily="34" charset="0"/>
              </a:rPr>
              <a:t>৩.১ </a:t>
            </a:r>
            <a:r>
              <a:rPr lang="en-US" altLang="ko-KR" sz="3200" dirty="0" err="1" smtClean="0">
                <a:solidFill>
                  <a:schemeClr val="bg1"/>
                </a:solidFill>
                <a:cs typeface="Arial" pitchFamily="34" charset="0"/>
              </a:rPr>
              <a:t>জাবেদা</a:t>
            </a:r>
            <a:endParaRPr lang="en-US" altLang="ko-KR" sz="32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52" name="Chart 251">
            <a:extLst>
              <a:ext uri="{FF2B5EF4-FFF2-40B4-BE49-F238E27FC236}">
                <a16:creationId xmlns:a16="http://schemas.microsoft.com/office/drawing/2014/main" xmlns="" id="{6C6655E8-971A-44CD-86D8-229A1AA148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852914"/>
              </p:ext>
            </p:extLst>
          </p:nvPr>
        </p:nvGraphicFramePr>
        <p:xfrm>
          <a:off x="10588045" y="1830979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4" name="Rounded Rectangle 2">
            <a:extLst>
              <a:ext uri="{FF2B5EF4-FFF2-40B4-BE49-F238E27FC236}">
                <a16:creationId xmlns:a16="http://schemas.microsoft.com/office/drawing/2014/main" xmlns="" id="{B36FCAE7-FE80-4523-B8AF-6F4790A10EE5}"/>
              </a:ext>
            </a:extLst>
          </p:cNvPr>
          <p:cNvSpPr/>
          <p:nvPr/>
        </p:nvSpPr>
        <p:spPr>
          <a:xfrm>
            <a:off x="1520086" y="1750584"/>
            <a:ext cx="10318204" cy="1238491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xmlns="" id="{8D640692-597F-4205-9D28-62102F1BA955}"/>
              </a:ext>
            </a:extLst>
          </p:cNvPr>
          <p:cNvSpPr/>
          <p:nvPr/>
        </p:nvSpPr>
        <p:spPr>
          <a:xfrm>
            <a:off x="1546948" y="1833150"/>
            <a:ext cx="1073359" cy="10733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xmlns="" id="{2D0F705F-522C-4D00-A6D2-1F453B4314E9}"/>
              </a:ext>
            </a:extLst>
          </p:cNvPr>
          <p:cNvSpPr txBox="1"/>
          <p:nvPr/>
        </p:nvSpPr>
        <p:spPr>
          <a:xfrm>
            <a:off x="10685420" y="2013018"/>
            <a:ext cx="98973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C00000"/>
                </a:solidFill>
                <a:cs typeface="Arial" pitchFamily="34" charset="0"/>
              </a:rPr>
              <a:t>১১</a:t>
            </a:r>
            <a:endParaRPr lang="ko-KR" altLang="en-US" sz="3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57" name="Rounded Rectangle 5">
            <a:extLst>
              <a:ext uri="{FF2B5EF4-FFF2-40B4-BE49-F238E27FC236}">
                <a16:creationId xmlns:a16="http://schemas.microsoft.com/office/drawing/2014/main" xmlns="" id="{A4D524FF-E6BB-47ED-90BA-A591706303DB}"/>
              </a:ext>
            </a:extLst>
          </p:cNvPr>
          <p:cNvSpPr/>
          <p:nvPr/>
        </p:nvSpPr>
        <p:spPr>
          <a:xfrm flipH="1">
            <a:off x="1830956" y="2185068"/>
            <a:ext cx="472882" cy="3900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258" name="Content Placeholder 3">
            <a:extLst>
              <a:ext uri="{FF2B5EF4-FFF2-40B4-BE49-F238E27FC236}">
                <a16:creationId xmlns:a16="http://schemas.microsoft.com/office/drawing/2014/main" xmlns="" id="{BF2E257C-ED56-49FF-8E1F-65889F3ACEFC}"/>
              </a:ext>
            </a:extLst>
          </p:cNvPr>
          <p:cNvSpPr txBox="1">
            <a:spLocks/>
          </p:cNvSpPr>
          <p:nvPr/>
        </p:nvSpPr>
        <p:spPr>
          <a:xfrm>
            <a:off x="2425336" y="3237218"/>
            <a:ext cx="2468880" cy="8340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600" b="1" dirty="0" err="1" smtClean="0">
                <a:solidFill>
                  <a:schemeClr val="bg1"/>
                </a:solidFill>
                <a:cs typeface="Arial" pitchFamily="34" charset="0"/>
              </a:rPr>
              <a:t>শিক্ষাক্রম</a:t>
            </a:r>
            <a:r>
              <a:rPr lang="en-US" altLang="ko-KR" sz="3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xmlns="" id="{2DF61AD5-389B-441A-A13E-BB8D378855F5}"/>
              </a:ext>
            </a:extLst>
          </p:cNvPr>
          <p:cNvSpPr txBox="1"/>
          <p:nvPr/>
        </p:nvSpPr>
        <p:spPr>
          <a:xfrm>
            <a:off x="5638799" y="3343661"/>
            <a:ext cx="5669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err="1" smtClean="0">
                <a:solidFill>
                  <a:schemeClr val="bg1"/>
                </a:solidFill>
                <a:cs typeface="Arial" pitchFamily="34" charset="0"/>
              </a:rPr>
              <a:t>এইচএসসি</a:t>
            </a:r>
            <a:r>
              <a:rPr lang="en-US" altLang="ko-KR" sz="3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dirty="0" err="1" smtClean="0">
                <a:solidFill>
                  <a:schemeClr val="bg1"/>
                </a:solidFill>
                <a:cs typeface="Arial" pitchFamily="34" charset="0"/>
              </a:rPr>
              <a:t>ব্যবসায়</a:t>
            </a:r>
            <a:r>
              <a:rPr lang="en-US" altLang="ko-KR" sz="3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dirty="0" err="1" smtClean="0">
                <a:solidFill>
                  <a:schemeClr val="bg1"/>
                </a:solidFill>
                <a:cs typeface="Arial" pitchFamily="34" charset="0"/>
              </a:rPr>
              <a:t>ব্যবস্থাপনা</a:t>
            </a:r>
            <a:endParaRPr lang="en-US" altLang="ko-KR" sz="32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3200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60" name="Chart 259">
            <a:extLst>
              <a:ext uri="{FF2B5EF4-FFF2-40B4-BE49-F238E27FC236}">
                <a16:creationId xmlns:a16="http://schemas.microsoft.com/office/drawing/2014/main" xmlns="" id="{6C6655E8-971A-44CD-86D8-229A1AA148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852914"/>
              </p:ext>
            </p:extLst>
          </p:nvPr>
        </p:nvGraphicFramePr>
        <p:xfrm>
          <a:off x="10588045" y="3189531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1" name="Rounded Rectangle 2">
            <a:extLst>
              <a:ext uri="{FF2B5EF4-FFF2-40B4-BE49-F238E27FC236}">
                <a16:creationId xmlns:a16="http://schemas.microsoft.com/office/drawing/2014/main" xmlns="" id="{B36FCAE7-FE80-4523-B8AF-6F4790A10EE5}"/>
              </a:ext>
            </a:extLst>
          </p:cNvPr>
          <p:cNvSpPr/>
          <p:nvPr/>
        </p:nvSpPr>
        <p:spPr>
          <a:xfrm>
            <a:off x="1520086" y="3109136"/>
            <a:ext cx="10318204" cy="1238491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xmlns="" id="{8D640692-597F-4205-9D28-62102F1BA955}"/>
              </a:ext>
            </a:extLst>
          </p:cNvPr>
          <p:cNvSpPr/>
          <p:nvPr/>
        </p:nvSpPr>
        <p:spPr>
          <a:xfrm>
            <a:off x="1546948" y="3191702"/>
            <a:ext cx="1073359" cy="10733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xmlns="" id="{2D0F705F-522C-4D00-A6D2-1F453B4314E9}"/>
              </a:ext>
            </a:extLst>
          </p:cNvPr>
          <p:cNvSpPr txBox="1"/>
          <p:nvPr/>
        </p:nvSpPr>
        <p:spPr>
          <a:xfrm>
            <a:off x="10829297" y="3528326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002060"/>
                </a:solidFill>
                <a:cs typeface="Arial" pitchFamily="34" charset="0"/>
              </a:rPr>
              <a:t>BMI</a:t>
            </a:r>
            <a:endParaRPr lang="ko-KR" altLang="en-US" sz="20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4" name="Rounded Rectangle 5">
            <a:extLst>
              <a:ext uri="{FF2B5EF4-FFF2-40B4-BE49-F238E27FC236}">
                <a16:creationId xmlns:a16="http://schemas.microsoft.com/office/drawing/2014/main" xmlns="" id="{A4D524FF-E6BB-47ED-90BA-A591706303DB}"/>
              </a:ext>
            </a:extLst>
          </p:cNvPr>
          <p:cNvSpPr/>
          <p:nvPr/>
        </p:nvSpPr>
        <p:spPr>
          <a:xfrm flipH="1">
            <a:off x="1830956" y="3543620"/>
            <a:ext cx="472882" cy="3900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3"/>
              </a:solidFill>
            </a:endParaRPr>
          </a:p>
        </p:txBody>
      </p:sp>
      <p:pic>
        <p:nvPicPr>
          <p:cNvPr id="265" name="Picture 264" descr="New Doc 2020-06-27 08.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61091" y="4376057"/>
            <a:ext cx="3755448" cy="24427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8673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  <p:bldP spid="231" grpId="0"/>
      <p:bldGraphic spid="237" grpId="0">
        <p:bldAsOne/>
      </p:bldGraphic>
      <p:bldP spid="246" grpId="0" animBg="1"/>
      <p:bldP spid="247" grpId="0" animBg="1"/>
      <p:bldP spid="248" grpId="0"/>
      <p:bldP spid="249" grpId="0" animBg="1"/>
      <p:bldP spid="250" grpId="0"/>
      <p:bldP spid="251" grpId="0"/>
      <p:bldGraphic spid="252" grpId="0">
        <p:bldAsOne/>
      </p:bldGraphic>
      <p:bldP spid="254" grpId="0" animBg="1"/>
      <p:bldP spid="255" grpId="0" animBg="1"/>
      <p:bldP spid="256" grpId="0"/>
      <p:bldP spid="257" grpId="0" animBg="1"/>
      <p:bldP spid="258" grpId="0"/>
      <p:bldP spid="259" grpId="0"/>
      <p:bldGraphic spid="260" grpId="0">
        <p:bldAsOne/>
      </p:bldGraphic>
      <p:bldP spid="261" grpId="0" animBg="1"/>
      <p:bldP spid="262" grpId="0" animBg="1"/>
      <p:bldP spid="263" grpId="0"/>
      <p:bldP spid="2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arallelogram 74">
            <a:extLst>
              <a:ext uri="{FF2B5EF4-FFF2-40B4-BE49-F238E27FC236}">
                <a16:creationId xmlns:a16="http://schemas.microsoft.com/office/drawing/2014/main" xmlns="" id="{12B01AF1-2CDA-4354-B3E1-214ED3A4313A}"/>
              </a:ext>
            </a:extLst>
          </p:cNvPr>
          <p:cNvSpPr/>
          <p:nvPr/>
        </p:nvSpPr>
        <p:spPr>
          <a:xfrm>
            <a:off x="3800579" y="2558550"/>
            <a:ext cx="3989398" cy="1395888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6" name="Parallelogram 39">
            <a:extLst>
              <a:ext uri="{FF2B5EF4-FFF2-40B4-BE49-F238E27FC236}">
                <a16:creationId xmlns:a16="http://schemas.microsoft.com/office/drawing/2014/main" xmlns="" id="{B16150B8-D205-4208-AA18-3E6084E97383}"/>
              </a:ext>
            </a:extLst>
          </p:cNvPr>
          <p:cNvSpPr/>
          <p:nvPr/>
        </p:nvSpPr>
        <p:spPr>
          <a:xfrm>
            <a:off x="4074694" y="2785971"/>
            <a:ext cx="3945437" cy="1404681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48478 w 3401707"/>
              <a:gd name="connsiteY5" fmla="*/ 1212899 h 1364082"/>
              <a:gd name="connsiteX6" fmla="*/ 3206721 w 3401707"/>
              <a:gd name="connsiteY6" fmla="*/ 0 h 1364082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8478 w 3364222"/>
              <a:gd name="connsiteY5" fmla="*/ 1221492 h 1372675"/>
              <a:gd name="connsiteX6" fmla="*/ 3206721 w 3364222"/>
              <a:gd name="connsiteY6" fmla="*/ 8593 h 1372675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0982 w 3364222"/>
              <a:gd name="connsiteY5" fmla="*/ 1221492 h 1372675"/>
              <a:gd name="connsiteX6" fmla="*/ 3206721 w 3364222"/>
              <a:gd name="connsiteY6" fmla="*/ 8593 h 137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4222" h="1372675">
                <a:moveTo>
                  <a:pt x="3206721" y="8593"/>
                </a:moveTo>
                <a:lnTo>
                  <a:pt x="3364222" y="0"/>
                </a:lnTo>
                <a:lnTo>
                  <a:pt x="3060687" y="1372675"/>
                </a:lnTo>
                <a:lnTo>
                  <a:pt x="0" y="1372675"/>
                </a:lnTo>
                <a:lnTo>
                  <a:pt x="37796" y="1221492"/>
                </a:lnTo>
                <a:lnTo>
                  <a:pt x="2940982" y="1221492"/>
                </a:lnTo>
                <a:cubicBezTo>
                  <a:pt x="3042057" y="817192"/>
                  <a:pt x="3105646" y="412893"/>
                  <a:pt x="3206721" y="85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64A51743-BA29-4103-AD6B-63D0A3CF1B3C}"/>
              </a:ext>
            </a:extLst>
          </p:cNvPr>
          <p:cNvSpPr txBox="1"/>
          <p:nvPr/>
        </p:nvSpPr>
        <p:spPr>
          <a:xfrm>
            <a:off x="4504879" y="2996514"/>
            <a:ext cx="281859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 err="1" smtClean="0">
                <a:solidFill>
                  <a:schemeClr val="bg1"/>
                </a:solidFill>
                <a:cs typeface="Arial" pitchFamily="34" charset="0"/>
              </a:rPr>
              <a:t>শিখনফল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DB2368D8-FFDA-4374-8134-3DC6BF280270}"/>
              </a:ext>
            </a:extLst>
          </p:cNvPr>
          <p:cNvSpPr/>
          <p:nvPr/>
        </p:nvSpPr>
        <p:spPr>
          <a:xfrm>
            <a:off x="3600706" y="2813831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1297F6D1-B2DC-4ABF-AD2A-F04E10C7A26D}"/>
              </a:ext>
            </a:extLst>
          </p:cNvPr>
          <p:cNvSpPr/>
          <p:nvPr/>
        </p:nvSpPr>
        <p:spPr>
          <a:xfrm>
            <a:off x="3692328" y="2905453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4F74DCF7-D86A-4841-9266-BC95DC6A923D}"/>
              </a:ext>
            </a:extLst>
          </p:cNvPr>
          <p:cNvSpPr txBox="1"/>
          <p:nvPr/>
        </p:nvSpPr>
        <p:spPr>
          <a:xfrm>
            <a:off x="3701332" y="2974534"/>
            <a:ext cx="5760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9" grpId="0"/>
      <p:bldP spid="80" grpId="0" animBg="1"/>
      <p:bldP spid="81" grpId="0" animBg="1"/>
      <p:bldP spid="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0">
            <a:extLst>
              <a:ext uri="{FF2B5EF4-FFF2-40B4-BE49-F238E27FC236}">
                <a16:creationId xmlns:a16="http://schemas.microsoft.com/office/drawing/2014/main" xmlns="" id="{AB6E354D-F496-4B82-93A8-BB8A6C603650}"/>
              </a:ext>
            </a:extLst>
          </p:cNvPr>
          <p:cNvGrpSpPr/>
          <p:nvPr/>
        </p:nvGrpSpPr>
        <p:grpSpPr>
          <a:xfrm>
            <a:off x="-59977" y="-40231"/>
            <a:ext cx="12274028" cy="6974431"/>
            <a:chOff x="-59977" y="-40231"/>
            <a:chExt cx="12274028" cy="697443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2F4E1EB7-69B3-43F1-936E-B4C839D61F90}"/>
                </a:ext>
              </a:extLst>
            </p:cNvPr>
            <p:cNvCxnSpPr>
              <a:cxnSpLocks/>
              <a:stCxn id="76" idx="2"/>
              <a:endCxn id="91" idx="6"/>
            </p:cNvCxnSpPr>
            <p:nvPr/>
          </p:nvCxnSpPr>
          <p:spPr>
            <a:xfrm rot="16200000" flipH="1">
              <a:off x="555831" y="1352378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1E7D1F2C-19DC-4A41-9C7F-48F442E4E44E}"/>
                </a:ext>
              </a:extLst>
            </p:cNvPr>
            <p:cNvCxnSpPr>
              <a:cxnSpLocks/>
              <a:stCxn id="93" idx="5"/>
              <a:endCxn id="76" idx="1"/>
            </p:cNvCxnSpPr>
            <p:nvPr/>
          </p:nvCxnSpPr>
          <p:spPr>
            <a:xfrm rot="16200000" flipV="1">
              <a:off x="830450" y="1113684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0E8C4FE4-5924-4EBA-BEAF-8BF03893B915}"/>
                </a:ext>
              </a:extLst>
            </p:cNvPr>
            <p:cNvCxnSpPr>
              <a:cxnSpLocks/>
              <a:stCxn id="76" idx="0"/>
              <a:endCxn id="92" idx="4"/>
            </p:cNvCxnSpPr>
            <p:nvPr/>
          </p:nvCxnSpPr>
          <p:spPr>
            <a:xfrm rot="16200000" flipH="1">
              <a:off x="1185760" y="722450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E5E93308-3B10-48CD-86D2-EFBBCEABC9D3}"/>
                </a:ext>
              </a:extLst>
            </p:cNvPr>
            <p:cNvCxnSpPr>
              <a:cxnSpLocks/>
              <a:stCxn id="93" idx="3"/>
              <a:endCxn id="91" idx="0"/>
            </p:cNvCxnSpPr>
            <p:nvPr/>
          </p:nvCxnSpPr>
          <p:spPr>
            <a:xfrm rot="16200000" flipH="1" flipV="1">
              <a:off x="1373844" y="1748354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2147746F-E2B8-4844-95B4-39E63DB7CB0E}"/>
                </a:ext>
              </a:extLst>
            </p:cNvPr>
            <p:cNvCxnSpPr>
              <a:cxnSpLocks/>
              <a:stCxn id="76" idx="7"/>
              <a:endCxn id="78" idx="3"/>
            </p:cNvCxnSpPr>
            <p:nvPr/>
          </p:nvCxnSpPr>
          <p:spPr>
            <a:xfrm flipV="1">
              <a:off x="844254" y="100257"/>
              <a:ext cx="738257" cy="87697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7B15294E-7A60-4E12-84A7-2A60C57F284B}"/>
                </a:ext>
              </a:extLst>
            </p:cNvPr>
            <p:cNvCxnSpPr>
              <a:cxnSpLocks/>
              <a:stCxn id="75" idx="3"/>
            </p:cNvCxnSpPr>
            <p:nvPr/>
          </p:nvCxnSpPr>
          <p:spPr>
            <a:xfrm flipH="1">
              <a:off x="-15325" y="2099623"/>
              <a:ext cx="506244" cy="37426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C460BB3E-B690-4A89-BC85-3409D3B67542}"/>
                </a:ext>
              </a:extLst>
            </p:cNvPr>
            <p:cNvCxnSpPr>
              <a:cxnSpLocks/>
              <a:stCxn id="93" idx="6"/>
              <a:endCxn id="92" idx="2"/>
            </p:cNvCxnSpPr>
            <p:nvPr/>
          </p:nvCxnSpPr>
          <p:spPr>
            <a:xfrm rot="16200000">
              <a:off x="1315253" y="1513030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B60FD42-F89B-4ED1-9326-3877E445ECFB}"/>
                </a:ext>
              </a:extLst>
            </p:cNvPr>
            <p:cNvCxnSpPr>
              <a:cxnSpLocks/>
              <a:stCxn id="75" idx="0"/>
              <a:endCxn id="91" idx="4"/>
            </p:cNvCxnSpPr>
            <p:nvPr/>
          </p:nvCxnSpPr>
          <p:spPr>
            <a:xfrm rot="16200000">
              <a:off x="780634" y="1816989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F3B3C09-545D-491D-8955-1F3C4AD42B3A}"/>
                </a:ext>
              </a:extLst>
            </p:cNvPr>
            <p:cNvCxnSpPr>
              <a:cxnSpLocks/>
              <a:stCxn id="92" idx="6"/>
              <a:endCxn id="78" idx="2"/>
            </p:cNvCxnSpPr>
            <p:nvPr/>
          </p:nvCxnSpPr>
          <p:spPr>
            <a:xfrm flipH="1" flipV="1">
              <a:off x="1640703" y="124361"/>
              <a:ext cx="20390" cy="9636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C8B9000C-7F1E-4D50-AC6F-3B91B0845945}"/>
                </a:ext>
              </a:extLst>
            </p:cNvPr>
            <p:cNvCxnSpPr>
              <a:cxnSpLocks/>
              <a:stCxn id="77" idx="7"/>
              <a:endCxn id="78" idx="4"/>
            </p:cNvCxnSpPr>
            <p:nvPr/>
          </p:nvCxnSpPr>
          <p:spPr>
            <a:xfrm flipV="1">
              <a:off x="981472" y="42065"/>
              <a:ext cx="576935" cy="15857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AA8C85B1-4155-426A-B939-A0F0817F448A}"/>
                </a:ext>
              </a:extLst>
            </p:cNvPr>
            <p:cNvCxnSpPr>
              <a:cxnSpLocks/>
              <a:stCxn id="91" idx="2"/>
              <a:endCxn id="72" idx="6"/>
            </p:cNvCxnSpPr>
            <p:nvPr/>
          </p:nvCxnSpPr>
          <p:spPr>
            <a:xfrm rot="16200000" flipH="1">
              <a:off x="873513" y="2262370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59BC9119-AAFD-4F6E-86D6-168F412A7F84}"/>
                </a:ext>
              </a:extLst>
            </p:cNvPr>
            <p:cNvCxnSpPr>
              <a:cxnSpLocks/>
              <a:stCxn id="75" idx="1"/>
              <a:endCxn id="72" idx="5"/>
            </p:cNvCxnSpPr>
            <p:nvPr/>
          </p:nvCxnSpPr>
          <p:spPr>
            <a:xfrm rot="16200000" flipH="1">
              <a:off x="615671" y="2091256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614E4D22-B846-4489-8B33-5C40ABDC9FAA}"/>
                </a:ext>
              </a:extLst>
            </p:cNvPr>
            <p:cNvCxnSpPr>
              <a:cxnSpLocks/>
              <a:stCxn id="74" idx="7"/>
              <a:endCxn id="72" idx="3"/>
            </p:cNvCxnSpPr>
            <p:nvPr/>
          </p:nvCxnSpPr>
          <p:spPr>
            <a:xfrm rot="16200000">
              <a:off x="636477" y="2789935"/>
              <a:ext cx="555221" cy="5381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64FAD72C-5D6B-467D-9DA5-6306BD04D9A6}"/>
                </a:ext>
              </a:extLst>
            </p:cNvPr>
            <p:cNvCxnSpPr>
              <a:cxnSpLocks/>
              <a:stCxn id="73" idx="6"/>
              <a:endCxn id="72" idx="2"/>
            </p:cNvCxnSpPr>
            <p:nvPr/>
          </p:nvCxnSpPr>
          <p:spPr>
            <a:xfrm rot="16200000" flipV="1">
              <a:off x="902302" y="3149028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C535814-6CB0-4FEC-8B3E-724EB28C50DA}"/>
                </a:ext>
              </a:extLst>
            </p:cNvPr>
            <p:cNvCxnSpPr>
              <a:cxnSpLocks/>
              <a:stCxn id="96" idx="7"/>
              <a:endCxn id="73" idx="3"/>
            </p:cNvCxnSpPr>
            <p:nvPr/>
          </p:nvCxnSpPr>
          <p:spPr>
            <a:xfrm flipV="1">
              <a:off x="697273" y="3777502"/>
              <a:ext cx="634823" cy="6262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B2C9DB35-C705-4EEE-816D-0EC8C66BA0D1}"/>
                </a:ext>
              </a:extLst>
            </p:cNvPr>
            <p:cNvCxnSpPr>
              <a:cxnSpLocks/>
              <a:stCxn id="96" idx="6"/>
              <a:endCxn id="74" idx="2"/>
            </p:cNvCxnSpPr>
            <p:nvPr/>
          </p:nvCxnSpPr>
          <p:spPr>
            <a:xfrm flipH="1" flipV="1">
              <a:off x="606198" y="3430299"/>
              <a:ext cx="52280" cy="9573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A020B5DD-0472-48BF-9746-9B31ABA9FC55}"/>
                </a:ext>
              </a:extLst>
            </p:cNvPr>
            <p:cNvCxnSpPr>
              <a:cxnSpLocks/>
              <a:stCxn id="96" idx="5"/>
            </p:cNvCxnSpPr>
            <p:nvPr/>
          </p:nvCxnSpPr>
          <p:spPr>
            <a:xfrm rot="16200000" flipV="1">
              <a:off x="-7707" y="3776326"/>
              <a:ext cx="610001" cy="644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F73A7972-8F5E-4730-844E-0DB3D04C6EEF}"/>
                </a:ext>
              </a:extLst>
            </p:cNvPr>
            <p:cNvCxnSpPr>
              <a:cxnSpLocks/>
              <a:stCxn id="74" idx="4"/>
            </p:cNvCxnSpPr>
            <p:nvPr/>
          </p:nvCxnSpPr>
          <p:spPr>
            <a:xfrm flipH="1">
              <a:off x="-25097" y="3375435"/>
              <a:ext cx="576431" cy="3879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FC7B6B42-A3BA-4B01-A5E2-E3FFE6CCC672}"/>
                </a:ext>
              </a:extLst>
            </p:cNvPr>
            <p:cNvCxnSpPr>
              <a:cxnSpLocks/>
              <a:stCxn id="74" idx="5"/>
            </p:cNvCxnSpPr>
            <p:nvPr/>
          </p:nvCxnSpPr>
          <p:spPr>
            <a:xfrm flipH="1" flipV="1">
              <a:off x="7160" y="2559642"/>
              <a:ext cx="560243" cy="77699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481C4303-2551-45DC-8C9E-B9EC1745DE0B}"/>
                </a:ext>
              </a:extLst>
            </p:cNvPr>
            <p:cNvCxnSpPr>
              <a:cxnSpLocks/>
              <a:stCxn id="75" idx="5"/>
            </p:cNvCxnSpPr>
            <p:nvPr/>
          </p:nvCxnSpPr>
          <p:spPr>
            <a:xfrm flipH="1" flipV="1">
              <a:off x="-25097" y="1663708"/>
              <a:ext cx="516016" cy="31953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044F23C0-93CF-4716-B0B2-91672769A2E4}"/>
                </a:ext>
              </a:extLst>
            </p:cNvPr>
            <p:cNvCxnSpPr>
              <a:cxnSpLocks/>
              <a:stCxn id="74" idx="6"/>
              <a:endCxn id="75" idx="2"/>
            </p:cNvCxnSpPr>
            <p:nvPr/>
          </p:nvCxnSpPr>
          <p:spPr>
            <a:xfrm rot="16200000" flipV="1">
              <a:off x="-20767" y="2693606"/>
              <a:ext cx="1196844" cy="570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8F81D6D9-E029-44F4-B30B-E0D4A33A3526}"/>
                </a:ext>
              </a:extLst>
            </p:cNvPr>
            <p:cNvCxnSpPr>
              <a:cxnSpLocks/>
              <a:stCxn id="75" idx="6"/>
              <a:endCxn id="76" idx="3"/>
            </p:cNvCxnSpPr>
            <p:nvPr/>
          </p:nvCxnSpPr>
          <p:spPr>
            <a:xfrm rot="16200000">
              <a:off x="205729" y="1443262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4DC93140-06A6-4EA6-9ACC-D308BF6E8630}"/>
                </a:ext>
              </a:extLst>
            </p:cNvPr>
            <p:cNvCxnSpPr>
              <a:cxnSpLocks/>
              <a:stCxn id="77" idx="2"/>
              <a:endCxn id="76" idx="6"/>
            </p:cNvCxnSpPr>
            <p:nvPr/>
          </p:nvCxnSpPr>
          <p:spPr>
            <a:xfrm rot="16200000" flipH="1" flipV="1">
              <a:off x="534040" y="543188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3A31C9B0-CBF5-4970-8370-8223358CA255}"/>
                </a:ext>
              </a:extLst>
            </p:cNvPr>
            <p:cNvCxnSpPr>
              <a:cxnSpLocks/>
              <a:stCxn id="101" idx="0"/>
              <a:endCxn id="76" idx="5"/>
            </p:cNvCxnSpPr>
            <p:nvPr/>
          </p:nvCxnSpPr>
          <p:spPr>
            <a:xfrm>
              <a:off x="-9087" y="91571"/>
              <a:ext cx="730689" cy="88565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C5164DB0-2522-4FFE-A90F-BE750E6158BC}"/>
                </a:ext>
              </a:extLst>
            </p:cNvPr>
            <p:cNvCxnSpPr>
              <a:cxnSpLocks/>
              <a:endCxn id="76" idx="4"/>
            </p:cNvCxnSpPr>
            <p:nvPr/>
          </p:nvCxnSpPr>
          <p:spPr>
            <a:xfrm flipV="1">
              <a:off x="-15325" y="1038553"/>
              <a:ext cx="711525" cy="1926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7FD0530F-C411-4224-98D6-E7DD0E395CCC}"/>
                </a:ext>
              </a:extLst>
            </p:cNvPr>
            <p:cNvCxnSpPr>
              <a:cxnSpLocks/>
              <a:stCxn id="101" idx="2"/>
              <a:endCxn id="77" idx="4"/>
            </p:cNvCxnSpPr>
            <p:nvPr/>
          </p:nvCxnSpPr>
          <p:spPr>
            <a:xfrm>
              <a:off x="-8578" y="36819"/>
              <a:ext cx="896391" cy="20261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40659AE1-A16C-42C2-99C1-D0FEC4F75C77}"/>
                </a:ext>
              </a:extLst>
            </p:cNvPr>
            <p:cNvCxnSpPr>
              <a:cxnSpLocks/>
              <a:endCxn id="77" idx="6"/>
            </p:cNvCxnSpPr>
            <p:nvPr/>
          </p:nvCxnSpPr>
          <p:spPr>
            <a:xfrm>
              <a:off x="894990" y="2"/>
              <a:ext cx="47687" cy="1845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03B0216D-ECC9-4506-839F-A78E5DB44CEA}"/>
                </a:ext>
              </a:extLst>
            </p:cNvPr>
            <p:cNvSpPr/>
            <p:nvPr/>
          </p:nvSpPr>
          <p:spPr>
            <a:xfrm rot="16200000" flipV="1">
              <a:off x="1157780" y="2633365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F8BD7431-52AC-4635-B2BC-E0BDD5E47E32}"/>
                </a:ext>
              </a:extLst>
            </p:cNvPr>
            <p:cNvSpPr/>
            <p:nvPr/>
          </p:nvSpPr>
          <p:spPr>
            <a:xfrm rot="16200000" flipV="1">
              <a:off x="1307992" y="363701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B28F99A9-DEC8-4340-BD40-FBC68569DCDC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551334" y="332057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07091DBD-E1AB-4A21-8F3C-684785FCBFB0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66815" y="195913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CA7F2AE4-F195-4A23-86C4-10A22737CCF6}"/>
                </a:ext>
              </a:extLst>
            </p:cNvPr>
            <p:cNvSpPr/>
            <p:nvPr/>
          </p:nvSpPr>
          <p:spPr>
            <a:xfrm rot="16200000" flipV="1">
              <a:off x="696200" y="951825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2D68A676-35AB-40F8-8E81-E0AC11AABDFF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887813" y="18457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91E317E6-6336-450A-AED0-B50A18A9EBCD}"/>
                </a:ext>
              </a:extLst>
            </p:cNvPr>
            <p:cNvSpPr/>
            <p:nvPr/>
          </p:nvSpPr>
          <p:spPr>
            <a:xfrm rot="16200000" flipV="1">
              <a:off x="1558407" y="-4023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B29D18D0-D8DB-463F-AC15-A9BEEC92B633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1005076" y="188391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5428135D-B3B9-488E-B9F3-64DD8C8961CB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1606229" y="108805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25226FE9-20C4-4933-AFA7-52E4D66CED6D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1575636" y="185887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610825AB-8088-481E-8919-BC726B88CB6B}"/>
                </a:ext>
              </a:extLst>
            </p:cNvPr>
            <p:cNvCxnSpPr>
              <a:cxnSpLocks/>
              <a:stCxn id="93" idx="2"/>
              <a:endCxn id="72" idx="7"/>
            </p:cNvCxnSpPr>
            <p:nvPr/>
          </p:nvCxnSpPr>
          <p:spPr>
            <a:xfrm rot="16200000" flipH="1" flipV="1">
              <a:off x="1123083" y="2151350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CC157684-126E-4C63-BBE5-1D30CE97A285}"/>
                </a:ext>
              </a:extLst>
            </p:cNvPr>
            <p:cNvCxnSpPr>
              <a:cxnSpLocks/>
              <a:stCxn id="73" idx="4"/>
              <a:endCxn id="74" idx="1"/>
            </p:cNvCxnSpPr>
            <p:nvPr/>
          </p:nvCxnSpPr>
          <p:spPr>
            <a:xfrm rot="16200000" flipV="1">
              <a:off x="823953" y="3235271"/>
              <a:ext cx="305080" cy="6629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3B77A125-5C10-48F8-92A6-88EA53AAC425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603614" y="4387647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E29C607C-5FA1-4551-9412-772C95062DA7}"/>
                </a:ext>
              </a:extLst>
            </p:cNvPr>
            <p:cNvCxnSpPr>
              <a:cxnSpLocks/>
              <a:stCxn id="96" idx="3"/>
            </p:cNvCxnSpPr>
            <p:nvPr/>
          </p:nvCxnSpPr>
          <p:spPr>
            <a:xfrm rot="16200000" flipH="1" flipV="1">
              <a:off x="139599" y="4326383"/>
              <a:ext cx="325161" cy="6350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C92C80AC-3ABD-41F4-9186-5FB3D3A362CC}"/>
                </a:ext>
              </a:extLst>
            </p:cNvPr>
            <p:cNvCxnSpPr>
              <a:cxnSpLocks/>
              <a:stCxn id="96" idx="2"/>
            </p:cNvCxnSpPr>
            <p:nvPr/>
          </p:nvCxnSpPr>
          <p:spPr>
            <a:xfrm flipH="1">
              <a:off x="-25097" y="4497375"/>
              <a:ext cx="683575" cy="9573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19091F9C-35BD-4B56-B5DF-3A0188ECC4DC}"/>
                </a:ext>
              </a:extLst>
            </p:cNvPr>
            <p:cNvCxnSpPr>
              <a:cxnSpLocks/>
              <a:stCxn id="96" idx="1"/>
              <a:endCxn id="196" idx="7"/>
            </p:cNvCxnSpPr>
            <p:nvPr/>
          </p:nvCxnSpPr>
          <p:spPr>
            <a:xfrm>
              <a:off x="697273" y="4481306"/>
              <a:ext cx="252111" cy="3903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3F5F84F-BA2D-4985-90B4-EE482AF988D7}"/>
                </a:ext>
              </a:extLst>
            </p:cNvPr>
            <p:cNvCxnSpPr>
              <a:cxnSpLocks/>
              <a:stCxn id="196" idx="0"/>
              <a:endCxn id="73" idx="2"/>
            </p:cNvCxnSpPr>
            <p:nvPr/>
          </p:nvCxnSpPr>
          <p:spPr>
            <a:xfrm flipV="1">
              <a:off x="1007576" y="3801606"/>
              <a:ext cx="382712" cy="10459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Chord 100">
              <a:extLst>
                <a:ext uri="{FF2B5EF4-FFF2-40B4-BE49-F238E27FC236}">
                  <a16:creationId xmlns:a16="http://schemas.microsoft.com/office/drawing/2014/main" xmlns="" id="{225A9A16-5084-424A-BE17-1513ACB1C1DD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-59977" y="-18013"/>
              <a:ext cx="109728" cy="109728"/>
            </a:xfrm>
            <a:prstGeom prst="chord">
              <a:avLst>
                <a:gd name="adj1" fmla="val 10550803"/>
                <a:gd name="adj2" fmla="val 18531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3DE50185-F0A5-40B5-A1F9-F59241959383}"/>
                </a:ext>
              </a:extLst>
            </p:cNvPr>
            <p:cNvCxnSpPr>
              <a:cxnSpLocks/>
              <a:stCxn id="181" idx="7"/>
              <a:endCxn id="179" idx="2"/>
            </p:cNvCxnSpPr>
            <p:nvPr/>
          </p:nvCxnSpPr>
          <p:spPr>
            <a:xfrm flipH="1" flipV="1">
              <a:off x="10183867" y="5527791"/>
              <a:ext cx="846148" cy="3892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EAF0F633-2671-4EC9-AFC7-1973455E2A4F}"/>
                </a:ext>
              </a:extLst>
            </p:cNvPr>
            <p:cNvCxnSpPr>
              <a:cxnSpLocks/>
              <a:stCxn id="179" idx="5"/>
              <a:endCxn id="201" idx="1"/>
            </p:cNvCxnSpPr>
            <p:nvPr/>
          </p:nvCxnSpPr>
          <p:spPr>
            <a:xfrm flipH="1">
              <a:off x="9321426" y="5541638"/>
              <a:ext cx="711010" cy="1545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7D90D20B-BEE4-4AFA-8112-61536551E628}"/>
                </a:ext>
              </a:extLst>
            </p:cNvPr>
            <p:cNvCxnSpPr>
              <a:cxnSpLocks/>
              <a:stCxn id="184" idx="2"/>
              <a:endCxn id="199" idx="6"/>
            </p:cNvCxnSpPr>
            <p:nvPr/>
          </p:nvCxnSpPr>
          <p:spPr>
            <a:xfrm flipV="1">
              <a:off x="8494178" y="6278116"/>
              <a:ext cx="758638" cy="30444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1E0C9095-0893-4926-B6CD-5CCB0EDA273D}"/>
                </a:ext>
              </a:extLst>
            </p:cNvPr>
            <p:cNvCxnSpPr>
              <a:cxnSpLocks/>
              <a:stCxn id="201" idx="5"/>
              <a:endCxn id="184" idx="1"/>
            </p:cNvCxnSpPr>
            <p:nvPr/>
          </p:nvCxnSpPr>
          <p:spPr>
            <a:xfrm flipH="1">
              <a:off x="8468776" y="5773783"/>
              <a:ext cx="775060" cy="7474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6F8B6459-CE02-4642-B458-E608BC3D0669}"/>
                </a:ext>
              </a:extLst>
            </p:cNvPr>
            <p:cNvCxnSpPr>
              <a:cxnSpLocks/>
              <a:stCxn id="184" idx="0"/>
              <a:endCxn id="200" idx="4"/>
            </p:cNvCxnSpPr>
            <p:nvPr/>
          </p:nvCxnSpPr>
          <p:spPr>
            <a:xfrm flipV="1">
              <a:off x="8407450" y="5759259"/>
              <a:ext cx="104366" cy="7365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AB20AA4C-6BE7-479E-8482-E25946C170D6}"/>
                </a:ext>
              </a:extLst>
            </p:cNvPr>
            <p:cNvCxnSpPr>
              <a:cxnSpLocks/>
              <a:stCxn id="201" idx="3"/>
              <a:endCxn id="199" idx="0"/>
            </p:cNvCxnSpPr>
            <p:nvPr/>
          </p:nvCxnSpPr>
          <p:spPr>
            <a:xfrm>
              <a:off x="9321426" y="5773783"/>
              <a:ext cx="13686" cy="4220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7C9319A1-2361-4D91-88C7-D5EE7DAE570B}"/>
                </a:ext>
              </a:extLst>
            </p:cNvPr>
            <p:cNvCxnSpPr>
              <a:cxnSpLocks/>
              <a:stCxn id="184" idx="7"/>
              <a:endCxn id="186" idx="3"/>
            </p:cNvCxnSpPr>
            <p:nvPr/>
          </p:nvCxnSpPr>
          <p:spPr>
            <a:xfrm flipH="1" flipV="1">
              <a:off x="7549870" y="6029283"/>
              <a:ext cx="796254" cy="4919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11D070B9-2553-4E5C-8081-704660445B95}"/>
                </a:ext>
              </a:extLst>
            </p:cNvPr>
            <p:cNvCxnSpPr>
              <a:cxnSpLocks/>
              <a:stCxn id="201" idx="6"/>
              <a:endCxn id="200" idx="2"/>
            </p:cNvCxnSpPr>
            <p:nvPr/>
          </p:nvCxnSpPr>
          <p:spPr>
            <a:xfrm flipH="1" flipV="1">
              <a:off x="8566680" y="5704395"/>
              <a:ext cx="661087" cy="305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80E21B63-09A1-46C9-AB07-6CA35A8F6B3A}"/>
                </a:ext>
              </a:extLst>
            </p:cNvPr>
            <p:cNvCxnSpPr>
              <a:cxnSpLocks/>
              <a:stCxn id="183" idx="0"/>
              <a:endCxn id="199" idx="4"/>
            </p:cNvCxnSpPr>
            <p:nvPr/>
          </p:nvCxnSpPr>
          <p:spPr>
            <a:xfrm flipH="1" flipV="1">
              <a:off x="9335112" y="6360412"/>
              <a:ext cx="75216" cy="3736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75090315-8812-4E01-A9D1-59663E5EFD11}"/>
                </a:ext>
              </a:extLst>
            </p:cNvPr>
            <p:cNvCxnSpPr>
              <a:cxnSpLocks/>
              <a:stCxn id="200" idx="6"/>
              <a:endCxn id="186" idx="2"/>
            </p:cNvCxnSpPr>
            <p:nvPr/>
          </p:nvCxnSpPr>
          <p:spPr>
            <a:xfrm flipH="1">
              <a:off x="7573974" y="5704395"/>
              <a:ext cx="882978" cy="2666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3EA39698-2D67-4776-B61A-8E1482668C28}"/>
                </a:ext>
              </a:extLst>
            </p:cNvPr>
            <p:cNvCxnSpPr>
              <a:cxnSpLocks/>
              <a:stCxn id="185" idx="7"/>
              <a:endCxn id="186" idx="4"/>
            </p:cNvCxnSpPr>
            <p:nvPr/>
          </p:nvCxnSpPr>
          <p:spPr>
            <a:xfrm flipH="1" flipV="1">
              <a:off x="7491678" y="6053387"/>
              <a:ext cx="77859" cy="3306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9B800DF8-54B7-4CC4-A119-88EDF02A59A3}"/>
                </a:ext>
              </a:extLst>
            </p:cNvPr>
            <p:cNvCxnSpPr>
              <a:cxnSpLocks/>
              <a:stCxn id="188" idx="1"/>
              <a:endCxn id="186" idx="5"/>
            </p:cNvCxnSpPr>
            <p:nvPr/>
          </p:nvCxnSpPr>
          <p:spPr>
            <a:xfrm flipV="1">
              <a:off x="6540113" y="6029283"/>
              <a:ext cx="893373" cy="4340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327AE2A3-2BC1-43C5-9209-6492E0F56C71}"/>
                </a:ext>
              </a:extLst>
            </p:cNvPr>
            <p:cNvCxnSpPr>
              <a:cxnSpLocks/>
              <a:stCxn id="188" idx="0"/>
              <a:endCxn id="187" idx="4"/>
            </p:cNvCxnSpPr>
            <p:nvPr/>
          </p:nvCxnSpPr>
          <p:spPr>
            <a:xfrm flipV="1">
              <a:off x="6501318" y="5699848"/>
              <a:ext cx="9115" cy="74740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96C82BCF-1D2B-421A-B656-E34E56F90680}"/>
                </a:ext>
              </a:extLst>
            </p:cNvPr>
            <p:cNvCxnSpPr>
              <a:cxnSpLocks/>
              <a:stCxn id="187" idx="2"/>
              <a:endCxn id="186" idx="6"/>
            </p:cNvCxnSpPr>
            <p:nvPr/>
          </p:nvCxnSpPr>
          <p:spPr>
            <a:xfrm>
              <a:off x="6592729" y="5617552"/>
              <a:ext cx="816653" cy="3535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10F556B4-A17F-4E28-AF38-10A78242F8F1}"/>
                </a:ext>
              </a:extLst>
            </p:cNvPr>
            <p:cNvCxnSpPr>
              <a:cxnSpLocks/>
              <a:stCxn id="187" idx="6"/>
              <a:endCxn id="194" idx="2"/>
            </p:cNvCxnSpPr>
            <p:nvPr/>
          </p:nvCxnSpPr>
          <p:spPr>
            <a:xfrm flipH="1">
              <a:off x="5440396" y="5617552"/>
              <a:ext cx="987741" cy="69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B12A5A68-BC46-4538-8744-D18332974A35}"/>
                </a:ext>
              </a:extLst>
            </p:cNvPr>
            <p:cNvCxnSpPr>
              <a:cxnSpLocks/>
              <a:stCxn id="194" idx="7"/>
              <a:endCxn id="195" idx="3"/>
            </p:cNvCxnSpPr>
            <p:nvPr/>
          </p:nvCxnSpPr>
          <p:spPr>
            <a:xfrm flipH="1" flipV="1">
              <a:off x="3814729" y="5274434"/>
              <a:ext cx="1485179" cy="35430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131AB970-04F0-4808-A519-78F2068E9D1B}"/>
                </a:ext>
              </a:extLst>
            </p:cNvPr>
            <p:cNvCxnSpPr>
              <a:cxnSpLocks/>
              <a:stCxn id="180" idx="0"/>
              <a:endCxn id="179" idx="3"/>
            </p:cNvCxnSpPr>
            <p:nvPr/>
          </p:nvCxnSpPr>
          <p:spPr>
            <a:xfrm flipH="1" flipV="1">
              <a:off x="10088990" y="5576200"/>
              <a:ext cx="54580" cy="4580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F6E0ED1E-0DEF-4701-A074-D33E1D3B0501}"/>
                </a:ext>
              </a:extLst>
            </p:cNvPr>
            <p:cNvCxnSpPr>
              <a:cxnSpLocks/>
              <a:stCxn id="199" idx="2"/>
              <a:endCxn id="180" idx="6"/>
            </p:cNvCxnSpPr>
            <p:nvPr/>
          </p:nvCxnSpPr>
          <p:spPr>
            <a:xfrm flipV="1">
              <a:off x="9417408" y="6120980"/>
              <a:ext cx="584854" cy="15713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866BC57A-626C-434C-A703-637CF702A0A0}"/>
                </a:ext>
              </a:extLst>
            </p:cNvPr>
            <p:cNvCxnSpPr>
              <a:cxnSpLocks/>
              <a:stCxn id="183" idx="1"/>
              <a:endCxn id="180" idx="5"/>
            </p:cNvCxnSpPr>
            <p:nvPr/>
          </p:nvCxnSpPr>
          <p:spPr>
            <a:xfrm flipV="1">
              <a:off x="9468520" y="6182306"/>
              <a:ext cx="559144" cy="5758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B3680E9A-7703-4B31-A1A5-B38F2CCBC811}"/>
                </a:ext>
              </a:extLst>
            </p:cNvPr>
            <p:cNvCxnSpPr>
              <a:cxnSpLocks/>
              <a:stCxn id="182" idx="7"/>
              <a:endCxn id="180" idx="3"/>
            </p:cNvCxnSpPr>
            <p:nvPr/>
          </p:nvCxnSpPr>
          <p:spPr>
            <a:xfrm flipH="1" flipV="1">
              <a:off x="10150316" y="6182306"/>
              <a:ext cx="555221" cy="4429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28DBDCD6-E555-42ED-B64B-5B72C30D44BA}"/>
                </a:ext>
              </a:extLst>
            </p:cNvPr>
            <p:cNvCxnSpPr>
              <a:cxnSpLocks/>
              <a:stCxn id="181" idx="6"/>
              <a:endCxn id="180" idx="2"/>
            </p:cNvCxnSpPr>
            <p:nvPr/>
          </p:nvCxnSpPr>
          <p:spPr>
            <a:xfrm flipH="1">
              <a:off x="10175718" y="5975200"/>
              <a:ext cx="830193" cy="1457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20B0CCF7-9795-4BC6-8459-1C8DB04C4E74}"/>
                </a:ext>
              </a:extLst>
            </p:cNvPr>
            <p:cNvCxnSpPr>
              <a:cxnSpLocks/>
              <a:stCxn id="204" idx="7"/>
              <a:endCxn id="181" idx="3"/>
            </p:cNvCxnSpPr>
            <p:nvPr/>
          </p:nvCxnSpPr>
          <p:spPr>
            <a:xfrm flipH="1" flipV="1">
              <a:off x="11146399" y="6033392"/>
              <a:ext cx="634105" cy="55483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BAF6EDE0-AFBE-4724-B29D-3FDC2F50EEA6}"/>
                </a:ext>
              </a:extLst>
            </p:cNvPr>
            <p:cNvCxnSpPr>
              <a:cxnSpLocks/>
              <a:stCxn id="204" idx="6"/>
              <a:endCxn id="182" idx="2"/>
            </p:cNvCxnSpPr>
            <p:nvPr/>
          </p:nvCxnSpPr>
          <p:spPr>
            <a:xfrm flipH="1">
              <a:off x="10799196" y="6627020"/>
              <a:ext cx="965239" cy="370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61918F0B-20DA-4157-8C03-8074D7172274}"/>
                </a:ext>
              </a:extLst>
            </p:cNvPr>
            <p:cNvCxnSpPr>
              <a:cxnSpLocks/>
              <a:stCxn id="204" idx="5"/>
            </p:cNvCxnSpPr>
            <p:nvPr/>
          </p:nvCxnSpPr>
          <p:spPr>
            <a:xfrm flipH="1">
              <a:off x="11620500" y="6665815"/>
              <a:ext cx="160004" cy="1505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4CCE594D-2BFC-4472-9AE8-0A3756742339}"/>
                </a:ext>
              </a:extLst>
            </p:cNvPr>
            <p:cNvCxnSpPr>
              <a:cxnSpLocks/>
              <a:stCxn id="182" idx="4"/>
            </p:cNvCxnSpPr>
            <p:nvPr/>
          </p:nvCxnSpPr>
          <p:spPr>
            <a:xfrm>
              <a:off x="10744332" y="6718904"/>
              <a:ext cx="0" cy="12004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2D6EF165-5280-4445-A01B-52090152D52E}"/>
                </a:ext>
              </a:extLst>
            </p:cNvPr>
            <p:cNvCxnSpPr>
              <a:cxnSpLocks/>
              <a:stCxn id="182" idx="6"/>
              <a:endCxn id="183" idx="2"/>
            </p:cNvCxnSpPr>
            <p:nvPr/>
          </p:nvCxnSpPr>
          <p:spPr>
            <a:xfrm flipH="1">
              <a:off x="9492624" y="6664040"/>
              <a:ext cx="1196844" cy="15233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A696B452-CBFD-4BBB-A51E-21AAD2F0192F}"/>
                </a:ext>
              </a:extLst>
            </p:cNvPr>
            <p:cNvCxnSpPr>
              <a:cxnSpLocks/>
              <a:stCxn id="183" idx="6"/>
              <a:endCxn id="184" idx="3"/>
            </p:cNvCxnSpPr>
            <p:nvPr/>
          </p:nvCxnSpPr>
          <p:spPr>
            <a:xfrm flipH="1" flipV="1">
              <a:off x="8468776" y="6643886"/>
              <a:ext cx="859256" cy="17249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E43CC584-A1AD-4D4D-9B74-1A95C4EF3A56}"/>
                </a:ext>
              </a:extLst>
            </p:cNvPr>
            <p:cNvCxnSpPr>
              <a:cxnSpLocks/>
              <a:stCxn id="185" idx="2"/>
              <a:endCxn id="184" idx="6"/>
            </p:cNvCxnSpPr>
            <p:nvPr/>
          </p:nvCxnSpPr>
          <p:spPr>
            <a:xfrm>
              <a:off x="7663196" y="6422811"/>
              <a:ext cx="657526" cy="159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D5C6BB70-CA59-4605-B37A-55C6C5B65194}"/>
                </a:ext>
              </a:extLst>
            </p:cNvPr>
            <p:cNvCxnSpPr>
              <a:cxnSpLocks/>
              <a:endCxn id="184" idx="5"/>
            </p:cNvCxnSpPr>
            <p:nvPr/>
          </p:nvCxnSpPr>
          <p:spPr>
            <a:xfrm flipV="1">
              <a:off x="8000541" y="6643886"/>
              <a:ext cx="345583" cy="2409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25A004B6-BA7C-4605-AB27-53D83ECD1EFB}"/>
                </a:ext>
              </a:extLst>
            </p:cNvPr>
            <p:cNvCxnSpPr>
              <a:cxnSpLocks/>
              <a:endCxn id="184" idx="4"/>
            </p:cNvCxnSpPr>
            <p:nvPr/>
          </p:nvCxnSpPr>
          <p:spPr>
            <a:xfrm flipH="1" flipV="1">
              <a:off x="8407450" y="6669288"/>
              <a:ext cx="86728" cy="20528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D4233302-C364-4A64-A607-4CBC7880BD6C}"/>
                </a:ext>
              </a:extLst>
            </p:cNvPr>
            <p:cNvCxnSpPr>
              <a:cxnSpLocks/>
              <a:endCxn id="185" idx="4"/>
            </p:cNvCxnSpPr>
            <p:nvPr/>
          </p:nvCxnSpPr>
          <p:spPr>
            <a:xfrm flipV="1">
              <a:off x="7491148" y="6477675"/>
              <a:ext cx="117184" cy="36689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82A895E6-5BEC-48BE-97B2-FD8600AE3F34}"/>
                </a:ext>
              </a:extLst>
            </p:cNvPr>
            <p:cNvCxnSpPr>
              <a:cxnSpLocks/>
              <a:stCxn id="188" idx="2"/>
              <a:endCxn id="185" idx="6"/>
            </p:cNvCxnSpPr>
            <p:nvPr/>
          </p:nvCxnSpPr>
          <p:spPr>
            <a:xfrm flipV="1">
              <a:off x="6556182" y="6422811"/>
              <a:ext cx="997286" cy="793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8212E21F-C3D8-49A9-9974-7DE9ECADDB68}"/>
                </a:ext>
              </a:extLst>
            </p:cNvPr>
            <p:cNvCxnSpPr>
              <a:cxnSpLocks/>
              <a:stCxn id="188" idx="4"/>
            </p:cNvCxnSpPr>
            <p:nvPr/>
          </p:nvCxnSpPr>
          <p:spPr>
            <a:xfrm>
              <a:off x="6501318" y="6556978"/>
              <a:ext cx="0" cy="2593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xmlns="" id="{FF273F2D-F64F-4520-8810-E028C3B2F8AC}"/>
                </a:ext>
              </a:extLst>
            </p:cNvPr>
            <p:cNvCxnSpPr>
              <a:cxnSpLocks/>
              <a:stCxn id="189" idx="3"/>
            </p:cNvCxnSpPr>
            <p:nvPr/>
          </p:nvCxnSpPr>
          <p:spPr>
            <a:xfrm>
              <a:off x="5463185" y="6628696"/>
              <a:ext cx="221877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xmlns="" id="{E328FE79-6D5C-4E58-A21D-09FE66E9EC3E}"/>
                </a:ext>
              </a:extLst>
            </p:cNvPr>
            <p:cNvCxnSpPr>
              <a:cxnSpLocks/>
              <a:stCxn id="189" idx="2"/>
              <a:endCxn id="188" idx="6"/>
            </p:cNvCxnSpPr>
            <p:nvPr/>
          </p:nvCxnSpPr>
          <p:spPr>
            <a:xfrm flipV="1">
              <a:off x="5487289" y="6502114"/>
              <a:ext cx="959165" cy="683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35F653AC-8181-4E8D-823B-18C6AA9F83B3}"/>
                </a:ext>
              </a:extLst>
            </p:cNvPr>
            <p:cNvCxnSpPr>
              <a:cxnSpLocks/>
              <a:stCxn id="194" idx="4"/>
              <a:endCxn id="189" idx="0"/>
            </p:cNvCxnSpPr>
            <p:nvPr/>
          </p:nvCxnSpPr>
          <p:spPr>
            <a:xfrm>
              <a:off x="5358100" y="5769228"/>
              <a:ext cx="46893" cy="7189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0B5ABA8E-B8E5-42B7-A58A-2C9022526100}"/>
                </a:ext>
              </a:extLst>
            </p:cNvPr>
            <p:cNvCxnSpPr>
              <a:cxnSpLocks/>
              <a:stCxn id="193" idx="3"/>
              <a:endCxn id="189" idx="7"/>
            </p:cNvCxnSpPr>
            <p:nvPr/>
          </p:nvCxnSpPr>
          <p:spPr>
            <a:xfrm>
              <a:off x="4191460" y="6035129"/>
              <a:ext cx="1155341" cy="47718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1979EAB7-FC92-42AD-9641-ADDBD703F030}"/>
                </a:ext>
              </a:extLst>
            </p:cNvPr>
            <p:cNvCxnSpPr>
              <a:cxnSpLocks/>
              <a:stCxn id="193" idx="2"/>
              <a:endCxn id="194" idx="6"/>
            </p:cNvCxnSpPr>
            <p:nvPr/>
          </p:nvCxnSpPr>
          <p:spPr>
            <a:xfrm flipV="1">
              <a:off x="4203939" y="5686932"/>
              <a:ext cx="1071865" cy="2864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B59FBB54-0244-440E-94A6-A4C8ABCBC00F}"/>
                </a:ext>
              </a:extLst>
            </p:cNvPr>
            <p:cNvCxnSpPr>
              <a:cxnSpLocks/>
              <a:stCxn id="193" idx="7"/>
              <a:endCxn id="195" idx="4"/>
            </p:cNvCxnSpPr>
            <p:nvPr/>
          </p:nvCxnSpPr>
          <p:spPr>
            <a:xfrm flipH="1" flipV="1">
              <a:off x="3775934" y="5290503"/>
              <a:ext cx="278956" cy="6527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xmlns="" id="{333D5D33-8813-4D53-BA67-34C29BFEACC1}"/>
                </a:ext>
              </a:extLst>
            </p:cNvPr>
            <p:cNvCxnSpPr>
              <a:cxnSpLocks/>
              <a:stCxn id="191" idx="1"/>
              <a:endCxn id="195" idx="5"/>
            </p:cNvCxnSpPr>
            <p:nvPr/>
          </p:nvCxnSpPr>
          <p:spPr>
            <a:xfrm flipV="1">
              <a:off x="1938333" y="5274434"/>
              <a:ext cx="1798806" cy="8768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xmlns="" id="{193209AF-726D-4B58-ADEA-D824C312DD41}"/>
                </a:ext>
              </a:extLst>
            </p:cNvPr>
            <p:cNvCxnSpPr>
              <a:cxnSpLocks/>
              <a:stCxn id="191" idx="0"/>
              <a:endCxn id="192" idx="4"/>
            </p:cNvCxnSpPr>
            <p:nvPr/>
          </p:nvCxnSpPr>
          <p:spPr>
            <a:xfrm flipV="1">
              <a:off x="1903467" y="5382784"/>
              <a:ext cx="287279" cy="7451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xmlns="" id="{7072468E-74B8-4091-8D59-27A30BF2697E}"/>
                </a:ext>
              </a:extLst>
            </p:cNvPr>
            <p:cNvCxnSpPr>
              <a:cxnSpLocks/>
              <a:stCxn id="197" idx="0"/>
              <a:endCxn id="196" idx="4"/>
            </p:cNvCxnSpPr>
            <p:nvPr/>
          </p:nvCxnSpPr>
          <p:spPr>
            <a:xfrm flipV="1">
              <a:off x="834120" y="5012121"/>
              <a:ext cx="173456" cy="98749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xmlns="" id="{27C2AC4C-2E83-4D5F-A378-E63C0AC881D1}"/>
                </a:ext>
              </a:extLst>
            </p:cNvPr>
            <p:cNvCxnSpPr>
              <a:cxnSpLocks/>
              <a:endCxn id="196" idx="5"/>
            </p:cNvCxnSpPr>
            <p:nvPr/>
          </p:nvCxnSpPr>
          <p:spPr>
            <a:xfrm flipV="1">
              <a:off x="-7510" y="4988017"/>
              <a:ext cx="956894" cy="732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65A5ECAF-3C3F-4D4C-846A-67212B8E9B50}"/>
                </a:ext>
              </a:extLst>
            </p:cNvPr>
            <p:cNvCxnSpPr>
              <a:cxnSpLocks/>
              <a:endCxn id="197" idx="6"/>
            </p:cNvCxnSpPr>
            <p:nvPr/>
          </p:nvCxnSpPr>
          <p:spPr>
            <a:xfrm flipV="1">
              <a:off x="-22050" y="6081913"/>
              <a:ext cx="773874" cy="30882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ED6ED73C-C08C-4027-B584-35ACC6DAFEB1}"/>
                </a:ext>
              </a:extLst>
            </p:cNvPr>
            <p:cNvCxnSpPr>
              <a:cxnSpLocks/>
              <a:endCxn id="198" idx="6"/>
            </p:cNvCxnSpPr>
            <p:nvPr/>
          </p:nvCxnSpPr>
          <p:spPr>
            <a:xfrm>
              <a:off x="-22050" y="6652800"/>
              <a:ext cx="1290108" cy="19321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CE6B3CA3-50EB-4A1E-8E4B-269C8EE5102E}"/>
                </a:ext>
              </a:extLst>
            </p:cNvPr>
            <p:cNvCxnSpPr>
              <a:cxnSpLocks/>
              <a:stCxn id="198" idx="3"/>
              <a:endCxn id="190" idx="6"/>
            </p:cNvCxnSpPr>
            <p:nvPr/>
          </p:nvCxnSpPr>
          <p:spPr>
            <a:xfrm flipV="1">
              <a:off x="1361717" y="6851904"/>
              <a:ext cx="1954279" cy="329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662C1CA6-8454-4F34-ADB8-6E2CD1EC8527}"/>
                </a:ext>
              </a:extLst>
            </p:cNvPr>
            <p:cNvCxnSpPr>
              <a:cxnSpLocks/>
              <a:stCxn id="198" idx="1"/>
              <a:endCxn id="191" idx="5"/>
            </p:cNvCxnSpPr>
            <p:nvPr/>
          </p:nvCxnSpPr>
          <p:spPr>
            <a:xfrm flipV="1">
              <a:off x="1361717" y="6212084"/>
              <a:ext cx="485252" cy="5951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E1C5C0A8-0AE1-45B3-A4F0-0EA0E028F889}"/>
                </a:ext>
              </a:extLst>
            </p:cNvPr>
            <p:cNvCxnSpPr>
              <a:cxnSpLocks/>
              <a:stCxn id="197" idx="2"/>
              <a:endCxn id="191" idx="6"/>
            </p:cNvCxnSpPr>
            <p:nvPr/>
          </p:nvCxnSpPr>
          <p:spPr>
            <a:xfrm>
              <a:off x="916416" y="6081913"/>
              <a:ext cx="922448" cy="8896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xmlns="" id="{4F07B424-F829-4367-BCDD-FFF757A76B0B}"/>
                </a:ext>
              </a:extLst>
            </p:cNvPr>
            <p:cNvCxnSpPr>
              <a:cxnSpLocks/>
              <a:stCxn id="196" idx="3"/>
              <a:endCxn id="191" idx="7"/>
            </p:cNvCxnSpPr>
            <p:nvPr/>
          </p:nvCxnSpPr>
          <p:spPr>
            <a:xfrm>
              <a:off x="1065768" y="4988017"/>
              <a:ext cx="796497" cy="114799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34B79115-97BC-4EC5-A7A6-02BF4CF89E4C}"/>
                </a:ext>
              </a:extLst>
            </p:cNvPr>
            <p:cNvCxnSpPr>
              <a:cxnSpLocks/>
              <a:stCxn id="196" idx="2"/>
              <a:endCxn id="192" idx="6"/>
            </p:cNvCxnSpPr>
            <p:nvPr/>
          </p:nvCxnSpPr>
          <p:spPr>
            <a:xfrm>
              <a:off x="1089872" y="4929825"/>
              <a:ext cx="1038013" cy="3550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326101D4-1796-4C6E-92DE-15AB6224112B}"/>
                </a:ext>
              </a:extLst>
            </p:cNvPr>
            <p:cNvCxnSpPr>
              <a:cxnSpLocks/>
              <a:stCxn id="192" idx="2"/>
              <a:endCxn id="195" idx="6"/>
            </p:cNvCxnSpPr>
            <p:nvPr/>
          </p:nvCxnSpPr>
          <p:spPr>
            <a:xfrm flipV="1">
              <a:off x="2288693" y="5235639"/>
              <a:ext cx="1432377" cy="8428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9687330F-3169-4DA2-B2C5-D21EEDFCDBC5}"/>
                </a:ext>
              </a:extLst>
            </p:cNvPr>
            <p:cNvCxnSpPr>
              <a:cxnSpLocks/>
              <a:stCxn id="191" idx="2"/>
              <a:endCxn id="193" idx="6"/>
            </p:cNvCxnSpPr>
            <p:nvPr/>
          </p:nvCxnSpPr>
          <p:spPr>
            <a:xfrm flipV="1">
              <a:off x="1946438" y="6005004"/>
              <a:ext cx="2095973" cy="18751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947A6FA8-9847-43C8-ADC7-88A91BE7A5CC}"/>
                </a:ext>
              </a:extLst>
            </p:cNvPr>
            <p:cNvCxnSpPr>
              <a:cxnSpLocks/>
              <a:stCxn id="190" idx="1"/>
              <a:endCxn id="193" idx="5"/>
            </p:cNvCxnSpPr>
            <p:nvPr/>
          </p:nvCxnSpPr>
          <p:spPr>
            <a:xfrm flipV="1">
              <a:off x="3456484" y="6057482"/>
              <a:ext cx="620759" cy="73623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934DAE40-7692-4360-9563-FCE8CBEE4F31}"/>
                </a:ext>
              </a:extLst>
            </p:cNvPr>
            <p:cNvCxnSpPr>
              <a:cxnSpLocks/>
              <a:stCxn id="193" idx="4"/>
            </p:cNvCxnSpPr>
            <p:nvPr/>
          </p:nvCxnSpPr>
          <p:spPr>
            <a:xfrm>
              <a:off x="4138982" y="6069961"/>
              <a:ext cx="311362" cy="81485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E7446341-06D4-4551-9957-4FC52E70F898}"/>
                </a:ext>
              </a:extLst>
            </p:cNvPr>
            <p:cNvCxnSpPr>
              <a:cxnSpLocks/>
              <a:stCxn id="189" idx="5"/>
            </p:cNvCxnSpPr>
            <p:nvPr/>
          </p:nvCxnSpPr>
          <p:spPr>
            <a:xfrm flipH="1">
              <a:off x="5105400" y="6628696"/>
              <a:ext cx="241401" cy="25611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43E5FF06-62D4-4C22-9D35-0EF3C3D32882}"/>
                </a:ext>
              </a:extLst>
            </p:cNvPr>
            <p:cNvCxnSpPr>
              <a:cxnSpLocks/>
              <a:stCxn id="190" idx="7"/>
              <a:endCxn id="191" idx="3"/>
            </p:cNvCxnSpPr>
            <p:nvPr/>
          </p:nvCxnSpPr>
          <p:spPr>
            <a:xfrm flipH="1" flipV="1">
              <a:off x="1923037" y="6227380"/>
              <a:ext cx="1417063" cy="56633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E23EFD86-6DD6-4824-9D7C-961EE9901291}"/>
                </a:ext>
              </a:extLst>
            </p:cNvPr>
            <p:cNvCxnSpPr>
              <a:cxnSpLocks/>
              <a:stCxn id="188" idx="7"/>
              <a:endCxn id="194" idx="3"/>
            </p:cNvCxnSpPr>
            <p:nvPr/>
          </p:nvCxnSpPr>
          <p:spPr>
            <a:xfrm flipH="1" flipV="1">
              <a:off x="5416292" y="5745124"/>
              <a:ext cx="1046231" cy="71819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FEE991C4-2EAF-4ECC-949C-39FB18ED8E89}"/>
                </a:ext>
              </a:extLst>
            </p:cNvPr>
            <p:cNvCxnSpPr>
              <a:cxnSpLocks/>
              <a:stCxn id="198" idx="7"/>
              <a:endCxn id="197" idx="4"/>
            </p:cNvCxnSpPr>
            <p:nvPr/>
          </p:nvCxnSpPr>
          <p:spPr>
            <a:xfrm flipH="1" flipV="1">
              <a:off x="834120" y="6164209"/>
              <a:ext cx="450007" cy="6430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xmlns="" id="{2BBCF730-B8E3-4B39-87B8-6CF05C6EB0F3}"/>
                </a:ext>
              </a:extLst>
            </p:cNvPr>
            <p:cNvSpPr/>
            <p:nvPr/>
          </p:nvSpPr>
          <p:spPr>
            <a:xfrm rot="1036530" flipH="1">
              <a:off x="10022988" y="542105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xmlns="" id="{1E12326D-87AA-4A87-BE4F-72F6556C0F89}"/>
                </a:ext>
              </a:extLst>
            </p:cNvPr>
            <p:cNvSpPr/>
            <p:nvPr/>
          </p:nvSpPr>
          <p:spPr>
            <a:xfrm flipH="1">
              <a:off x="10002262" y="6034252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xmlns="" id="{33C3D50A-087B-4006-B6BF-908A225AD668}"/>
                </a:ext>
              </a:extLst>
            </p:cNvPr>
            <p:cNvSpPr/>
            <p:nvPr/>
          </p:nvSpPr>
          <p:spPr>
            <a:xfrm flipH="1">
              <a:off x="11005911" y="589290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xmlns="" id="{A8F3A742-E1D1-4ADF-9BDA-E71BF4A1E37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0689468" y="660917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xmlns="" id="{2B63D410-2C8E-4B99-AD51-29E91D2D6B9D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9328032" y="673408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xmlns="" id="{777B218E-25A0-4C47-BE4F-511A0133D79D}"/>
                </a:ext>
              </a:extLst>
            </p:cNvPr>
            <p:cNvSpPr/>
            <p:nvPr/>
          </p:nvSpPr>
          <p:spPr>
            <a:xfrm flipH="1">
              <a:off x="8320722" y="6495832"/>
              <a:ext cx="173456" cy="1734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xmlns="" id="{F4C448D6-6828-4659-9C74-70D435B705D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7553468" y="6367947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xmlns="" id="{B4FBFA3D-8E92-4499-A966-80958B9CAE72}"/>
                </a:ext>
              </a:extLst>
            </p:cNvPr>
            <p:cNvSpPr/>
            <p:nvPr/>
          </p:nvSpPr>
          <p:spPr>
            <a:xfrm flipH="1">
              <a:off x="7409382" y="5888795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5537872A-1C56-475F-ADDC-D75C5C4CABC1}"/>
                </a:ext>
              </a:extLst>
            </p:cNvPr>
            <p:cNvSpPr/>
            <p:nvPr/>
          </p:nvSpPr>
          <p:spPr>
            <a:xfrm flipH="1">
              <a:off x="6428137" y="553525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xmlns="" id="{7402C88B-4D18-4F16-8AE4-4722A10845C6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446454" y="6447250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xmlns="" id="{29BE8328-817C-4402-A38C-DE5A53617481}"/>
                </a:ext>
              </a:extLst>
            </p:cNvPr>
            <p:cNvSpPr/>
            <p:nvPr/>
          </p:nvSpPr>
          <p:spPr>
            <a:xfrm flipH="1">
              <a:off x="5322697" y="6488208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xmlns="" id="{52395A1D-53E8-433E-A053-2CC434D7E702}"/>
                </a:ext>
              </a:extLst>
            </p:cNvPr>
            <p:cNvSpPr/>
            <p:nvPr/>
          </p:nvSpPr>
          <p:spPr>
            <a:xfrm flipH="1">
              <a:off x="3315996" y="6769608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xmlns="" id="{9A3CB1BD-CFBA-4A5E-A970-7EE7F068330F}"/>
                </a:ext>
              </a:extLst>
            </p:cNvPr>
            <p:cNvSpPr>
              <a:spLocks noChangeAspect="1"/>
            </p:cNvSpPr>
            <p:nvPr/>
          </p:nvSpPr>
          <p:spPr>
            <a:xfrm rot="682168" flipH="1">
              <a:off x="1837787" y="612683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xmlns="" id="{96E9511D-C35A-46A9-921D-12A54684E1C1}"/>
                </a:ext>
              </a:extLst>
            </p:cNvPr>
            <p:cNvSpPr/>
            <p:nvPr/>
          </p:nvSpPr>
          <p:spPr>
            <a:xfrm rot="738506" flipH="1">
              <a:off x="2125993" y="5220084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xmlns="" id="{78170784-3E3C-402B-8FC4-7BC7F4AFE10D}"/>
                </a:ext>
              </a:extLst>
            </p:cNvPr>
            <p:cNvSpPr/>
            <p:nvPr/>
          </p:nvSpPr>
          <p:spPr>
            <a:xfrm rot="20935587" flipH="1">
              <a:off x="4040879" y="5906901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xmlns="" id="{B64BA627-15AD-43BE-8C90-32CDC7CDB3F3}"/>
                </a:ext>
              </a:extLst>
            </p:cNvPr>
            <p:cNvSpPr/>
            <p:nvPr/>
          </p:nvSpPr>
          <p:spPr>
            <a:xfrm flipH="1">
              <a:off x="5275804" y="5604636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xmlns="" id="{B7997566-D92A-43F8-B25D-BA3B7B6374A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721070" y="5180775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xmlns="" id="{CA2CE794-7402-4356-93DC-197DA650A837}"/>
                </a:ext>
              </a:extLst>
            </p:cNvPr>
            <p:cNvSpPr/>
            <p:nvPr/>
          </p:nvSpPr>
          <p:spPr>
            <a:xfrm flipH="1">
              <a:off x="925280" y="4847529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xmlns="" id="{DF558B3D-B28E-4895-93F8-1B4EBAC43E86}"/>
                </a:ext>
              </a:extLst>
            </p:cNvPr>
            <p:cNvSpPr/>
            <p:nvPr/>
          </p:nvSpPr>
          <p:spPr>
            <a:xfrm flipH="1">
              <a:off x="751824" y="5999617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xmlns="" id="{9EDBC372-1E56-49B5-ABDA-3F1D40C4478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268058" y="679115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xmlns="" id="{62D97507-66F8-4C58-A856-B186A1BF328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9252816" y="6195820"/>
              <a:ext cx="164592" cy="1645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xmlns="" id="{6337F1DB-1A46-40B7-9893-9F4A647DA676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8456952" y="5649531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xmlns="" id="{8AC854F7-A612-47FC-A9CD-4E76DD270AA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9227767" y="5680124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xmlns="" id="{4A3F605A-E3B3-43D7-AC85-9793EBAA293B}"/>
                </a:ext>
              </a:extLst>
            </p:cNvPr>
            <p:cNvCxnSpPr>
              <a:cxnSpLocks/>
              <a:stCxn id="201" idx="2"/>
              <a:endCxn id="180" idx="7"/>
            </p:cNvCxnSpPr>
            <p:nvPr/>
          </p:nvCxnSpPr>
          <p:spPr>
            <a:xfrm>
              <a:off x="9337495" y="5734988"/>
              <a:ext cx="690169" cy="32466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xmlns="" id="{FB03EF92-E9D1-46A0-8103-2B2E1FE5F807}"/>
                </a:ext>
              </a:extLst>
            </p:cNvPr>
            <p:cNvCxnSpPr>
              <a:cxnSpLocks/>
              <a:stCxn id="181" idx="4"/>
              <a:endCxn id="182" idx="1"/>
            </p:cNvCxnSpPr>
            <p:nvPr/>
          </p:nvCxnSpPr>
          <p:spPr>
            <a:xfrm flipH="1">
              <a:off x="10783127" y="6057496"/>
              <a:ext cx="305080" cy="5677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xmlns="" id="{F3322F39-39F8-44DC-9897-4DD1BCA4744D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1764435" y="6572156"/>
              <a:ext cx="109728" cy="1097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xmlns="" id="{0BFAFD5B-D945-4933-81DA-24DC9E78EBAF}"/>
                </a:ext>
              </a:extLst>
            </p:cNvPr>
            <p:cNvCxnSpPr>
              <a:cxnSpLocks/>
              <a:stCxn id="204" idx="3"/>
            </p:cNvCxnSpPr>
            <p:nvPr/>
          </p:nvCxnSpPr>
          <p:spPr>
            <a:xfrm>
              <a:off x="11858094" y="6665815"/>
              <a:ext cx="16069" cy="2087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xmlns="" id="{2B77C59A-1BA1-446B-9440-6F4C3988D7AD}"/>
                </a:ext>
              </a:extLst>
            </p:cNvPr>
            <p:cNvCxnSpPr>
              <a:cxnSpLocks/>
              <a:stCxn id="204" idx="2"/>
            </p:cNvCxnSpPr>
            <p:nvPr/>
          </p:nvCxnSpPr>
          <p:spPr>
            <a:xfrm>
              <a:off x="11874163" y="6627020"/>
              <a:ext cx="339888" cy="779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xmlns="" id="{FE8848D2-3A6C-4C76-8526-DBC30E72DADB}"/>
                </a:ext>
              </a:extLst>
            </p:cNvPr>
            <p:cNvCxnSpPr>
              <a:cxnSpLocks/>
              <a:stCxn id="204" idx="1"/>
            </p:cNvCxnSpPr>
            <p:nvPr/>
          </p:nvCxnSpPr>
          <p:spPr>
            <a:xfrm flipV="1">
              <a:off x="11858094" y="6223496"/>
              <a:ext cx="355957" cy="36472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xmlns="" id="{DF2A89C2-7B86-4220-ACB5-7701647CE018}"/>
                </a:ext>
              </a:extLst>
            </p:cNvPr>
            <p:cNvCxnSpPr>
              <a:cxnSpLocks/>
              <a:endCxn id="181" idx="2"/>
            </p:cNvCxnSpPr>
            <p:nvPr/>
          </p:nvCxnSpPr>
          <p:spPr>
            <a:xfrm flipH="1">
              <a:off x="11170503" y="5844859"/>
              <a:ext cx="992111" cy="1303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xmlns="" id="{BD302460-95F5-49E0-A173-81C39E9F4F22}"/>
                </a:ext>
              </a:extLst>
            </p:cNvPr>
            <p:cNvCxnSpPr>
              <a:cxnSpLocks/>
              <a:endCxn id="188" idx="3"/>
            </p:cNvCxnSpPr>
            <p:nvPr/>
          </p:nvCxnSpPr>
          <p:spPr>
            <a:xfrm flipH="1" flipV="1">
              <a:off x="6540113" y="6540909"/>
              <a:ext cx="329191" cy="27546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xmlns="" id="{D694663F-00F6-45F0-8387-C32317A71383}"/>
                </a:ext>
              </a:extLst>
            </p:cNvPr>
            <p:cNvCxnSpPr>
              <a:cxnSpLocks/>
              <a:stCxn id="192" idx="7"/>
              <a:endCxn id="73" idx="1"/>
            </p:cNvCxnSpPr>
            <p:nvPr/>
          </p:nvCxnSpPr>
          <p:spPr>
            <a:xfrm flipH="1" flipV="1">
              <a:off x="1448480" y="3777502"/>
              <a:ext cx="715360" cy="145561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F2C3CA55-EB00-416B-9E8D-B001179D7D58}"/>
              </a:ext>
            </a:extLst>
          </p:cNvPr>
          <p:cNvSpPr txBox="1"/>
          <p:nvPr/>
        </p:nvSpPr>
        <p:spPr>
          <a:xfrm>
            <a:off x="6839026" y="755228"/>
            <a:ext cx="45076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জাবেদা</a:t>
            </a:r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কাকে</a:t>
            </a:r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বলে</a:t>
            </a:r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?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xmlns="" id="{6591E952-DBD7-4205-99D2-10295A24C446}"/>
              </a:ext>
            </a:extLst>
          </p:cNvPr>
          <p:cNvSpPr txBox="1"/>
          <p:nvPr/>
        </p:nvSpPr>
        <p:spPr>
          <a:xfrm>
            <a:off x="6839026" y="1722361"/>
            <a:ext cx="5034728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জাবেদাকে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হিসাবের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প্রাথমিক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ও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সহকারী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বই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হয়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bg1"/>
                </a:solidFill>
                <a:cs typeface="Arial" pitchFamily="34" charset="0"/>
              </a:rPr>
              <a:t>কেনো</a:t>
            </a:r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?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2F310E93-38B8-4430-9E73-53B1510D770E}"/>
              </a:ext>
            </a:extLst>
          </p:cNvPr>
          <p:cNvSpPr txBox="1"/>
          <p:nvPr/>
        </p:nvSpPr>
        <p:spPr>
          <a:xfrm>
            <a:off x="6839026" y="2689494"/>
            <a:ext cx="45076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জাবেদা</a:t>
            </a:r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দাখিলার</a:t>
            </a:r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নিয়ম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xmlns="" id="{A01939F7-9EE5-41F1-A572-B5B6C34E59D2}"/>
              </a:ext>
            </a:extLst>
          </p:cNvPr>
          <p:cNvSpPr txBox="1"/>
          <p:nvPr/>
        </p:nvSpPr>
        <p:spPr>
          <a:xfrm>
            <a:off x="6839026" y="3656627"/>
            <a:ext cx="45076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জাবেদার</a:t>
            </a:r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প্রচলিত</a:t>
            </a:r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ছক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4469705B-35CF-45DF-B15A-1EDA15BB3F58}"/>
              </a:ext>
            </a:extLst>
          </p:cNvPr>
          <p:cNvSpPr txBox="1"/>
          <p:nvPr/>
        </p:nvSpPr>
        <p:spPr>
          <a:xfrm>
            <a:off x="6839026" y="4623759"/>
            <a:ext cx="450769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গাণিতিক</a:t>
            </a:r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সমস্যা</a:t>
            </a:r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 ও </a:t>
            </a:r>
            <a:r>
              <a:rPr lang="en-US" altLang="ko-KR" sz="2400" b="1" dirty="0" err="1" smtClean="0">
                <a:solidFill>
                  <a:schemeClr val="bg1"/>
                </a:solidFill>
                <a:cs typeface="Arial" pitchFamily="34" charset="0"/>
              </a:rPr>
              <a:t>সমাধান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">
            <a:extLst>
              <a:ext uri="{FF2B5EF4-FFF2-40B4-BE49-F238E27FC236}">
                <a16:creationId xmlns:a16="http://schemas.microsoft.com/office/drawing/2014/main" xmlns="" id="{45DDD0C1-455E-43C4-941C-6788EFDC3212}"/>
              </a:ext>
            </a:extLst>
          </p:cNvPr>
          <p:cNvGrpSpPr/>
          <p:nvPr/>
        </p:nvGrpSpPr>
        <p:grpSpPr>
          <a:xfrm>
            <a:off x="5833678" y="585323"/>
            <a:ext cx="790407" cy="790407"/>
            <a:chOff x="5833678" y="585323"/>
            <a:chExt cx="790407" cy="790407"/>
          </a:xfrm>
        </p:grpSpPr>
        <p:sp>
          <p:nvSpPr>
            <p:cNvPr id="240" name="Arc 3">
              <a:extLst>
                <a:ext uri="{FF2B5EF4-FFF2-40B4-BE49-F238E27FC236}">
                  <a16:creationId xmlns:a16="http://schemas.microsoft.com/office/drawing/2014/main" xmlns="" id="{EF06397A-76F0-4C59-AE11-F4F33000BF4E}"/>
                </a:ext>
              </a:extLst>
            </p:cNvPr>
            <p:cNvSpPr/>
            <p:nvPr/>
          </p:nvSpPr>
          <p:spPr>
            <a:xfrm>
              <a:off x="5833678" y="585323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xmlns="" id="{C3E3F89E-4D87-4962-BB9B-CA5B54793301}"/>
                </a:ext>
              </a:extLst>
            </p:cNvPr>
            <p:cNvSpPr/>
            <p:nvPr/>
          </p:nvSpPr>
          <p:spPr>
            <a:xfrm>
              <a:off x="5907909" y="658049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xmlns="" id="{6E28A31D-D262-4D97-A8EE-23688BBA650D}"/>
              </a:ext>
            </a:extLst>
          </p:cNvPr>
          <p:cNvSpPr txBox="1"/>
          <p:nvPr/>
        </p:nvSpPr>
        <p:spPr>
          <a:xfrm>
            <a:off x="5834682" y="739961"/>
            <a:ext cx="79141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9" name="Group 17">
            <a:extLst>
              <a:ext uri="{FF2B5EF4-FFF2-40B4-BE49-F238E27FC236}">
                <a16:creationId xmlns:a16="http://schemas.microsoft.com/office/drawing/2014/main" xmlns="" id="{65D2D10F-3FDE-407F-902A-32998D261CE9}"/>
              </a:ext>
            </a:extLst>
          </p:cNvPr>
          <p:cNvGrpSpPr/>
          <p:nvPr/>
        </p:nvGrpSpPr>
        <p:grpSpPr>
          <a:xfrm>
            <a:off x="5833678" y="1552456"/>
            <a:ext cx="790407" cy="790407"/>
            <a:chOff x="5833678" y="1552456"/>
            <a:chExt cx="790407" cy="790407"/>
          </a:xfrm>
        </p:grpSpPr>
        <p:sp>
          <p:nvSpPr>
            <p:cNvPr id="241" name="Arc 3">
              <a:extLst>
                <a:ext uri="{FF2B5EF4-FFF2-40B4-BE49-F238E27FC236}">
                  <a16:creationId xmlns:a16="http://schemas.microsoft.com/office/drawing/2014/main" xmlns="" id="{72088EE0-7E0F-45CC-A687-4CD2420660FF}"/>
                </a:ext>
              </a:extLst>
            </p:cNvPr>
            <p:cNvSpPr/>
            <p:nvPr/>
          </p:nvSpPr>
          <p:spPr>
            <a:xfrm>
              <a:off x="5833678" y="1552456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xmlns="" id="{3A7777B2-1B56-4515-914F-5C40502F97CF}"/>
                </a:ext>
              </a:extLst>
            </p:cNvPr>
            <p:cNvSpPr/>
            <p:nvPr/>
          </p:nvSpPr>
          <p:spPr>
            <a:xfrm>
              <a:off x="5907909" y="1625182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21" name="TextBox 220">
            <a:extLst>
              <a:ext uri="{FF2B5EF4-FFF2-40B4-BE49-F238E27FC236}">
                <a16:creationId xmlns:a16="http://schemas.microsoft.com/office/drawing/2014/main" xmlns="" id="{C40E1F76-EDB6-4F25-9269-618C0382AEBA}"/>
              </a:ext>
            </a:extLst>
          </p:cNvPr>
          <p:cNvSpPr txBox="1"/>
          <p:nvPr/>
        </p:nvSpPr>
        <p:spPr>
          <a:xfrm>
            <a:off x="5834682" y="1707094"/>
            <a:ext cx="79141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0" name="Group 18">
            <a:extLst>
              <a:ext uri="{FF2B5EF4-FFF2-40B4-BE49-F238E27FC236}">
                <a16:creationId xmlns:a16="http://schemas.microsoft.com/office/drawing/2014/main" xmlns="" id="{F41EB134-EFAD-4B6E-BAF4-1B935097273E}"/>
              </a:ext>
            </a:extLst>
          </p:cNvPr>
          <p:cNvGrpSpPr/>
          <p:nvPr/>
        </p:nvGrpSpPr>
        <p:grpSpPr>
          <a:xfrm>
            <a:off x="5833678" y="2519589"/>
            <a:ext cx="790407" cy="790407"/>
            <a:chOff x="5833678" y="2519589"/>
            <a:chExt cx="790407" cy="790407"/>
          </a:xfrm>
        </p:grpSpPr>
        <p:sp>
          <p:nvSpPr>
            <p:cNvPr id="242" name="Arc 3">
              <a:extLst>
                <a:ext uri="{FF2B5EF4-FFF2-40B4-BE49-F238E27FC236}">
                  <a16:creationId xmlns:a16="http://schemas.microsoft.com/office/drawing/2014/main" xmlns="" id="{CA9824D3-2AE0-44FE-9B92-09C3BCE9C5CE}"/>
                </a:ext>
              </a:extLst>
            </p:cNvPr>
            <p:cNvSpPr/>
            <p:nvPr/>
          </p:nvSpPr>
          <p:spPr>
            <a:xfrm>
              <a:off x="5833678" y="2519589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xmlns="" id="{05C85804-145A-4F91-A0A7-72DB06043D6B}"/>
                </a:ext>
              </a:extLst>
            </p:cNvPr>
            <p:cNvSpPr/>
            <p:nvPr/>
          </p:nvSpPr>
          <p:spPr>
            <a:xfrm>
              <a:off x="5907909" y="2592315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27" name="TextBox 226">
            <a:extLst>
              <a:ext uri="{FF2B5EF4-FFF2-40B4-BE49-F238E27FC236}">
                <a16:creationId xmlns:a16="http://schemas.microsoft.com/office/drawing/2014/main" xmlns="" id="{12D83D11-487A-4450-890B-6A7A8FC9FF53}"/>
              </a:ext>
            </a:extLst>
          </p:cNvPr>
          <p:cNvSpPr txBox="1"/>
          <p:nvPr/>
        </p:nvSpPr>
        <p:spPr>
          <a:xfrm>
            <a:off x="5834682" y="2674227"/>
            <a:ext cx="79141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1" name="Group 19">
            <a:extLst>
              <a:ext uri="{FF2B5EF4-FFF2-40B4-BE49-F238E27FC236}">
                <a16:creationId xmlns:a16="http://schemas.microsoft.com/office/drawing/2014/main" xmlns="" id="{62154CEB-D73E-4D16-9446-E2BCE3042896}"/>
              </a:ext>
            </a:extLst>
          </p:cNvPr>
          <p:cNvGrpSpPr/>
          <p:nvPr/>
        </p:nvGrpSpPr>
        <p:grpSpPr>
          <a:xfrm>
            <a:off x="5833678" y="3486722"/>
            <a:ext cx="790407" cy="790407"/>
            <a:chOff x="5833678" y="3486722"/>
            <a:chExt cx="790407" cy="790407"/>
          </a:xfrm>
        </p:grpSpPr>
        <p:sp>
          <p:nvSpPr>
            <p:cNvPr id="243" name="Arc 3">
              <a:extLst>
                <a:ext uri="{FF2B5EF4-FFF2-40B4-BE49-F238E27FC236}">
                  <a16:creationId xmlns:a16="http://schemas.microsoft.com/office/drawing/2014/main" xmlns="" id="{3D2FA1E1-AD1A-4D2E-A099-8649A9CA1168}"/>
                </a:ext>
              </a:extLst>
            </p:cNvPr>
            <p:cNvSpPr/>
            <p:nvPr/>
          </p:nvSpPr>
          <p:spPr>
            <a:xfrm>
              <a:off x="5833678" y="3486722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xmlns="" id="{4115DEC5-8921-4A62-82C2-B7535F231D3A}"/>
                </a:ext>
              </a:extLst>
            </p:cNvPr>
            <p:cNvSpPr/>
            <p:nvPr/>
          </p:nvSpPr>
          <p:spPr>
            <a:xfrm>
              <a:off x="5907909" y="3559448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33" name="TextBox 232">
            <a:extLst>
              <a:ext uri="{FF2B5EF4-FFF2-40B4-BE49-F238E27FC236}">
                <a16:creationId xmlns:a16="http://schemas.microsoft.com/office/drawing/2014/main" xmlns="" id="{D39BB4D9-2FAF-48C8-B9AD-8BD88896AFA1}"/>
              </a:ext>
            </a:extLst>
          </p:cNvPr>
          <p:cNvSpPr txBox="1"/>
          <p:nvPr/>
        </p:nvSpPr>
        <p:spPr>
          <a:xfrm>
            <a:off x="5834682" y="3641360"/>
            <a:ext cx="79141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22" name="Group 20">
            <a:extLst>
              <a:ext uri="{FF2B5EF4-FFF2-40B4-BE49-F238E27FC236}">
                <a16:creationId xmlns:a16="http://schemas.microsoft.com/office/drawing/2014/main" xmlns="" id="{9AC6D9BB-CB43-4F39-8037-52A029C7727E}"/>
              </a:ext>
            </a:extLst>
          </p:cNvPr>
          <p:cNvGrpSpPr/>
          <p:nvPr/>
        </p:nvGrpSpPr>
        <p:grpSpPr>
          <a:xfrm>
            <a:off x="5834431" y="4453854"/>
            <a:ext cx="790407" cy="790407"/>
            <a:chOff x="5834431" y="4453854"/>
            <a:chExt cx="790407" cy="790407"/>
          </a:xfrm>
        </p:grpSpPr>
        <p:sp>
          <p:nvSpPr>
            <p:cNvPr id="244" name="Arc 3">
              <a:extLst>
                <a:ext uri="{FF2B5EF4-FFF2-40B4-BE49-F238E27FC236}">
                  <a16:creationId xmlns:a16="http://schemas.microsoft.com/office/drawing/2014/main" xmlns="" id="{2A74640F-5F99-4631-85D4-53C95EC158C5}"/>
                </a:ext>
              </a:extLst>
            </p:cNvPr>
            <p:cNvSpPr/>
            <p:nvPr/>
          </p:nvSpPr>
          <p:spPr>
            <a:xfrm>
              <a:off x="5834431" y="4453854"/>
              <a:ext cx="790407" cy="790407"/>
            </a:xfrm>
            <a:prstGeom prst="arc">
              <a:avLst>
                <a:gd name="adj1" fmla="val 5614108"/>
                <a:gd name="adj2" fmla="val 16174202"/>
              </a:avLst>
            </a:prstGeom>
            <a:ln w="25400">
              <a:solidFill>
                <a:schemeClr val="bg1"/>
              </a:solidFill>
              <a:headEnd type="oval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xmlns="" id="{BBA4BF03-E92C-4821-B2F5-790D8395012E}"/>
                </a:ext>
              </a:extLst>
            </p:cNvPr>
            <p:cNvSpPr/>
            <p:nvPr/>
          </p:nvSpPr>
          <p:spPr>
            <a:xfrm>
              <a:off x="5907909" y="4526580"/>
              <a:ext cx="644956" cy="644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39" name="TextBox 238">
            <a:extLst>
              <a:ext uri="{FF2B5EF4-FFF2-40B4-BE49-F238E27FC236}">
                <a16:creationId xmlns:a16="http://schemas.microsoft.com/office/drawing/2014/main" xmlns="" id="{8A793B83-1CB5-4269-9019-EF583D577A36}"/>
              </a:ext>
            </a:extLst>
          </p:cNvPr>
          <p:cNvSpPr txBox="1"/>
          <p:nvPr/>
        </p:nvSpPr>
        <p:spPr>
          <a:xfrm>
            <a:off x="5834682" y="4608492"/>
            <a:ext cx="791411" cy="46166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xmlns="" id="{887B71FA-CD8F-4E9D-BD62-3FE6843BDF9A}"/>
              </a:ext>
            </a:extLst>
          </p:cNvPr>
          <p:cNvSpPr txBox="1"/>
          <p:nvPr/>
        </p:nvSpPr>
        <p:spPr>
          <a:xfrm>
            <a:off x="887506" y="429975"/>
            <a:ext cx="4474723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 err="1" smtClean="0">
                <a:cs typeface="Arial" pitchFamily="34" charset="0"/>
              </a:rPr>
              <a:t>পাঠ</a:t>
            </a:r>
            <a:r>
              <a:rPr lang="en-US" altLang="ko-KR" sz="4400" dirty="0" smtClean="0">
                <a:cs typeface="Arial" pitchFamily="34" charset="0"/>
              </a:rPr>
              <a:t> </a:t>
            </a:r>
            <a:r>
              <a:rPr lang="en-US" altLang="ko-KR" sz="4400" dirty="0" err="1" smtClean="0">
                <a:cs typeface="Arial" pitchFamily="34" charset="0"/>
              </a:rPr>
              <a:t>শেষে</a:t>
            </a:r>
            <a:endParaRPr lang="en-US" altLang="ko-KR" sz="4400" dirty="0" smtClean="0">
              <a:cs typeface="Arial" pitchFamily="34" charset="0"/>
            </a:endParaRPr>
          </a:p>
          <a:p>
            <a:r>
              <a:rPr lang="en-US" altLang="ko-KR" sz="4400" dirty="0" err="1" smtClean="0">
                <a:cs typeface="Arial" pitchFamily="34" charset="0"/>
              </a:rPr>
              <a:t>জানতে</a:t>
            </a:r>
            <a:r>
              <a:rPr lang="en-US" altLang="ko-KR" sz="4400" dirty="0" smtClean="0">
                <a:cs typeface="Arial" pitchFamily="34" charset="0"/>
              </a:rPr>
              <a:t> </a:t>
            </a:r>
            <a:r>
              <a:rPr lang="en-US" altLang="ko-KR" sz="4400" dirty="0" err="1" smtClean="0">
                <a:cs typeface="Arial" pitchFamily="34" charset="0"/>
              </a:rPr>
              <a:t>পারবে</a:t>
            </a:r>
            <a:r>
              <a:rPr lang="en-US" altLang="ko-KR" sz="4400" dirty="0" smtClean="0">
                <a:cs typeface="Arial" pitchFamily="34" charset="0"/>
              </a:rPr>
              <a:t>…</a:t>
            </a:r>
            <a:endParaRPr lang="ko-KR" altLang="en-US" sz="4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73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332403_high-tech-interface-sound_by_grach_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332403_high-tech-interface-sound_by_grach_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332403_high-tech-interface-sound_by_grach_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332403_high-tech-interface-sound_by_grach_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332403_high-tech-interface-sound_by_grach_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332403_high-tech-interface-sound_by_grach_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332403_high-tech-interface-sound_by_grach_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332403_high-tech-interface-sound_by_grach_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332403_high-tech-interface-sound_by_grach_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332403_high-tech-interface-sound_by_grach_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  <p:bldP spid="218" grpId="0"/>
      <p:bldP spid="224" grpId="0"/>
      <p:bldP spid="230" grpId="0"/>
      <p:bldP spid="236" grpId="0"/>
      <p:bldP spid="215" grpId="0"/>
      <p:bldP spid="221" grpId="0"/>
      <p:bldP spid="227" grpId="0"/>
      <p:bldP spid="233" grpId="0"/>
      <p:bldP spid="2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arallelogram 74">
            <a:extLst>
              <a:ext uri="{FF2B5EF4-FFF2-40B4-BE49-F238E27FC236}">
                <a16:creationId xmlns:a16="http://schemas.microsoft.com/office/drawing/2014/main" xmlns="" id="{12B01AF1-2CDA-4354-B3E1-214ED3A4313A}"/>
              </a:ext>
            </a:extLst>
          </p:cNvPr>
          <p:cNvSpPr/>
          <p:nvPr/>
        </p:nvSpPr>
        <p:spPr>
          <a:xfrm>
            <a:off x="3800579" y="2558550"/>
            <a:ext cx="3989398" cy="1395888"/>
          </a:xfrm>
          <a:prstGeom prst="parallelogram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6" name="Parallelogram 39">
            <a:extLst>
              <a:ext uri="{FF2B5EF4-FFF2-40B4-BE49-F238E27FC236}">
                <a16:creationId xmlns:a16="http://schemas.microsoft.com/office/drawing/2014/main" xmlns="" id="{B16150B8-D205-4208-AA18-3E6084E97383}"/>
              </a:ext>
            </a:extLst>
          </p:cNvPr>
          <p:cNvSpPr/>
          <p:nvPr/>
        </p:nvSpPr>
        <p:spPr>
          <a:xfrm>
            <a:off x="4074694" y="2785971"/>
            <a:ext cx="3945437" cy="1404681"/>
          </a:xfrm>
          <a:custGeom>
            <a:avLst/>
            <a:gdLst>
              <a:gd name="connsiteX0" fmla="*/ 3206721 w 3401707"/>
              <a:gd name="connsiteY0" fmla="*/ 0 h 1364082"/>
              <a:gd name="connsiteX1" fmla="*/ 3401707 w 3401707"/>
              <a:gd name="connsiteY1" fmla="*/ 0 h 1364082"/>
              <a:gd name="connsiteX2" fmla="*/ 3060687 w 3401707"/>
              <a:gd name="connsiteY2" fmla="*/ 1364082 h 1364082"/>
              <a:gd name="connsiteX3" fmla="*/ 0 w 3401707"/>
              <a:gd name="connsiteY3" fmla="*/ 1364082 h 1364082"/>
              <a:gd name="connsiteX4" fmla="*/ 37796 w 3401707"/>
              <a:gd name="connsiteY4" fmla="*/ 1212899 h 1364082"/>
              <a:gd name="connsiteX5" fmla="*/ 2948478 w 3401707"/>
              <a:gd name="connsiteY5" fmla="*/ 1212899 h 1364082"/>
              <a:gd name="connsiteX6" fmla="*/ 3206721 w 3401707"/>
              <a:gd name="connsiteY6" fmla="*/ 0 h 1364082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8478 w 3364222"/>
              <a:gd name="connsiteY5" fmla="*/ 1221492 h 1372675"/>
              <a:gd name="connsiteX6" fmla="*/ 3206721 w 3364222"/>
              <a:gd name="connsiteY6" fmla="*/ 8593 h 1372675"/>
              <a:gd name="connsiteX0" fmla="*/ 3206721 w 3364222"/>
              <a:gd name="connsiteY0" fmla="*/ 8593 h 1372675"/>
              <a:gd name="connsiteX1" fmla="*/ 3364222 w 3364222"/>
              <a:gd name="connsiteY1" fmla="*/ 0 h 1372675"/>
              <a:gd name="connsiteX2" fmla="*/ 3060687 w 3364222"/>
              <a:gd name="connsiteY2" fmla="*/ 1372675 h 1372675"/>
              <a:gd name="connsiteX3" fmla="*/ 0 w 3364222"/>
              <a:gd name="connsiteY3" fmla="*/ 1372675 h 1372675"/>
              <a:gd name="connsiteX4" fmla="*/ 37796 w 3364222"/>
              <a:gd name="connsiteY4" fmla="*/ 1221492 h 1372675"/>
              <a:gd name="connsiteX5" fmla="*/ 2940982 w 3364222"/>
              <a:gd name="connsiteY5" fmla="*/ 1221492 h 1372675"/>
              <a:gd name="connsiteX6" fmla="*/ 3206721 w 3364222"/>
              <a:gd name="connsiteY6" fmla="*/ 8593 h 137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4222" h="1372675">
                <a:moveTo>
                  <a:pt x="3206721" y="8593"/>
                </a:moveTo>
                <a:lnTo>
                  <a:pt x="3364222" y="0"/>
                </a:lnTo>
                <a:lnTo>
                  <a:pt x="3060687" y="1372675"/>
                </a:lnTo>
                <a:lnTo>
                  <a:pt x="0" y="1372675"/>
                </a:lnTo>
                <a:lnTo>
                  <a:pt x="37796" y="1221492"/>
                </a:lnTo>
                <a:lnTo>
                  <a:pt x="2940982" y="1221492"/>
                </a:lnTo>
                <a:cubicBezTo>
                  <a:pt x="3042057" y="817192"/>
                  <a:pt x="3105646" y="412893"/>
                  <a:pt x="3206721" y="85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64A51743-BA29-4103-AD6B-63D0A3CF1B3C}"/>
              </a:ext>
            </a:extLst>
          </p:cNvPr>
          <p:cNvSpPr txBox="1"/>
          <p:nvPr/>
        </p:nvSpPr>
        <p:spPr>
          <a:xfrm>
            <a:off x="4504879" y="2996514"/>
            <a:ext cx="333475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 err="1" smtClean="0">
                <a:solidFill>
                  <a:schemeClr val="bg1"/>
                </a:solidFill>
                <a:cs typeface="Arial" pitchFamily="34" charset="0"/>
              </a:rPr>
              <a:t>পাঠ</a:t>
            </a:r>
            <a:r>
              <a:rPr lang="en-US" altLang="ko-KR" sz="3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b="1" dirty="0" err="1" smtClean="0">
                <a:solidFill>
                  <a:schemeClr val="bg1"/>
                </a:solidFill>
                <a:cs typeface="Arial" pitchFamily="34" charset="0"/>
              </a:rPr>
              <a:t>আলোচনা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DB2368D8-FFDA-4374-8134-3DC6BF280270}"/>
              </a:ext>
            </a:extLst>
          </p:cNvPr>
          <p:cNvSpPr/>
          <p:nvPr/>
        </p:nvSpPr>
        <p:spPr>
          <a:xfrm>
            <a:off x="3600706" y="2813831"/>
            <a:ext cx="777316" cy="77731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1297F6D1-B2DC-4ABF-AD2A-F04E10C7A26D}"/>
              </a:ext>
            </a:extLst>
          </p:cNvPr>
          <p:cNvSpPr/>
          <p:nvPr/>
        </p:nvSpPr>
        <p:spPr>
          <a:xfrm>
            <a:off x="3692328" y="2905453"/>
            <a:ext cx="594072" cy="5940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4F74DCF7-D86A-4841-9266-BC95DC6A923D}"/>
              </a:ext>
            </a:extLst>
          </p:cNvPr>
          <p:cNvSpPr txBox="1"/>
          <p:nvPr/>
        </p:nvSpPr>
        <p:spPr>
          <a:xfrm>
            <a:off x="3701332" y="2974534"/>
            <a:ext cx="5760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9" grpId="0"/>
      <p:bldP spid="80" grpId="0" animBg="1"/>
      <p:bldP spid="81" grpId="0" animBg="1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চিত্র</a:t>
            </a:r>
            <a:r>
              <a:rPr lang="en-US" dirty="0" smtClean="0"/>
              <a:t> </a:t>
            </a:r>
            <a:r>
              <a:rPr lang="en-US" dirty="0" err="1" smtClean="0"/>
              <a:t>দুটিতে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দেখতে</a:t>
            </a:r>
            <a:r>
              <a:rPr lang="en-US" dirty="0" smtClean="0"/>
              <a:t> </a:t>
            </a:r>
            <a:r>
              <a:rPr lang="en-US" dirty="0" err="1" smtClean="0"/>
              <a:t>পাও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538DDBDF-375D-4FD8-8311-0B27CA62A6BB}"/>
              </a:ext>
            </a:extLst>
          </p:cNvPr>
          <p:cNvGrpSpPr/>
          <p:nvPr/>
        </p:nvGrpSpPr>
        <p:grpSpPr>
          <a:xfrm>
            <a:off x="625932" y="2512219"/>
            <a:ext cx="4594341" cy="2524280"/>
            <a:chOff x="-548507" y="477868"/>
            <a:chExt cx="11570449" cy="6357177"/>
          </a:xfrm>
        </p:grpSpPr>
        <p:sp>
          <p:nvSpPr>
            <p:cNvPr id="103" name="Freeform: Shape 3">
              <a:extLst>
                <a:ext uri="{FF2B5EF4-FFF2-40B4-BE49-F238E27FC236}">
                  <a16:creationId xmlns:a16="http://schemas.microsoft.com/office/drawing/2014/main" xmlns="" id="{FA9A530C-80A5-4EF2-9E35-EC0988143B1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">
              <a:extLst>
                <a:ext uri="{FF2B5EF4-FFF2-40B4-BE49-F238E27FC236}">
                  <a16:creationId xmlns:a16="http://schemas.microsoft.com/office/drawing/2014/main" xmlns="" id="{C9542B88-A29D-40B6-AC4E-ABC2E66E0EB4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5">
              <a:extLst>
                <a:ext uri="{FF2B5EF4-FFF2-40B4-BE49-F238E27FC236}">
                  <a16:creationId xmlns:a16="http://schemas.microsoft.com/office/drawing/2014/main" xmlns="" id="{A6C6991B-65FA-4DBE-87F5-80E7362B130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6">
              <a:extLst>
                <a:ext uri="{FF2B5EF4-FFF2-40B4-BE49-F238E27FC236}">
                  <a16:creationId xmlns:a16="http://schemas.microsoft.com/office/drawing/2014/main" xmlns="" id="{3012C5BA-194B-4FEA-9287-60940452BCB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7">
              <a:extLst>
                <a:ext uri="{FF2B5EF4-FFF2-40B4-BE49-F238E27FC236}">
                  <a16:creationId xmlns:a16="http://schemas.microsoft.com/office/drawing/2014/main" xmlns="" id="{483A70B2-1C1D-4A73-8E2A-52D05B94998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xmlns="" id="{503C304C-9EB6-42D5-AC41-B51CF4EC836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13" name="Rectangle: Rounded Corners 13">
                <a:extLst>
                  <a:ext uri="{FF2B5EF4-FFF2-40B4-BE49-F238E27FC236}">
                    <a16:creationId xmlns:a16="http://schemas.microsoft.com/office/drawing/2014/main" xmlns="" id="{D0725846-DEC9-4472-A24A-08FA5664BA5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: Rounded Corners 14">
                <a:extLst>
                  <a:ext uri="{FF2B5EF4-FFF2-40B4-BE49-F238E27FC236}">
                    <a16:creationId xmlns:a16="http://schemas.microsoft.com/office/drawing/2014/main" xmlns="" id="{FA084902-911B-425D-8824-17C339437BC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CA79F1AD-727D-48FC-A547-CAF9613D6A7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1" name="Rectangle: Rounded Corners 11">
                <a:extLst>
                  <a:ext uri="{FF2B5EF4-FFF2-40B4-BE49-F238E27FC236}">
                    <a16:creationId xmlns:a16="http://schemas.microsoft.com/office/drawing/2014/main" xmlns="" id="{1F7C98AD-6FB4-4B59-9C0A-9CB2F92DCD9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: Rounded Corners 12">
                <a:extLst>
                  <a:ext uri="{FF2B5EF4-FFF2-40B4-BE49-F238E27FC236}">
                    <a16:creationId xmlns:a16="http://schemas.microsoft.com/office/drawing/2014/main" xmlns="" id="{5E9C09EC-388B-412D-A395-3EAB9F64547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0" name="Freeform: Shape 10">
              <a:extLst>
                <a:ext uri="{FF2B5EF4-FFF2-40B4-BE49-F238E27FC236}">
                  <a16:creationId xmlns:a16="http://schemas.microsoft.com/office/drawing/2014/main" xmlns="" id="{D2C9C467-7637-4698-B4DE-2ECF5216904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5" name="Graphic 14">
            <a:extLst>
              <a:ext uri="{FF2B5EF4-FFF2-40B4-BE49-F238E27FC236}">
                <a16:creationId xmlns:a16="http://schemas.microsoft.com/office/drawing/2014/main" xmlns="" id="{B4C2E428-C5E9-40AC-85EB-FAD1A7A6C518}"/>
              </a:ext>
            </a:extLst>
          </p:cNvPr>
          <p:cNvGrpSpPr/>
          <p:nvPr/>
        </p:nvGrpSpPr>
        <p:grpSpPr>
          <a:xfrm>
            <a:off x="7471865" y="2418089"/>
            <a:ext cx="3466243" cy="2726259"/>
            <a:chOff x="2444748" y="555045"/>
            <a:chExt cx="7282048" cy="5727454"/>
          </a:xfrm>
        </p:grpSpPr>
        <p:sp>
          <p:nvSpPr>
            <p:cNvPr id="116" name="Freeform: Shape 22">
              <a:extLst>
                <a:ext uri="{FF2B5EF4-FFF2-40B4-BE49-F238E27FC236}">
                  <a16:creationId xmlns:a16="http://schemas.microsoft.com/office/drawing/2014/main" xmlns="" id="{DF7C1E8D-376A-470D-BDEB-42A15BCA71F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23">
              <a:extLst>
                <a:ext uri="{FF2B5EF4-FFF2-40B4-BE49-F238E27FC236}">
                  <a16:creationId xmlns:a16="http://schemas.microsoft.com/office/drawing/2014/main" xmlns="" id="{09320AF3-158F-4E0E-B388-B89C8A0A81B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24">
              <a:extLst>
                <a:ext uri="{FF2B5EF4-FFF2-40B4-BE49-F238E27FC236}">
                  <a16:creationId xmlns:a16="http://schemas.microsoft.com/office/drawing/2014/main" xmlns="" id="{3FCAF454-6156-40D4-A388-B40609C23CD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25">
              <a:extLst>
                <a:ext uri="{FF2B5EF4-FFF2-40B4-BE49-F238E27FC236}">
                  <a16:creationId xmlns:a16="http://schemas.microsoft.com/office/drawing/2014/main" xmlns="" id="{93219F06-5332-4CFD-89DD-0122A42709D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26">
              <a:extLst>
                <a:ext uri="{FF2B5EF4-FFF2-40B4-BE49-F238E27FC236}">
                  <a16:creationId xmlns:a16="http://schemas.microsoft.com/office/drawing/2014/main" xmlns="" id="{4A0047D1-5661-412F-A78D-BC5C3951B5F5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27">
              <a:extLst>
                <a:ext uri="{FF2B5EF4-FFF2-40B4-BE49-F238E27FC236}">
                  <a16:creationId xmlns:a16="http://schemas.microsoft.com/office/drawing/2014/main" xmlns="" id="{A2FEC69F-4018-4DE9-BBF3-563DDF373AD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28">
              <a:extLst>
                <a:ext uri="{FF2B5EF4-FFF2-40B4-BE49-F238E27FC236}">
                  <a16:creationId xmlns:a16="http://schemas.microsoft.com/office/drawing/2014/main" xmlns="" id="{4001C4DA-1DB5-4836-9551-3B81A45B84D7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29">
              <a:extLst>
                <a:ext uri="{FF2B5EF4-FFF2-40B4-BE49-F238E27FC236}">
                  <a16:creationId xmlns:a16="http://schemas.microsoft.com/office/drawing/2014/main" xmlns="" id="{D4E103C4-019D-4C19-94EC-C8286F967C46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52" y="2655793"/>
            <a:ext cx="3289130" cy="19983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076" y="2601098"/>
            <a:ext cx="3177819" cy="177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_95_Startup-Microsoft-20772540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_95_Startup-Microsoft-20772540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_95_Startup-Microsoft-20772540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_95_Startup-Microsoft-20772540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802</Words>
  <Application>Microsoft Office PowerPoint</Application>
  <PresentationFormat>Custom</PresentationFormat>
  <Paragraphs>225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ismail - [2010]</cp:lastModifiedBy>
  <cp:revision>250</cp:revision>
  <dcterms:created xsi:type="dcterms:W3CDTF">2020-01-20T05:08:25Z</dcterms:created>
  <dcterms:modified xsi:type="dcterms:W3CDTF">2020-07-14T06:07:35Z</dcterms:modified>
</cp:coreProperties>
</file>