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6" r:id="rId2"/>
    <p:sldId id="259" r:id="rId3"/>
    <p:sldId id="277" r:id="rId4"/>
    <p:sldId id="261" r:id="rId5"/>
    <p:sldId id="260" r:id="rId6"/>
    <p:sldId id="257" r:id="rId7"/>
    <p:sldId id="262" r:id="rId8"/>
    <p:sldId id="263" r:id="rId9"/>
    <p:sldId id="264" r:id="rId10"/>
    <p:sldId id="285" r:id="rId11"/>
    <p:sldId id="280" r:id="rId12"/>
    <p:sldId id="265" r:id="rId13"/>
    <p:sldId id="286" r:id="rId14"/>
    <p:sldId id="271" r:id="rId15"/>
    <p:sldId id="278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3619A3-8EB3-4BC6-8CB2-6944B9FA276F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38DBA4-E1A6-4FB1-98D6-B67F7997D9FD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৩ টি প্রত্যয়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6A4E604-FFC3-4EFD-9FC9-8E0B0788DF16}" type="parTrans" cxnId="{264B081E-326A-427B-B6EC-032EAEB2FB0D}">
      <dgm:prSet/>
      <dgm:spPr/>
      <dgm:t>
        <a:bodyPr/>
        <a:lstStyle/>
        <a:p>
          <a:endParaRPr lang="en-US"/>
        </a:p>
      </dgm:t>
    </dgm:pt>
    <dgm:pt modelId="{6AE7F049-BB77-4520-A107-68FAD8A58385}" type="sibTrans" cxnId="{264B081E-326A-427B-B6EC-032EAEB2FB0D}">
      <dgm:prSet/>
      <dgm:spPr/>
      <dgm:t>
        <a:bodyPr/>
        <a:lstStyle/>
        <a:p>
          <a:endParaRPr lang="en-US"/>
        </a:p>
      </dgm:t>
    </dgm:pt>
    <dgm:pt modelId="{A11C4584-ECAD-4D9F-A23C-BCA44D45B813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মানুষ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53E6AC7-89C6-4ACF-8099-0CFDDAD3B273}" type="parTrans" cxnId="{DE58F772-79A8-4060-A907-B9746DBE95C2}">
      <dgm:prSet/>
      <dgm:spPr/>
      <dgm:t>
        <a:bodyPr/>
        <a:lstStyle/>
        <a:p>
          <a:endParaRPr lang="en-US"/>
        </a:p>
      </dgm:t>
    </dgm:pt>
    <dgm:pt modelId="{3852582E-11D1-48AE-9073-CAC6D4624A4B}" type="sibTrans" cxnId="{DE58F772-79A8-4060-A907-B9746DBE95C2}">
      <dgm:prSet/>
      <dgm:spPr/>
      <dgm:t>
        <a:bodyPr/>
        <a:lstStyle/>
        <a:p>
          <a:endParaRPr lang="en-US"/>
        </a:p>
      </dgm:t>
    </dgm:pt>
    <dgm:pt modelId="{2D0BFC1F-D85E-4519-B2E1-E2B155C3A5CA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সমস্যা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8995020-D0E0-4A2A-B8ED-A720754E824F}" type="parTrans" cxnId="{F2632F75-2A62-4018-A1CF-B67376DCF345}">
      <dgm:prSet/>
      <dgm:spPr/>
      <dgm:t>
        <a:bodyPr/>
        <a:lstStyle/>
        <a:p>
          <a:endParaRPr lang="en-US"/>
        </a:p>
      </dgm:t>
    </dgm:pt>
    <dgm:pt modelId="{D9082DA3-83D0-4A23-8BA0-A477870812A3}" type="sibTrans" cxnId="{F2632F75-2A62-4018-A1CF-B67376DCF345}">
      <dgm:prSet/>
      <dgm:spPr/>
      <dgm:t>
        <a:bodyPr/>
        <a:lstStyle/>
        <a:p>
          <a:endParaRPr lang="en-US"/>
        </a:p>
      </dgm:t>
    </dgm:pt>
    <dgm:pt modelId="{EB82655C-D4AF-4135-B195-AF7CB4D69EC4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সমাধান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6EC1A90-AE94-4C49-83B5-93D43F1749D0}" type="parTrans" cxnId="{6A11B029-82F5-4A49-B624-E2DA63E78E7B}">
      <dgm:prSet/>
      <dgm:spPr/>
      <dgm:t>
        <a:bodyPr/>
        <a:lstStyle/>
        <a:p>
          <a:endParaRPr lang="en-US"/>
        </a:p>
      </dgm:t>
    </dgm:pt>
    <dgm:pt modelId="{D2168776-26EC-4369-B129-2F4725F3924B}" type="sibTrans" cxnId="{6A11B029-82F5-4A49-B624-E2DA63E78E7B}">
      <dgm:prSet/>
      <dgm:spPr/>
      <dgm:t>
        <a:bodyPr/>
        <a:lstStyle/>
        <a:p>
          <a:endParaRPr lang="en-US"/>
        </a:p>
      </dgm:t>
    </dgm:pt>
    <dgm:pt modelId="{2119FA31-C562-4F1D-94C8-68B1EAE682E2}" type="pres">
      <dgm:prSet presAssocID="{EF3619A3-8EB3-4BC6-8CB2-6944B9FA276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3EA4EC-86EE-4C47-A069-CFE5C3839ED2}" type="pres">
      <dgm:prSet presAssocID="{2038DBA4-E1A6-4FB1-98D6-B67F7997D9FD}" presName="root1" presStyleCnt="0"/>
      <dgm:spPr/>
    </dgm:pt>
    <dgm:pt modelId="{79339CFD-B987-49D1-875C-FFE788BCA19D}" type="pres">
      <dgm:prSet presAssocID="{2038DBA4-E1A6-4FB1-98D6-B67F7997D9F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18B27B-73E1-419D-B18F-747F42CD2CFF}" type="pres">
      <dgm:prSet presAssocID="{2038DBA4-E1A6-4FB1-98D6-B67F7997D9FD}" presName="level2hierChild" presStyleCnt="0"/>
      <dgm:spPr/>
    </dgm:pt>
    <dgm:pt modelId="{487938A4-56BE-4DBB-8E44-083846A43267}" type="pres">
      <dgm:prSet presAssocID="{F53E6AC7-89C6-4ACF-8099-0CFDDAD3B273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0D1BECDB-F9B2-485F-AE25-FB2AB4451E6A}" type="pres">
      <dgm:prSet presAssocID="{F53E6AC7-89C6-4ACF-8099-0CFDDAD3B273}" presName="connTx" presStyleLbl="parChTrans1D2" presStyleIdx="0" presStyleCnt="3"/>
      <dgm:spPr/>
      <dgm:t>
        <a:bodyPr/>
        <a:lstStyle/>
        <a:p>
          <a:endParaRPr lang="en-US"/>
        </a:p>
      </dgm:t>
    </dgm:pt>
    <dgm:pt modelId="{7FA069C8-15D5-4DB7-A9AC-EB59652242DA}" type="pres">
      <dgm:prSet presAssocID="{A11C4584-ECAD-4D9F-A23C-BCA44D45B813}" presName="root2" presStyleCnt="0"/>
      <dgm:spPr/>
    </dgm:pt>
    <dgm:pt modelId="{332E3538-FB03-4841-B49B-574C85007D21}" type="pres">
      <dgm:prSet presAssocID="{A11C4584-ECAD-4D9F-A23C-BCA44D45B813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EA73C56-E9F9-48E1-9FF2-02EDCDB0D8C0}" type="pres">
      <dgm:prSet presAssocID="{A11C4584-ECAD-4D9F-A23C-BCA44D45B813}" presName="level3hierChild" presStyleCnt="0"/>
      <dgm:spPr/>
    </dgm:pt>
    <dgm:pt modelId="{84ABD14F-71CB-4AAC-89FB-6821CAB06A3E}" type="pres">
      <dgm:prSet presAssocID="{D8995020-D0E0-4A2A-B8ED-A720754E824F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3791CD22-DBF4-4230-9F85-136E53772F79}" type="pres">
      <dgm:prSet presAssocID="{D8995020-D0E0-4A2A-B8ED-A720754E824F}" presName="connTx" presStyleLbl="parChTrans1D2" presStyleIdx="1" presStyleCnt="3"/>
      <dgm:spPr/>
      <dgm:t>
        <a:bodyPr/>
        <a:lstStyle/>
        <a:p>
          <a:endParaRPr lang="en-US"/>
        </a:p>
      </dgm:t>
    </dgm:pt>
    <dgm:pt modelId="{5E7C1104-2EF7-4A81-91CF-33F9879BE7F1}" type="pres">
      <dgm:prSet presAssocID="{2D0BFC1F-D85E-4519-B2E1-E2B155C3A5CA}" presName="root2" presStyleCnt="0"/>
      <dgm:spPr/>
    </dgm:pt>
    <dgm:pt modelId="{D72EC7D2-051E-442C-BF07-E90491A92AAD}" type="pres">
      <dgm:prSet presAssocID="{2D0BFC1F-D85E-4519-B2E1-E2B155C3A5CA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17BA35-3C04-417E-BE9C-FF7814F8024E}" type="pres">
      <dgm:prSet presAssocID="{2D0BFC1F-D85E-4519-B2E1-E2B155C3A5CA}" presName="level3hierChild" presStyleCnt="0"/>
      <dgm:spPr/>
    </dgm:pt>
    <dgm:pt modelId="{95F1C53F-4E5A-48C6-89BC-E3516B47FAA5}" type="pres">
      <dgm:prSet presAssocID="{C6EC1A90-AE94-4C49-83B5-93D43F1749D0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5504B842-408F-43CD-BC24-34B7B8BBA3C3}" type="pres">
      <dgm:prSet presAssocID="{C6EC1A90-AE94-4C49-83B5-93D43F1749D0}" presName="connTx" presStyleLbl="parChTrans1D2" presStyleIdx="2" presStyleCnt="3"/>
      <dgm:spPr/>
      <dgm:t>
        <a:bodyPr/>
        <a:lstStyle/>
        <a:p>
          <a:endParaRPr lang="en-US"/>
        </a:p>
      </dgm:t>
    </dgm:pt>
    <dgm:pt modelId="{C9A6FF5E-3355-4440-82DE-E3F72CD98311}" type="pres">
      <dgm:prSet presAssocID="{EB82655C-D4AF-4135-B195-AF7CB4D69EC4}" presName="root2" presStyleCnt="0"/>
      <dgm:spPr/>
    </dgm:pt>
    <dgm:pt modelId="{EC3A731A-EB3F-4C9F-9820-7FEEE6D3CA0D}" type="pres">
      <dgm:prSet presAssocID="{EB82655C-D4AF-4135-B195-AF7CB4D69EC4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786593-7747-460A-B4EC-51CA0BCDE22E}" type="pres">
      <dgm:prSet presAssocID="{EB82655C-D4AF-4135-B195-AF7CB4D69EC4}" presName="level3hierChild" presStyleCnt="0"/>
      <dgm:spPr/>
    </dgm:pt>
  </dgm:ptLst>
  <dgm:cxnLst>
    <dgm:cxn modelId="{2AC53EBE-9EC5-4DF3-A9A3-B609B2EE82F5}" type="presOf" srcId="{2D0BFC1F-D85E-4519-B2E1-E2B155C3A5CA}" destId="{D72EC7D2-051E-442C-BF07-E90491A92AAD}" srcOrd="0" destOrd="0" presId="urn:microsoft.com/office/officeart/2008/layout/HorizontalMultiLevelHierarchy"/>
    <dgm:cxn modelId="{DE58F772-79A8-4060-A907-B9746DBE95C2}" srcId="{2038DBA4-E1A6-4FB1-98D6-B67F7997D9FD}" destId="{A11C4584-ECAD-4D9F-A23C-BCA44D45B813}" srcOrd="0" destOrd="0" parTransId="{F53E6AC7-89C6-4ACF-8099-0CFDDAD3B273}" sibTransId="{3852582E-11D1-48AE-9073-CAC6D4624A4B}"/>
    <dgm:cxn modelId="{71C0FD2C-8F65-4F5E-9757-D8C47DE300A4}" type="presOf" srcId="{F53E6AC7-89C6-4ACF-8099-0CFDDAD3B273}" destId="{0D1BECDB-F9B2-485F-AE25-FB2AB4451E6A}" srcOrd="1" destOrd="0" presId="urn:microsoft.com/office/officeart/2008/layout/HorizontalMultiLevelHierarchy"/>
    <dgm:cxn modelId="{264B081E-326A-427B-B6EC-032EAEB2FB0D}" srcId="{EF3619A3-8EB3-4BC6-8CB2-6944B9FA276F}" destId="{2038DBA4-E1A6-4FB1-98D6-B67F7997D9FD}" srcOrd="0" destOrd="0" parTransId="{C6A4E604-FFC3-4EFD-9FC9-8E0B0788DF16}" sibTransId="{6AE7F049-BB77-4520-A107-68FAD8A58385}"/>
    <dgm:cxn modelId="{FF31394C-3019-4FED-888D-765C16F35168}" type="presOf" srcId="{EF3619A3-8EB3-4BC6-8CB2-6944B9FA276F}" destId="{2119FA31-C562-4F1D-94C8-68B1EAE682E2}" srcOrd="0" destOrd="0" presId="urn:microsoft.com/office/officeart/2008/layout/HorizontalMultiLevelHierarchy"/>
    <dgm:cxn modelId="{96868C5F-5615-4272-85B3-6AC0E5ACA12D}" type="presOf" srcId="{EB82655C-D4AF-4135-B195-AF7CB4D69EC4}" destId="{EC3A731A-EB3F-4C9F-9820-7FEEE6D3CA0D}" srcOrd="0" destOrd="0" presId="urn:microsoft.com/office/officeart/2008/layout/HorizontalMultiLevelHierarchy"/>
    <dgm:cxn modelId="{21EF357D-70FB-47AA-B154-BE2F82A04DB1}" type="presOf" srcId="{2038DBA4-E1A6-4FB1-98D6-B67F7997D9FD}" destId="{79339CFD-B987-49D1-875C-FFE788BCA19D}" srcOrd="0" destOrd="0" presId="urn:microsoft.com/office/officeart/2008/layout/HorizontalMultiLevelHierarchy"/>
    <dgm:cxn modelId="{6A11B029-82F5-4A49-B624-E2DA63E78E7B}" srcId="{2038DBA4-E1A6-4FB1-98D6-B67F7997D9FD}" destId="{EB82655C-D4AF-4135-B195-AF7CB4D69EC4}" srcOrd="2" destOrd="0" parTransId="{C6EC1A90-AE94-4C49-83B5-93D43F1749D0}" sibTransId="{D2168776-26EC-4369-B129-2F4725F3924B}"/>
    <dgm:cxn modelId="{ECECC0C4-0B5E-44C0-84F8-AE6C145FD586}" type="presOf" srcId="{C6EC1A90-AE94-4C49-83B5-93D43F1749D0}" destId="{95F1C53F-4E5A-48C6-89BC-E3516B47FAA5}" srcOrd="0" destOrd="0" presId="urn:microsoft.com/office/officeart/2008/layout/HorizontalMultiLevelHierarchy"/>
    <dgm:cxn modelId="{F2632F75-2A62-4018-A1CF-B67376DCF345}" srcId="{2038DBA4-E1A6-4FB1-98D6-B67F7997D9FD}" destId="{2D0BFC1F-D85E-4519-B2E1-E2B155C3A5CA}" srcOrd="1" destOrd="0" parTransId="{D8995020-D0E0-4A2A-B8ED-A720754E824F}" sibTransId="{D9082DA3-83D0-4A23-8BA0-A477870812A3}"/>
    <dgm:cxn modelId="{F93F751C-424F-4B41-97E7-026CE8A3BF11}" type="presOf" srcId="{D8995020-D0E0-4A2A-B8ED-A720754E824F}" destId="{3791CD22-DBF4-4230-9F85-136E53772F79}" srcOrd="1" destOrd="0" presId="urn:microsoft.com/office/officeart/2008/layout/HorizontalMultiLevelHierarchy"/>
    <dgm:cxn modelId="{825BF5FE-AFDC-4DC3-9937-FADE265F814B}" type="presOf" srcId="{A11C4584-ECAD-4D9F-A23C-BCA44D45B813}" destId="{332E3538-FB03-4841-B49B-574C85007D21}" srcOrd="0" destOrd="0" presId="urn:microsoft.com/office/officeart/2008/layout/HorizontalMultiLevelHierarchy"/>
    <dgm:cxn modelId="{0B1BB92C-252A-4AA6-BEAE-EF65BCC57884}" type="presOf" srcId="{C6EC1A90-AE94-4C49-83B5-93D43F1749D0}" destId="{5504B842-408F-43CD-BC24-34B7B8BBA3C3}" srcOrd="1" destOrd="0" presId="urn:microsoft.com/office/officeart/2008/layout/HorizontalMultiLevelHierarchy"/>
    <dgm:cxn modelId="{5AAE89FB-A94B-4B62-9EF3-BE1740B95EA4}" type="presOf" srcId="{F53E6AC7-89C6-4ACF-8099-0CFDDAD3B273}" destId="{487938A4-56BE-4DBB-8E44-083846A43267}" srcOrd="0" destOrd="0" presId="urn:microsoft.com/office/officeart/2008/layout/HorizontalMultiLevelHierarchy"/>
    <dgm:cxn modelId="{BC84FAE2-D6A7-459D-9C9A-522CA0CD0696}" type="presOf" srcId="{D8995020-D0E0-4A2A-B8ED-A720754E824F}" destId="{84ABD14F-71CB-4AAC-89FB-6821CAB06A3E}" srcOrd="0" destOrd="0" presId="urn:microsoft.com/office/officeart/2008/layout/HorizontalMultiLevelHierarchy"/>
    <dgm:cxn modelId="{149A4B53-A11D-4A3F-8ABF-C3CDA263B4CB}" type="presParOf" srcId="{2119FA31-C562-4F1D-94C8-68B1EAE682E2}" destId="{9A3EA4EC-86EE-4C47-A069-CFE5C3839ED2}" srcOrd="0" destOrd="0" presId="urn:microsoft.com/office/officeart/2008/layout/HorizontalMultiLevelHierarchy"/>
    <dgm:cxn modelId="{EB421610-CC9C-4F4E-8A7F-1579707887AE}" type="presParOf" srcId="{9A3EA4EC-86EE-4C47-A069-CFE5C3839ED2}" destId="{79339CFD-B987-49D1-875C-FFE788BCA19D}" srcOrd="0" destOrd="0" presId="urn:microsoft.com/office/officeart/2008/layout/HorizontalMultiLevelHierarchy"/>
    <dgm:cxn modelId="{B06370F9-ADEA-4811-9CD2-1E223196A315}" type="presParOf" srcId="{9A3EA4EC-86EE-4C47-A069-CFE5C3839ED2}" destId="{F318B27B-73E1-419D-B18F-747F42CD2CFF}" srcOrd="1" destOrd="0" presId="urn:microsoft.com/office/officeart/2008/layout/HorizontalMultiLevelHierarchy"/>
    <dgm:cxn modelId="{ABF29F59-A4FF-43AE-9198-E267412EA912}" type="presParOf" srcId="{F318B27B-73E1-419D-B18F-747F42CD2CFF}" destId="{487938A4-56BE-4DBB-8E44-083846A43267}" srcOrd="0" destOrd="0" presId="urn:microsoft.com/office/officeart/2008/layout/HorizontalMultiLevelHierarchy"/>
    <dgm:cxn modelId="{910B0521-7B16-4C2A-9C21-9375B2BAAB81}" type="presParOf" srcId="{487938A4-56BE-4DBB-8E44-083846A43267}" destId="{0D1BECDB-F9B2-485F-AE25-FB2AB4451E6A}" srcOrd="0" destOrd="0" presId="urn:microsoft.com/office/officeart/2008/layout/HorizontalMultiLevelHierarchy"/>
    <dgm:cxn modelId="{D072BB00-0F0D-4AF6-ABBF-2754B7017DBD}" type="presParOf" srcId="{F318B27B-73E1-419D-B18F-747F42CD2CFF}" destId="{7FA069C8-15D5-4DB7-A9AC-EB59652242DA}" srcOrd="1" destOrd="0" presId="urn:microsoft.com/office/officeart/2008/layout/HorizontalMultiLevelHierarchy"/>
    <dgm:cxn modelId="{9D974158-D467-461C-855D-28B64510F2F1}" type="presParOf" srcId="{7FA069C8-15D5-4DB7-A9AC-EB59652242DA}" destId="{332E3538-FB03-4841-B49B-574C85007D21}" srcOrd="0" destOrd="0" presId="urn:microsoft.com/office/officeart/2008/layout/HorizontalMultiLevelHierarchy"/>
    <dgm:cxn modelId="{0AF37494-258E-4A1F-B0F4-B973F305218B}" type="presParOf" srcId="{7FA069C8-15D5-4DB7-A9AC-EB59652242DA}" destId="{4EA73C56-E9F9-48E1-9FF2-02EDCDB0D8C0}" srcOrd="1" destOrd="0" presId="urn:microsoft.com/office/officeart/2008/layout/HorizontalMultiLevelHierarchy"/>
    <dgm:cxn modelId="{E6B27907-6EE7-451B-80C5-0D8F3C211D62}" type="presParOf" srcId="{F318B27B-73E1-419D-B18F-747F42CD2CFF}" destId="{84ABD14F-71CB-4AAC-89FB-6821CAB06A3E}" srcOrd="2" destOrd="0" presId="urn:microsoft.com/office/officeart/2008/layout/HorizontalMultiLevelHierarchy"/>
    <dgm:cxn modelId="{88C2208B-F5F4-443B-85CF-9D1778D4D5D4}" type="presParOf" srcId="{84ABD14F-71CB-4AAC-89FB-6821CAB06A3E}" destId="{3791CD22-DBF4-4230-9F85-136E53772F79}" srcOrd="0" destOrd="0" presId="urn:microsoft.com/office/officeart/2008/layout/HorizontalMultiLevelHierarchy"/>
    <dgm:cxn modelId="{4CAA59B6-573F-4151-9F01-DD66FEF8B002}" type="presParOf" srcId="{F318B27B-73E1-419D-B18F-747F42CD2CFF}" destId="{5E7C1104-2EF7-4A81-91CF-33F9879BE7F1}" srcOrd="3" destOrd="0" presId="urn:microsoft.com/office/officeart/2008/layout/HorizontalMultiLevelHierarchy"/>
    <dgm:cxn modelId="{4A8945C3-88CB-4E18-963B-6171E526C3A1}" type="presParOf" srcId="{5E7C1104-2EF7-4A81-91CF-33F9879BE7F1}" destId="{D72EC7D2-051E-442C-BF07-E90491A92AAD}" srcOrd="0" destOrd="0" presId="urn:microsoft.com/office/officeart/2008/layout/HorizontalMultiLevelHierarchy"/>
    <dgm:cxn modelId="{6569C711-6B0E-4795-966B-0F555227BCE1}" type="presParOf" srcId="{5E7C1104-2EF7-4A81-91CF-33F9879BE7F1}" destId="{E017BA35-3C04-417E-BE9C-FF7814F8024E}" srcOrd="1" destOrd="0" presId="urn:microsoft.com/office/officeart/2008/layout/HorizontalMultiLevelHierarchy"/>
    <dgm:cxn modelId="{9369C526-2522-45DE-8839-A2147F7C7C0B}" type="presParOf" srcId="{F318B27B-73E1-419D-B18F-747F42CD2CFF}" destId="{95F1C53F-4E5A-48C6-89BC-E3516B47FAA5}" srcOrd="4" destOrd="0" presId="urn:microsoft.com/office/officeart/2008/layout/HorizontalMultiLevelHierarchy"/>
    <dgm:cxn modelId="{D8990611-56A1-4097-BD45-1749098234C1}" type="presParOf" srcId="{95F1C53F-4E5A-48C6-89BC-E3516B47FAA5}" destId="{5504B842-408F-43CD-BC24-34B7B8BBA3C3}" srcOrd="0" destOrd="0" presId="urn:microsoft.com/office/officeart/2008/layout/HorizontalMultiLevelHierarchy"/>
    <dgm:cxn modelId="{B4E4BBEB-07B9-4820-9485-7AE373C41F19}" type="presParOf" srcId="{F318B27B-73E1-419D-B18F-747F42CD2CFF}" destId="{C9A6FF5E-3355-4440-82DE-E3F72CD98311}" srcOrd="5" destOrd="0" presId="urn:microsoft.com/office/officeart/2008/layout/HorizontalMultiLevelHierarchy"/>
    <dgm:cxn modelId="{49C1A75A-7510-417A-AE46-66AA3CAF594A}" type="presParOf" srcId="{C9A6FF5E-3355-4440-82DE-E3F72CD98311}" destId="{EC3A731A-EB3F-4C9F-9820-7FEEE6D3CA0D}" srcOrd="0" destOrd="0" presId="urn:microsoft.com/office/officeart/2008/layout/HorizontalMultiLevelHierarchy"/>
    <dgm:cxn modelId="{0378BCEA-21C1-44C4-9C2A-54EE96E2EA5A}" type="presParOf" srcId="{C9A6FF5E-3355-4440-82DE-E3F72CD98311}" destId="{C2786593-7747-460A-B4EC-51CA0BCDE22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9F98D1-DD1D-4FF4-AB22-2C9BCC65C981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C9BA15-B803-4076-8002-8FA4FDC56744}">
      <dgm:prSet phldrT="[Text]" custT="1"/>
      <dgm:spPr/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জনসংখ্যা সমস্যা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1B45FA6-A720-445F-8425-89619DDE4E61}" type="parTrans" cxnId="{3F4BA997-3E42-429B-BB46-1B4B544023C1}">
      <dgm:prSet/>
      <dgm:spPr/>
      <dgm:t>
        <a:bodyPr/>
        <a:lstStyle/>
        <a:p>
          <a:endParaRPr lang="en-US"/>
        </a:p>
      </dgm:t>
    </dgm:pt>
    <dgm:pt modelId="{D5010BF7-C998-47AF-9FAE-188FBE338790}" type="sibTrans" cxnId="{3F4BA997-3E42-429B-BB46-1B4B544023C1}">
      <dgm:prSet/>
      <dgm:spPr/>
      <dgm:t>
        <a:bodyPr/>
        <a:lstStyle/>
        <a:p>
          <a:endParaRPr lang="en-US"/>
        </a:p>
      </dgm:t>
    </dgm:pt>
    <dgm:pt modelId="{C379118F-E81A-4A4E-9BB5-AA91E9BE0090}">
      <dgm:prSet phldrT="[Text]" custT="1"/>
      <dgm:spPr/>
      <dgm:t>
        <a:bodyPr/>
        <a:lstStyle/>
        <a:p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দারিদ্র্য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E8BF68B-D495-4543-8189-1D629E7CC0CC}" type="parTrans" cxnId="{3C367EB7-B455-4A95-9EC4-A5C1F2E4FA52}">
      <dgm:prSet/>
      <dgm:spPr/>
      <dgm:t>
        <a:bodyPr/>
        <a:lstStyle/>
        <a:p>
          <a:endParaRPr lang="en-US"/>
        </a:p>
      </dgm:t>
    </dgm:pt>
    <dgm:pt modelId="{5A3D3C62-EB5B-4FD6-A21D-4C18E4E15076}" type="sibTrans" cxnId="{3C367EB7-B455-4A95-9EC4-A5C1F2E4FA52}">
      <dgm:prSet/>
      <dgm:spPr/>
      <dgm:t>
        <a:bodyPr/>
        <a:lstStyle/>
        <a:p>
          <a:endParaRPr lang="en-US"/>
        </a:p>
      </dgm:t>
    </dgm:pt>
    <dgm:pt modelId="{AB7C8A6C-10F4-49F3-9D1C-1EA5182866B3}">
      <dgm:prSet phldrT="[Text]" custT="1"/>
      <dgm:spPr/>
      <dgm:t>
        <a:bodyPr/>
        <a:lstStyle/>
        <a:p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নিরক্ষরতা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458D28F-F585-4717-A850-042A855267BF}" type="parTrans" cxnId="{5D6B5F45-C468-4332-ABA2-967B3CF837F7}">
      <dgm:prSet/>
      <dgm:spPr/>
      <dgm:t>
        <a:bodyPr/>
        <a:lstStyle/>
        <a:p>
          <a:endParaRPr lang="en-US"/>
        </a:p>
      </dgm:t>
    </dgm:pt>
    <dgm:pt modelId="{3209213A-CC2D-4C66-923C-ECE507D027A5}" type="sibTrans" cxnId="{5D6B5F45-C468-4332-ABA2-967B3CF837F7}">
      <dgm:prSet/>
      <dgm:spPr/>
      <dgm:t>
        <a:bodyPr/>
        <a:lstStyle/>
        <a:p>
          <a:endParaRPr lang="en-US"/>
        </a:p>
      </dgm:t>
    </dgm:pt>
    <dgm:pt modelId="{AAEB0C4E-946B-4554-8490-19EE811A6681}">
      <dgm:prSet phldrT="[Text]" custT="1"/>
      <dgm:spPr/>
      <dgm:t>
        <a:bodyPr/>
        <a:lstStyle/>
        <a:p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বেকারত্ব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AF80CFD-A803-4DDD-A353-D8CBF5B195B8}" type="parTrans" cxnId="{6960FB8D-F967-4251-9A8C-AE122F3D461C}">
      <dgm:prSet/>
      <dgm:spPr/>
      <dgm:t>
        <a:bodyPr/>
        <a:lstStyle/>
        <a:p>
          <a:endParaRPr lang="en-US"/>
        </a:p>
      </dgm:t>
    </dgm:pt>
    <dgm:pt modelId="{3089C124-7E50-4630-BD61-FCF62DC33C7D}" type="sibTrans" cxnId="{6960FB8D-F967-4251-9A8C-AE122F3D461C}">
      <dgm:prSet/>
      <dgm:spPr/>
      <dgm:t>
        <a:bodyPr/>
        <a:lstStyle/>
        <a:p>
          <a:endParaRPr lang="en-US"/>
        </a:p>
      </dgm:t>
    </dgm:pt>
    <dgm:pt modelId="{5AC2D20E-C2E4-4AD5-8C59-C0A7DC408A16}" type="pres">
      <dgm:prSet presAssocID="{8E9F98D1-DD1D-4FF4-AB22-2C9BCC65C98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2BDE15-FCB8-4D18-8281-66D0B7BED561}" type="pres">
      <dgm:prSet presAssocID="{8E9F98D1-DD1D-4FF4-AB22-2C9BCC65C981}" presName="diamond" presStyleLbl="bgShp" presStyleIdx="0" presStyleCnt="1"/>
      <dgm:spPr/>
    </dgm:pt>
    <dgm:pt modelId="{8D1F4175-33BA-4118-8E88-F313F4AA4BEE}" type="pres">
      <dgm:prSet presAssocID="{8E9F98D1-DD1D-4FF4-AB22-2C9BCC65C981}" presName="quad1" presStyleLbl="node1" presStyleIdx="0" presStyleCnt="4" custScaleX="126118" custScaleY="104865" custLinFactNeighborX="-5718" custLinFactNeighborY="-28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4BE14D-51DF-4BB6-927C-C315A1076655}" type="pres">
      <dgm:prSet presAssocID="{8E9F98D1-DD1D-4FF4-AB22-2C9BCC65C981}" presName="quad2" presStyleLbl="node1" presStyleIdx="1" presStyleCnt="4" custLinFactNeighborX="5718" custLinFactNeighborY="-9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6EA5B1-BEA7-4E10-8B03-187D4279095F}" type="pres">
      <dgm:prSet presAssocID="{8E9F98D1-DD1D-4FF4-AB22-2C9BCC65C981}" presName="quad3" presStyleLbl="node1" presStyleIdx="2" presStyleCnt="4" custScaleX="135649" custScaleY="84751" custLinFactNeighborX="-7624" custLinFactNeighborY="79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49DB1A-AD28-499F-832F-078860ACB09C}" type="pres">
      <dgm:prSet presAssocID="{8E9F98D1-DD1D-4FF4-AB22-2C9BCC65C981}" presName="quad4" presStyleLbl="node1" presStyleIdx="3" presStyleCnt="4" custScaleX="125483" custScaleY="78344" custLinFactNeighborX="27638" custLinFactNeighborY="27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60FB8D-F967-4251-9A8C-AE122F3D461C}" srcId="{8E9F98D1-DD1D-4FF4-AB22-2C9BCC65C981}" destId="{AAEB0C4E-946B-4554-8490-19EE811A6681}" srcOrd="3" destOrd="0" parTransId="{6AF80CFD-A803-4DDD-A353-D8CBF5B195B8}" sibTransId="{3089C124-7E50-4630-BD61-FCF62DC33C7D}"/>
    <dgm:cxn modelId="{A34CBC87-D349-439C-A3B0-C41DB7D4F9FF}" type="presOf" srcId="{C379118F-E81A-4A4E-9BB5-AA91E9BE0090}" destId="{0D4BE14D-51DF-4BB6-927C-C315A1076655}" srcOrd="0" destOrd="0" presId="urn:microsoft.com/office/officeart/2005/8/layout/matrix3"/>
    <dgm:cxn modelId="{3C367EB7-B455-4A95-9EC4-A5C1F2E4FA52}" srcId="{8E9F98D1-DD1D-4FF4-AB22-2C9BCC65C981}" destId="{C379118F-E81A-4A4E-9BB5-AA91E9BE0090}" srcOrd="1" destOrd="0" parTransId="{2E8BF68B-D495-4543-8189-1D629E7CC0CC}" sibTransId="{5A3D3C62-EB5B-4FD6-A21D-4C18E4E15076}"/>
    <dgm:cxn modelId="{9C8409C6-2A87-4347-AA43-89A80F7B4212}" type="presOf" srcId="{AAEB0C4E-946B-4554-8490-19EE811A6681}" destId="{CF49DB1A-AD28-499F-832F-078860ACB09C}" srcOrd="0" destOrd="0" presId="urn:microsoft.com/office/officeart/2005/8/layout/matrix3"/>
    <dgm:cxn modelId="{515CE49A-8A1F-42DC-8327-4BE4330E75C8}" type="presOf" srcId="{F8C9BA15-B803-4076-8002-8FA4FDC56744}" destId="{8D1F4175-33BA-4118-8E88-F313F4AA4BEE}" srcOrd="0" destOrd="0" presId="urn:microsoft.com/office/officeart/2005/8/layout/matrix3"/>
    <dgm:cxn modelId="{11FCB8A9-4449-4DA8-B63B-439FAA5F080C}" type="presOf" srcId="{8E9F98D1-DD1D-4FF4-AB22-2C9BCC65C981}" destId="{5AC2D20E-C2E4-4AD5-8C59-C0A7DC408A16}" srcOrd="0" destOrd="0" presId="urn:microsoft.com/office/officeart/2005/8/layout/matrix3"/>
    <dgm:cxn modelId="{C208794D-BBDE-4080-A013-E9BC21E435CE}" type="presOf" srcId="{AB7C8A6C-10F4-49F3-9D1C-1EA5182866B3}" destId="{3B6EA5B1-BEA7-4E10-8B03-187D4279095F}" srcOrd="0" destOrd="0" presId="urn:microsoft.com/office/officeart/2005/8/layout/matrix3"/>
    <dgm:cxn modelId="{5D6B5F45-C468-4332-ABA2-967B3CF837F7}" srcId="{8E9F98D1-DD1D-4FF4-AB22-2C9BCC65C981}" destId="{AB7C8A6C-10F4-49F3-9D1C-1EA5182866B3}" srcOrd="2" destOrd="0" parTransId="{7458D28F-F585-4717-A850-042A855267BF}" sibTransId="{3209213A-CC2D-4C66-923C-ECE507D027A5}"/>
    <dgm:cxn modelId="{3F4BA997-3E42-429B-BB46-1B4B544023C1}" srcId="{8E9F98D1-DD1D-4FF4-AB22-2C9BCC65C981}" destId="{F8C9BA15-B803-4076-8002-8FA4FDC56744}" srcOrd="0" destOrd="0" parTransId="{91B45FA6-A720-445F-8425-89619DDE4E61}" sibTransId="{D5010BF7-C998-47AF-9FAE-188FBE338790}"/>
    <dgm:cxn modelId="{08C2DE36-D066-4F4A-A227-FEA52E0660AC}" type="presParOf" srcId="{5AC2D20E-C2E4-4AD5-8C59-C0A7DC408A16}" destId="{0E2BDE15-FCB8-4D18-8281-66D0B7BED561}" srcOrd="0" destOrd="0" presId="urn:microsoft.com/office/officeart/2005/8/layout/matrix3"/>
    <dgm:cxn modelId="{726FF6E4-328F-42A2-8A4B-4689F6DD2CC6}" type="presParOf" srcId="{5AC2D20E-C2E4-4AD5-8C59-C0A7DC408A16}" destId="{8D1F4175-33BA-4118-8E88-F313F4AA4BEE}" srcOrd="1" destOrd="0" presId="urn:microsoft.com/office/officeart/2005/8/layout/matrix3"/>
    <dgm:cxn modelId="{B72B5042-2BA6-4E89-BBAF-CAEB36B94078}" type="presParOf" srcId="{5AC2D20E-C2E4-4AD5-8C59-C0A7DC408A16}" destId="{0D4BE14D-51DF-4BB6-927C-C315A1076655}" srcOrd="2" destOrd="0" presId="urn:microsoft.com/office/officeart/2005/8/layout/matrix3"/>
    <dgm:cxn modelId="{B1485018-E01D-43D7-B3FC-AB14F25BDB45}" type="presParOf" srcId="{5AC2D20E-C2E4-4AD5-8C59-C0A7DC408A16}" destId="{3B6EA5B1-BEA7-4E10-8B03-187D4279095F}" srcOrd="3" destOrd="0" presId="urn:microsoft.com/office/officeart/2005/8/layout/matrix3"/>
    <dgm:cxn modelId="{EEE238F9-6A82-4F83-A20E-8735DE599015}" type="presParOf" srcId="{5AC2D20E-C2E4-4AD5-8C59-C0A7DC408A16}" destId="{CF49DB1A-AD28-499F-832F-078860ACB09C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F1C53F-4E5A-48C6-89BC-E3516B47FAA5}">
      <dsp:nvSpPr>
        <dsp:cNvPr id="0" name=""/>
        <dsp:cNvSpPr/>
      </dsp:nvSpPr>
      <dsp:spPr>
        <a:xfrm>
          <a:off x="1370597" y="2446337"/>
          <a:ext cx="609823" cy="11620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4911" y="0"/>
              </a:lnTo>
              <a:lnTo>
                <a:pt x="304911" y="1162010"/>
              </a:lnTo>
              <a:lnTo>
                <a:pt x="609823" y="116201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642701" y="2994534"/>
        <a:ext cx="65615" cy="65615"/>
      </dsp:txXfrm>
    </dsp:sp>
    <dsp:sp modelId="{84ABD14F-71CB-4AAC-89FB-6821CAB06A3E}">
      <dsp:nvSpPr>
        <dsp:cNvPr id="0" name=""/>
        <dsp:cNvSpPr/>
      </dsp:nvSpPr>
      <dsp:spPr>
        <a:xfrm>
          <a:off x="1370597" y="2400617"/>
          <a:ext cx="6098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9823" y="4572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660263" y="2431091"/>
        <a:ext cx="30491" cy="30491"/>
      </dsp:txXfrm>
    </dsp:sp>
    <dsp:sp modelId="{487938A4-56BE-4DBB-8E44-083846A43267}">
      <dsp:nvSpPr>
        <dsp:cNvPr id="0" name=""/>
        <dsp:cNvSpPr/>
      </dsp:nvSpPr>
      <dsp:spPr>
        <a:xfrm>
          <a:off x="1370597" y="1284327"/>
          <a:ext cx="609823" cy="1162010"/>
        </a:xfrm>
        <a:custGeom>
          <a:avLst/>
          <a:gdLst/>
          <a:ahLst/>
          <a:cxnLst/>
          <a:rect l="0" t="0" r="0" b="0"/>
          <a:pathLst>
            <a:path>
              <a:moveTo>
                <a:pt x="0" y="1162010"/>
              </a:moveTo>
              <a:lnTo>
                <a:pt x="304911" y="1162010"/>
              </a:lnTo>
              <a:lnTo>
                <a:pt x="304911" y="0"/>
              </a:lnTo>
              <a:lnTo>
                <a:pt x="609823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642701" y="1832524"/>
        <a:ext cx="65615" cy="65615"/>
      </dsp:txXfrm>
    </dsp:sp>
    <dsp:sp modelId="{79339CFD-B987-49D1-875C-FFE788BCA19D}">
      <dsp:nvSpPr>
        <dsp:cNvPr id="0" name=""/>
        <dsp:cNvSpPr/>
      </dsp:nvSpPr>
      <dsp:spPr>
        <a:xfrm rot="16200000">
          <a:off x="-1540544" y="1981533"/>
          <a:ext cx="4892675" cy="9296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6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৩ টি প্রত্যয় </a:t>
          </a:r>
          <a:endParaRPr lang="en-US" sz="6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-1540544" y="1981533"/>
        <a:ext cx="4892675" cy="929608"/>
      </dsp:txXfrm>
    </dsp:sp>
    <dsp:sp modelId="{332E3538-FB03-4841-B49B-574C85007D21}">
      <dsp:nvSpPr>
        <dsp:cNvPr id="0" name=""/>
        <dsp:cNvSpPr/>
      </dsp:nvSpPr>
      <dsp:spPr>
        <a:xfrm>
          <a:off x="1980420" y="819523"/>
          <a:ext cx="3049115" cy="9296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6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মানুষ</a:t>
          </a:r>
          <a:endParaRPr lang="en-US" sz="6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980420" y="819523"/>
        <a:ext cx="3049115" cy="929608"/>
      </dsp:txXfrm>
    </dsp:sp>
    <dsp:sp modelId="{D72EC7D2-051E-442C-BF07-E90491A92AAD}">
      <dsp:nvSpPr>
        <dsp:cNvPr id="0" name=""/>
        <dsp:cNvSpPr/>
      </dsp:nvSpPr>
      <dsp:spPr>
        <a:xfrm>
          <a:off x="1980420" y="1981533"/>
          <a:ext cx="3049115" cy="9296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6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সমস্যা</a:t>
          </a:r>
          <a:endParaRPr lang="en-US" sz="6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980420" y="1981533"/>
        <a:ext cx="3049115" cy="929608"/>
      </dsp:txXfrm>
    </dsp:sp>
    <dsp:sp modelId="{EC3A731A-EB3F-4C9F-9820-7FEEE6D3CA0D}">
      <dsp:nvSpPr>
        <dsp:cNvPr id="0" name=""/>
        <dsp:cNvSpPr/>
      </dsp:nvSpPr>
      <dsp:spPr>
        <a:xfrm>
          <a:off x="1980420" y="3143543"/>
          <a:ext cx="3049115" cy="9296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6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সমাধান </a:t>
          </a:r>
          <a:endParaRPr lang="en-US" sz="6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980420" y="3143543"/>
        <a:ext cx="3049115" cy="9296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2BDE15-FCB8-4D18-8281-66D0B7BED561}">
      <dsp:nvSpPr>
        <dsp:cNvPr id="0" name=""/>
        <dsp:cNvSpPr/>
      </dsp:nvSpPr>
      <dsp:spPr>
        <a:xfrm>
          <a:off x="2964655" y="0"/>
          <a:ext cx="3671888" cy="3671888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1F4175-33BA-4118-8E88-F313F4AA4BEE}">
      <dsp:nvSpPr>
        <dsp:cNvPr id="0" name=""/>
        <dsp:cNvSpPr/>
      </dsp:nvSpPr>
      <dsp:spPr>
        <a:xfrm>
          <a:off x="3044591" y="273053"/>
          <a:ext cx="1806055" cy="15017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জনসংখ্যা সমস্যা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17898" y="346360"/>
        <a:ext cx="1659441" cy="1355090"/>
      </dsp:txXfrm>
    </dsp:sp>
    <dsp:sp modelId="{0D4BE14D-51DF-4BB6-927C-C315A1076655}">
      <dsp:nvSpPr>
        <dsp:cNvPr id="0" name=""/>
        <dsp:cNvSpPr/>
      </dsp:nvSpPr>
      <dsp:spPr>
        <a:xfrm>
          <a:off x="4937562" y="335182"/>
          <a:ext cx="1432036" cy="14320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দারিদ্র্য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07468" y="405088"/>
        <a:ext cx="1292224" cy="1292224"/>
      </dsp:txXfrm>
    </dsp:sp>
    <dsp:sp modelId="{3B6EA5B1-BEA7-4E10-8B03-187D4279095F}">
      <dsp:nvSpPr>
        <dsp:cNvPr id="0" name=""/>
        <dsp:cNvSpPr/>
      </dsp:nvSpPr>
      <dsp:spPr>
        <a:xfrm>
          <a:off x="2949053" y="2005141"/>
          <a:ext cx="1942542" cy="12136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নিরক্ষরতা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08299" y="2064387"/>
        <a:ext cx="1824050" cy="1095173"/>
      </dsp:txXfrm>
    </dsp:sp>
    <dsp:sp modelId="{CF49DB1A-AD28-499F-832F-078860ACB09C}">
      <dsp:nvSpPr>
        <dsp:cNvPr id="0" name=""/>
        <dsp:cNvSpPr/>
      </dsp:nvSpPr>
      <dsp:spPr>
        <a:xfrm>
          <a:off x="5069001" y="1930346"/>
          <a:ext cx="1796962" cy="11219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বেকারত্ব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23768" y="1985113"/>
        <a:ext cx="1687428" cy="1012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144F4-C679-4E11-8B1E-322BFF0B6E60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A186B2-584D-467C-80A2-CF3F16761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56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86B2-584D-467C-80A2-CF3F16761A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832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18003EF-2462-40AB-9727-DC5BEC52281F}" type="datetime1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en-US" smtClean="0"/>
              <a:t>E-mail: bipul.sw@gmail.com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5F76513-50E5-469A-B3B0-CB48F496C53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301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EC7B4-E217-4443-8C88-F05AD22E38A1}" type="datetime1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E-mail: bipul.sw@gmail.com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6513-50E5-469A-B3B0-CB48F496C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78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0AA3-E4F5-4812-9E9A-EDFD1EF400F2}" type="datetime1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E-mail: bipul.sw@gmail.com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6513-50E5-469A-B3B0-CB48F496C53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745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ED156-E3E5-400B-88A8-0A54402CD49E}" type="datetime1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E-mail: bipul.sw@gmail.com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6513-50E5-469A-B3B0-CB48F496C53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492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097C-5748-4C1A-9E70-DB35662977D4}" type="datetime1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E-mail: bipul.sw@gmail.com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6513-50E5-469A-B3B0-CB48F496C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578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D088A-1CBB-495F-94FE-CE0F69133D0C}" type="datetime1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E-mail: bipul.sw@gmail.com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6513-50E5-469A-B3B0-CB48F496C53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6235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1483-5823-4298-8E98-D6E75B5CB5D2}" type="datetime1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E-mail: bipul.sw@gmail.com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6513-50E5-469A-B3B0-CB48F496C53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124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5663C-79E0-434F-B13A-EDEA5CB42EF2}" type="datetime1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E-mail: bipul.sw@gmail.com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6513-50E5-469A-B3B0-CB48F496C53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316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BBA6-DC14-4561-94C5-025957F52398}" type="datetime1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E-mail: bipul.sw@gmail.com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6513-50E5-469A-B3B0-CB48F496C53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371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C1B3-D7D0-41C3-BDB5-D1F579CE777D}" type="datetime1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E-mail: bipul.sw@gmail.com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6513-50E5-469A-B3B0-CB48F496C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785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6B36B-D30F-400F-8EEF-2F1A95FE39BD}" type="datetime1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E-mail: bipul.sw@gmail.com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6513-50E5-469A-B3B0-CB48F496C53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407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A3ACA-8F62-4F7E-97E0-7B35B4C4ED91}" type="datetime1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E-mail: bipul.sw@gmail.com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6513-50E5-469A-B3B0-CB48F496C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57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81159-4DB9-42D2-8ABB-CA05CB56A59D}" type="datetime1">
              <a:rPr lang="en-US" smtClean="0"/>
              <a:t>7/13/2020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E-mail: bipul.sw@gmail.com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6513-50E5-469A-B3B0-CB48F496C53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427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2E45-7289-47BC-AA2B-CFC2ECECA272}" type="datetime1">
              <a:rPr lang="en-US" smtClean="0"/>
              <a:t>7/13/2020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E-mail: bipul.sw@gmail.com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6513-50E5-469A-B3B0-CB48F496C53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52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7CA93-E280-4B09-897D-922FDA4A6792}" type="datetime1">
              <a:rPr lang="en-US" smtClean="0"/>
              <a:t>7/13/2020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E-mail: bipul.sw@gmail.com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6513-50E5-469A-B3B0-CB48F496C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49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DE85-FDBF-4590-B4D7-D4CBDA7B7D53}" type="datetime1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E-mail: bipul.sw@gmail.com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6513-50E5-469A-B3B0-CB48F496C53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79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5AAAD-1140-4290-B518-FA19262C7A09}" type="datetime1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E-mail: bipul.sw@gmail.com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6513-50E5-469A-B3B0-CB48F496C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31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7540AC-AB40-4AFC-93BA-4EDC291DDDD5}" type="datetime1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E-mail: bipul.sw@gmail.com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5F76513-50E5-469A-B3B0-CB48F496C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7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190C6-E311-4733-9596-8BD540282941}" type="datetime1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E-mail: bipul.sw@gmail.com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5" y="615287"/>
            <a:ext cx="10672549" cy="563311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61224" y="615287"/>
            <a:ext cx="687560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0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কৃষ্ণচূড়ার শুভেচ্ছা ও</a:t>
            </a:r>
            <a:r>
              <a:rPr lang="bn-IN" sz="60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স্বাগতম</a:t>
            </a:r>
            <a:endParaRPr lang="en-US" sz="60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96085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যৌথ প্রচেষ্টা 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79" y="2555872"/>
            <a:ext cx="4833682" cy="321404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C1B3-D7D0-41C3-BDB5-D1F579CE777D}" type="datetime1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E-mail: bipul.sw@gmail.com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839" y="2555874"/>
            <a:ext cx="5888348" cy="321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81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পরিবর্তিত পরিস্থিতির সাথে সামঞ্জস্য বিধান করতে না পারা 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জীবন ও সাংস্কৃতিক চাহিদা 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 দ্বন্দ্ব ও উদ্ভূত চাপ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বিরূপ প্রাকৃতিক পরিবেশ 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ত্রুটিপূর্ণ সামাজিক অবস্থা 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 বৃদ্ধির ত্রুটিযুক্ত প্রকৃতি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C1B3-D7D0-41C3-BDB5-D1F579CE777D}" type="datetime1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E-mail: bipul.sw@gmail.com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934071" y="1125371"/>
            <a:ext cx="55322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 সমস্যার কারণ 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13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সমস্যার আন্তঃসম্পর্ক</a:t>
            </a:r>
            <a:endParaRPr lang="en-US" sz="48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7766862"/>
              </p:ext>
            </p:extLst>
          </p:nvPr>
        </p:nvGraphicFramePr>
        <p:xfrm>
          <a:off x="1295400" y="2470150"/>
          <a:ext cx="9601200" cy="3671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D6AE-B2CB-479F-A2BA-9E3C8DBE6379}" type="datetime1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E-mail: bipul.sw@gmail.com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1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7CA93-E280-4B09-897D-922FDA4A6792}" type="datetime1">
              <a:rPr lang="en-US" smtClean="0"/>
              <a:t>7/13/2020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E-mail: bipul.sw@gmail.com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510" y="639150"/>
            <a:ext cx="5199991" cy="560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2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90114" y="2912687"/>
            <a:ext cx="365759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8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উপসংহার</a:t>
            </a:r>
            <a:endParaRPr lang="en-US" sz="8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D597-F758-4760-A0EE-07BA1BC040D4}" type="datetime1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E-mail: bipul.sw@gmail.com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6561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5" y="627797"/>
            <a:ext cx="10658901" cy="557624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59964" y="627797"/>
            <a:ext cx="3690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প্রশ্ন আছে?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6E65-1609-42F6-B659-D16BA43DFF15}" type="datetime1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E-mail: bipul.sw@gmail.com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95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682895"/>
          </a:xfrm>
        </p:spPr>
        <p:txBody>
          <a:bodyPr>
            <a:normAutofit fontScale="90000"/>
          </a:bodyPr>
          <a:lstStyle/>
          <a:p>
            <a:r>
              <a:rPr lang="bn-IN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6" y="1751245"/>
            <a:ext cx="10673364" cy="450090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FA700-CB9A-4718-B134-1A76672DF3B1}" type="datetime1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E-mail: bipul.sw@gmail.com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208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5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ড়ির</a:t>
            </a:r>
            <a:r>
              <a:rPr lang="en-US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4275" y="2483893"/>
            <a:ext cx="106179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 - ১। ‘সামাজিক সমস্যা পরিমাপযোগ্য’ - তোমার যৌক্তিকতা তুলে ধর।</a:t>
            </a:r>
          </a:p>
          <a:p>
            <a:pPr algn="just">
              <a:lnSpc>
                <a:spcPct val="150000"/>
              </a:lnSpc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 - ২। সামাজিক সমস্যার আন্তঃসম্পর্কের ওপর একটি প্রতিবেদন তৈরি কর।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B78A-3272-4F93-A68A-332533A70321}" type="datetime1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E-mail: bipul.sw@gmail.com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96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54167E-6 4.81481E-6 L 3.54167E-6 -0.07223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6 3.7037E-6 L -4.16667E-6 -0.07223 " pathEditMode="relative" rAng="0" ptsTypes="AA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5021" y="5277997"/>
            <a:ext cx="5076967" cy="822551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/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601301" y="5969000"/>
            <a:ext cx="1600200" cy="279400"/>
          </a:xfrm>
        </p:spPr>
        <p:txBody>
          <a:bodyPr/>
          <a:lstStyle/>
          <a:p>
            <a:fld id="{3E429F71-0400-43D9-8F69-32058BA64734}" type="datetime1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E-mail: bipul.sw@gmail.com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857" y="673202"/>
            <a:ext cx="8639033" cy="448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581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উপস্থাপনায়-</a:t>
            </a:r>
            <a:endParaRPr lang="en-US" sz="5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1" y="2472434"/>
            <a:ext cx="4718304" cy="33782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বিপুলরেজা</a:t>
            </a:r>
          </a:p>
          <a:p>
            <a:pPr marL="0" indent="0">
              <a:buNone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প্রভাষক, সমাজকর্ম বিভাগ</a:t>
            </a:r>
          </a:p>
          <a:p>
            <a:pPr marL="0" indent="0">
              <a:buNone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 মুজিব কলেজ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কোম্পানীগঞ্জ, নোয়াখালী। </a:t>
            </a:r>
          </a:p>
          <a:p>
            <a:pPr marL="0" indent="0">
              <a:buNone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মোবাঃ ০১৭১০-০৮৩০১৩</a:t>
            </a:r>
          </a:p>
          <a:p>
            <a:pPr marL="0" indent="0">
              <a:buNone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ই-মেইলঃ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ipul.sw@gmail.com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1B53B-5E1F-45FC-B3FC-B3846F3437F3}" type="datetime1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E-mail: bipul.sw@gmail.com</a:t>
            </a:r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2642923"/>
            <a:ext cx="4718050" cy="3145366"/>
          </a:xfrm>
        </p:spPr>
      </p:pic>
    </p:spTree>
    <p:extLst>
      <p:ext uri="{BB962C8B-B14F-4D97-AF65-F5344CB8AC3E}">
        <p14:creationId xmlns:p14="http://schemas.microsoft.com/office/powerpoint/2010/main" val="23273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922" y="1080069"/>
            <a:ext cx="6128983" cy="773752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923" y="2006221"/>
            <a:ext cx="6646460" cy="3962779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সমাজকর্ম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২য় পত্র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৩য় (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সমস্যা সমাধানে অনুশীলন)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 – ৩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জুলাই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৪৫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8793E-0E20-42D0-978C-F6FF7956E900}" type="datetime1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E-mail: bipul.sw@gmail.com</a:t>
            </a:r>
            <a:endParaRPr lang="en-US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9" r="7899"/>
          <a:stretch>
            <a:fillRect/>
          </a:stretch>
        </p:blipFill>
        <p:spPr>
          <a:xfrm>
            <a:off x="7424383" y="679532"/>
            <a:ext cx="3944202" cy="5503284"/>
          </a:xfrm>
        </p:spPr>
      </p:pic>
    </p:spTree>
    <p:extLst>
      <p:ext uri="{BB962C8B-B14F-4D97-AF65-F5344CB8AC3E}">
        <p14:creationId xmlns:p14="http://schemas.microsoft.com/office/powerpoint/2010/main" val="1207019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autoRev="1" fill="remov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autoRev="1" fill="remov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50" autoRev="1" fill="remov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250" autoRev="1" fill="remov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50" autoRev="1" fill="remove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6" dur="250" autoRev="1" fill="remove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250" autoRev="1" fill="remove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50" autoRev="1" fill="remove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3" dur="250" autoRev="1" fill="remove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4" dur="250" autoRev="1" fill="remove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autoRev="1" fill="remove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250" autoRev="1" fill="remove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0" dur="250" autoRev="1" fill="remove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1" dur="250" autoRev="1" fill="remove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50" autoRev="1" fill="remove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CF45C-923A-4B28-B856-BE789580FB57}" type="datetime1">
              <a:rPr lang="en-US" smtClean="0"/>
              <a:t>7/13/2020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E-mail: bipul.sw@gmail.com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89257" y="736979"/>
            <a:ext cx="106708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ছবিগুলোতে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739" y="1510940"/>
            <a:ext cx="3937361" cy="22049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57" y="1530812"/>
            <a:ext cx="6657282" cy="44381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739" y="3698004"/>
            <a:ext cx="3937361" cy="220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07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 আমাদের পাঠ্য বিষয়ঃ  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F293A-DAD1-49EB-96A3-03B06A6F4E28}" type="datetime1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E-mail: bipul.sw@gmail.com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588" y="2415654"/>
            <a:ext cx="5116913" cy="383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979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68031"/>
            <a:ext cx="9601196" cy="3318936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সমস্যার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সমস্যার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র্ণনা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সমস্যাগুলোর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আন্তঃসম্পর্ক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73F6-D76F-4C6B-A2D3-E7DA449DC4E8}" type="datetime1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E-mail: bipul.sw@gmail.com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9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সমস্যার  ধারণা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2981402"/>
            <a:ext cx="3718455" cy="2987598"/>
          </a:xfrm>
        </p:spPr>
        <p:txBody>
          <a:bodyPr>
            <a:noAutofit/>
          </a:bodyPr>
          <a:lstStyle/>
          <a:p>
            <a:pPr algn="just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ইংরেজি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‘Social Problem’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পারিভাষিক হলো সামাজিক সমস্যা। এখানে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‘Problem’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শব্দটি এসেছে গ্রিক শব্দ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Problema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থেকে, যা সাধারণভাবে অবাঞ্ছিত পরিস্থিতিকে নির্দেশ করে।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0C9F-50BE-406A-AA78-5409162C6834}" type="datetime1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E-mail: bipul.sw@gmail.com</a:t>
            </a:r>
            <a:endParaRPr lang="en-US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4359945"/>
              </p:ext>
            </p:extLst>
          </p:nvPr>
        </p:nvGraphicFramePr>
        <p:xfrm>
          <a:off x="5418138" y="982663"/>
          <a:ext cx="5470525" cy="4892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974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0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সমস্যার সংজ্ঞা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8747D-FAB2-4657-816C-198AAB0BE155}" type="datetime1">
              <a:rPr lang="en-US" smtClean="0"/>
              <a:t>7/13/2020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E-mail: bipul.sw@gmail.com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95401" y="2465506"/>
            <a:ext cx="950452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মার্কিন মনোচিকিৎসক ও সমাজকর্মী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Robert L. Barker (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রবার্ট এল বার্কার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তাঁর ‘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The Social Work Dictionary’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গ্রন্থে বলেছেন, “সামাজিক সমস্যা এমন এক অবস্থা যা সমাজের মানুষকে সামাজিক মূল্যবোধ ও প্রথার পরিপন্থি কাজের দিকে ধাবিত করে এবং আবেগীয় ও অর্থনৈতিক দুর্দশা সৃষ্টি করে।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সমস্যা মূলত পরিমাপযোগ্য ও প্রতিকূল পরিস্থিতিকে নির্দেশ করে, যা সমাজের অধিকাংশ মানুষের উপর নেতিবাচক প্রভাব ফেলে এবং স্বাভাবিক জীবনযাত্রা ব্যাহত করে। এ অবস্থার উত্তরণের জন্য যৌথ প্রচেষ্টার প্রয়োজন অনুভূত হয়।  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48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45833E-6 -3.7037E-7 L 1.45833E-6 -0.07222 " pathEditMode="relative" rAng="0" ptsTypes="AA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সমস্যার বৈশিষ্ট্য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অপ্রত্যাশিত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পরিমাপযোগ্য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সর্বজনীন ও যৌথ প্রচেষ্টা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মূল্যবোধ পরিপন্থী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পরিবর্তনযোগ্য </a:t>
            </a:r>
          </a:p>
          <a:p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E8DD9-0AAE-4957-BBC3-DC59941A6870}" type="datetime1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E-mail: bipul.sw@gmail.com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22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-4.07407E-6 L 5E-6 -0.07222 " pathEditMode="relative" rAng="0" ptsTypes="AA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-4.07407E-6 L 5E-6 -0.07222 " pathEditMode="relative" rAng="0" ptsTypes="AA">
                                      <p:cBhvr>
                                        <p:cTn id="3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-4.07407E-6 L 5E-6 -0.07222 " pathEditMode="relative" rAng="0" ptsTypes="AA">
                                      <p:cBhvr>
                                        <p:cTn id="4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6.25E-7 1.11022E-16 L -6.25E-7 -0.07222 " pathEditMode="relative" rAng="0" ptsTypes="AA">
                                      <p:cBhvr>
                                        <p:cTn id="4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6.25E-7 1.11022E-16 L -6.25E-7 -0.07222 " pathEditMode="relative" rAng="0" ptsTypes="AA">
                                      <p:cBhvr>
                                        <p:cTn id="5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ipul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697</TotalTime>
  <Words>399</Words>
  <Application>Microsoft Office PowerPoint</Application>
  <PresentationFormat>Widescreen</PresentationFormat>
  <Paragraphs>95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Garamond</vt:lpstr>
      <vt:lpstr>NikoshBAN</vt:lpstr>
      <vt:lpstr>Times New Roman</vt:lpstr>
      <vt:lpstr>Bipul</vt:lpstr>
      <vt:lpstr>PowerPoint Presentation</vt:lpstr>
      <vt:lpstr>উপস্থাপনায়-</vt:lpstr>
      <vt:lpstr>পাঠ পরিচিতি </vt:lpstr>
      <vt:lpstr>PowerPoint Presentation</vt:lpstr>
      <vt:lpstr>আজকে আমাদের পাঠ্য বিষয়ঃ   </vt:lpstr>
      <vt:lpstr>এই পাঠ শেষে তোমরা -</vt:lpstr>
      <vt:lpstr>সামাজিক সমস্যার  ধারণা</vt:lpstr>
      <vt:lpstr>সামাজিক সমস্যার সংজ্ঞা </vt:lpstr>
      <vt:lpstr>সামাজিক সমস্যার বৈশিষ্ট্য </vt:lpstr>
      <vt:lpstr>যৌথ প্রচেষ্টা  </vt:lpstr>
      <vt:lpstr>PowerPoint Presentation</vt:lpstr>
      <vt:lpstr>সামাজিক সমস্যার আন্তঃসম্পর্ক</vt:lpstr>
      <vt:lpstr>PowerPoint Presentation</vt:lpstr>
      <vt:lpstr>PowerPoint Presentation</vt:lpstr>
      <vt:lpstr>PowerPoint Presentation</vt:lpstr>
      <vt:lpstr>মূল্যায়ন</vt:lpstr>
      <vt:lpstr>বাড়ির কাজ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bipul.sw@gmail.com</dc:creator>
  <cp:lastModifiedBy>bipul.sw@gmail.com</cp:lastModifiedBy>
  <cp:revision>305</cp:revision>
  <dcterms:created xsi:type="dcterms:W3CDTF">2018-11-05T17:25:02Z</dcterms:created>
  <dcterms:modified xsi:type="dcterms:W3CDTF">2020-07-13T05:46:27Z</dcterms:modified>
</cp:coreProperties>
</file>