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36" autoAdjust="0"/>
  </p:normalViewPr>
  <p:slideViewPr>
    <p:cSldViewPr>
      <p:cViewPr>
        <p:scale>
          <a:sx n="60" d="100"/>
          <a:sy n="60" d="100"/>
        </p:scale>
        <p:origin x="168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4A202-2068-4993-835C-CEDE6E4A7DEB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A7A57-1632-4831-82AF-A5D4E2A75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A7A57-1632-4831-82AF-A5D4E2A7541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A7A57-1632-4831-82AF-A5D4E2A7541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4" name="Picture 13" descr="109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52600" y="1828800"/>
              <a:ext cx="5257800" cy="305752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2514600" y="2753350"/>
              <a:ext cx="3962400" cy="144655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8800" dirty="0"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en-US" sz="88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16" name="Picture 15" descr="11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819650"/>
              <a:ext cx="2362200" cy="2038350"/>
            </a:xfrm>
            <a:prstGeom prst="rect">
              <a:avLst/>
            </a:prstGeom>
          </p:spPr>
        </p:pic>
        <p:pic>
          <p:nvPicPr>
            <p:cNvPr id="17" name="Picture 16" descr="11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76800" y="4819650"/>
              <a:ext cx="2247900" cy="2038350"/>
            </a:xfrm>
            <a:prstGeom prst="rect">
              <a:avLst/>
            </a:prstGeom>
          </p:spPr>
        </p:pic>
        <p:pic>
          <p:nvPicPr>
            <p:cNvPr id="18" name="Picture 17" descr="11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62200" y="4819650"/>
              <a:ext cx="2514600" cy="2038350"/>
            </a:xfrm>
            <a:prstGeom prst="rect">
              <a:avLst/>
            </a:prstGeom>
          </p:spPr>
        </p:pic>
        <p:pic>
          <p:nvPicPr>
            <p:cNvPr id="19" name="Picture 18" descr="11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43400" y="0"/>
              <a:ext cx="2438400" cy="2038350"/>
            </a:xfrm>
            <a:prstGeom prst="rect">
              <a:avLst/>
            </a:prstGeom>
          </p:spPr>
        </p:pic>
        <p:pic>
          <p:nvPicPr>
            <p:cNvPr id="20" name="Picture 19" descr="11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57400" y="0"/>
              <a:ext cx="2324100" cy="2133600"/>
            </a:xfrm>
            <a:prstGeom prst="rect">
              <a:avLst/>
            </a:prstGeom>
          </p:spPr>
        </p:pic>
        <p:pic>
          <p:nvPicPr>
            <p:cNvPr id="21" name="Picture 20" descr="11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2057400" cy="2362200"/>
            </a:xfrm>
            <a:prstGeom prst="rect">
              <a:avLst/>
            </a:prstGeom>
          </p:spPr>
        </p:pic>
        <p:pic>
          <p:nvPicPr>
            <p:cNvPr id="22" name="Picture 21" descr="11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34200" y="2133600"/>
              <a:ext cx="2209800" cy="2667000"/>
            </a:xfrm>
            <a:prstGeom prst="rect">
              <a:avLst/>
            </a:prstGeom>
          </p:spPr>
        </p:pic>
        <p:pic>
          <p:nvPicPr>
            <p:cNvPr id="23" name="Picture 22" descr="11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2286000"/>
              <a:ext cx="2057400" cy="2590800"/>
            </a:xfrm>
            <a:prstGeom prst="rect">
              <a:avLst/>
            </a:prstGeom>
          </p:spPr>
        </p:pic>
        <p:pic>
          <p:nvPicPr>
            <p:cNvPr id="24" name="Picture 23" descr="11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600" y="4819650"/>
              <a:ext cx="2057400" cy="2038350"/>
            </a:xfrm>
            <a:prstGeom prst="rect">
              <a:avLst/>
            </a:prstGeom>
          </p:spPr>
        </p:pic>
        <p:pic>
          <p:nvPicPr>
            <p:cNvPr id="25" name="Picture 24" descr="11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81800" y="0"/>
              <a:ext cx="2362200" cy="21336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276496738ca9-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447800"/>
            <a:ext cx="3200400" cy="2646485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3" name="Picture 2" descr="19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447800"/>
            <a:ext cx="3124200" cy="2583473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33400" y="4993855"/>
            <a:ext cx="83058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রোদে আমরা ধান ও অন্যান্য ফসল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শুকিয়ে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সংরক্ষণ করি।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066800" y="685801"/>
            <a:ext cx="1752600" cy="1752600"/>
            <a:chOff x="1066800" y="685800"/>
            <a:chExt cx="2209800" cy="2362201"/>
          </a:xfrm>
        </p:grpSpPr>
        <p:cxnSp>
          <p:nvCxnSpPr>
            <p:cNvPr id="7" name="Straight Arrow Connector 6"/>
            <p:cNvCxnSpPr/>
            <p:nvPr/>
          </p:nvCxnSpPr>
          <p:spPr>
            <a:xfrm rot="16200000" flipH="1">
              <a:off x="1257300" y="723900"/>
              <a:ext cx="2057400" cy="1981200"/>
            </a:xfrm>
            <a:prstGeom prst="straightConnector1">
              <a:avLst/>
            </a:prstGeom>
            <a:ln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H="1">
              <a:off x="1066800" y="990600"/>
              <a:ext cx="1981200" cy="1981200"/>
            </a:xfrm>
            <a:prstGeom prst="straightConnector1">
              <a:avLst/>
            </a:prstGeom>
            <a:ln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6200000" flipH="1">
              <a:off x="1217075" y="1445674"/>
              <a:ext cx="1600207" cy="1604448"/>
            </a:xfrm>
            <a:prstGeom prst="straightConnector1">
              <a:avLst/>
            </a:prstGeom>
            <a:ln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Sun 17"/>
          <p:cNvSpPr/>
          <p:nvPr/>
        </p:nvSpPr>
        <p:spPr>
          <a:xfrm>
            <a:off x="533400" y="0"/>
            <a:ext cx="1295400" cy="1828800"/>
          </a:xfrm>
          <a:prstGeom prst="su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4.45087E-6 L 0.15417 0.19422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0" y="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28600"/>
            <a:ext cx="5562600" cy="3701658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81000" y="4495800"/>
            <a:ext cx="8534400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সূর্যের আলোকে সৌর প্যানেলের সাহায্যে সংগ্রহ করে আমরা তাপ পেতে পারি।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3436" y="5029200"/>
            <a:ext cx="759871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আবার সূর্যের আলো সংগ্রহ করে বিদ্যুৎ উৎপাদন করা হয়।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9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"/>
            <a:ext cx="7281582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3650" y="254073"/>
            <a:ext cx="2743200" cy="21109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 descr="15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25" y="304800"/>
            <a:ext cx="2603500" cy="19941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 descr="15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012" y="2697296"/>
            <a:ext cx="2895600" cy="22795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38150" y="5285243"/>
            <a:ext cx="82677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আমাদের দেশেও এ পদ্ধতিতে বিদ্যুৎ উৎপাদন শুরু হয়েছে।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15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3636" y="2697296"/>
            <a:ext cx="2819401" cy="22795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4100" y="304800"/>
            <a:ext cx="40005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664732"/>
            <a:ext cx="59436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তোমরা দুটি দলে ভাগ হও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707362"/>
            <a:ext cx="76962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১. প্রথম দল সৌরশক্তি কেন প্রাকৃতিক সম্পদ তা লিখ।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419600"/>
            <a:ext cx="76962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২. দ্বিতীয় দল সৌরশক্তি কী কী কাজে লাগে লিখ।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533942"/>
            <a:ext cx="5857875" cy="212365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তোমরা এখন বইয়ের ৪৪ পৃষ্ঠা বের করে মিলিয়ে নাও।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638425" cy="2209800"/>
          </a:xfrm>
          <a:prstGeom prst="rect">
            <a:avLst/>
          </a:prstGeom>
        </p:spPr>
      </p:pic>
      <p:pic>
        <p:nvPicPr>
          <p:cNvPr id="4" name="Picture 3" descr="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09800"/>
            <a:ext cx="2638425" cy="2362200"/>
          </a:xfrm>
          <a:prstGeom prst="rect">
            <a:avLst/>
          </a:prstGeom>
        </p:spPr>
      </p:pic>
      <p:pic>
        <p:nvPicPr>
          <p:cNvPr id="5" name="Picture 4" descr="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2000"/>
            <a:ext cx="2638425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2700" y="326915"/>
            <a:ext cx="31242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514600"/>
            <a:ext cx="8229600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43000" indent="-1143000"/>
            <a:r>
              <a:rPr lang="bn-BD" sz="3600" dirty="0">
                <a:latin typeface="NikoshBAN" pitchFamily="2" charset="0"/>
                <a:cs typeface="NikoshBAN" pitchFamily="2" charset="0"/>
              </a:rPr>
              <a:t>১.সৌরশক্তি-------------সম্পদ।</a:t>
            </a:r>
          </a:p>
          <a:p>
            <a:pPr marL="1143000" indent="-1143000">
              <a:buAutoNum type="arabicPeriod"/>
            </a:pP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marL="1143000" indent="-1143000"/>
            <a:r>
              <a:rPr lang="bn-BD" sz="3600" dirty="0">
                <a:latin typeface="NikoshBAN" pitchFamily="2" charset="0"/>
                <a:cs typeface="NikoshBAN" pitchFamily="2" charset="0"/>
              </a:rPr>
              <a:t>২.সূর্যের আলোকে --------------------সাহায্যে সংগ্রহ করা যায়।</a:t>
            </a:r>
          </a:p>
          <a:p>
            <a:pPr marL="1143000" indent="-1143000"/>
            <a:r>
              <a:rPr lang="bn-BD" sz="3600" dirty="0">
                <a:latin typeface="NikoshBAN" pitchFamily="2" charset="0"/>
                <a:cs typeface="NikoshBAN" pitchFamily="2" charset="0"/>
              </a:rPr>
              <a:t>৩.আমরা বিভিন্ন ফসল---------শুকিয়ে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সংরক্ষণ করি।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9300" y="1488846"/>
            <a:ext cx="4191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শূন্যস্থান পূরণ কর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2330335"/>
            <a:ext cx="2133600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প্রাকৃতিক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7612" y="3356089"/>
            <a:ext cx="3352800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সৌর প্যানেলের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4520743"/>
            <a:ext cx="1524000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রোদে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057400"/>
            <a:ext cx="80772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সৌর প্যানেল কী কাজে ব্যবহার করা হয়?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সৌরশক্তি কেন প্রাকৃতিক সম্পদ?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" y="457200"/>
            <a:ext cx="8001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নিচের প্রশ্ন গুলোর উত্তর দাও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pic>
          <p:nvPicPr>
            <p:cNvPr id="2" name="Picture 1" descr="1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8399" y="1752600"/>
              <a:ext cx="4219009" cy="3276600"/>
            </a:xfrm>
            <a:prstGeom prst="rect">
              <a:avLst/>
            </a:prstGeom>
          </p:spPr>
        </p:pic>
        <p:pic>
          <p:nvPicPr>
            <p:cNvPr id="3" name="Picture 2" descr="2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" y="1752600"/>
              <a:ext cx="2466975" cy="1466850"/>
            </a:xfrm>
            <a:prstGeom prst="rect">
              <a:avLst/>
            </a:prstGeom>
          </p:spPr>
        </p:pic>
        <p:pic>
          <p:nvPicPr>
            <p:cNvPr id="4" name="Picture 3" descr="2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" y="3200400"/>
              <a:ext cx="2466975" cy="1847850"/>
            </a:xfrm>
            <a:prstGeom prst="rect">
              <a:avLst/>
            </a:prstGeom>
          </p:spPr>
        </p:pic>
        <p:pic>
          <p:nvPicPr>
            <p:cNvPr id="5" name="Picture 4" descr="2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77025" y="1752600"/>
              <a:ext cx="2466975" cy="1466850"/>
            </a:xfrm>
            <a:prstGeom prst="rect">
              <a:avLst/>
            </a:prstGeom>
          </p:spPr>
        </p:pic>
        <p:pic>
          <p:nvPicPr>
            <p:cNvPr id="6" name="Picture 5" descr="2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77025" y="3200400"/>
              <a:ext cx="2466975" cy="1847850"/>
            </a:xfrm>
            <a:prstGeom prst="rect">
              <a:avLst/>
            </a:prstGeom>
          </p:spPr>
        </p:pic>
        <p:pic>
          <p:nvPicPr>
            <p:cNvPr id="7" name="Picture 6" descr="2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15200" y="5010150"/>
              <a:ext cx="1828800" cy="1847850"/>
            </a:xfrm>
            <a:prstGeom prst="rect">
              <a:avLst/>
            </a:prstGeom>
          </p:spPr>
        </p:pic>
        <p:pic>
          <p:nvPicPr>
            <p:cNvPr id="8" name="Picture 7" descr="2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76799" y="5010150"/>
              <a:ext cx="2466975" cy="1847850"/>
            </a:xfrm>
            <a:prstGeom prst="rect">
              <a:avLst/>
            </a:prstGeom>
          </p:spPr>
        </p:pic>
        <p:pic>
          <p:nvPicPr>
            <p:cNvPr id="9" name="Picture 8" descr="2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38399" y="5010150"/>
              <a:ext cx="2466975" cy="1847850"/>
            </a:xfrm>
            <a:prstGeom prst="rect">
              <a:avLst/>
            </a:prstGeom>
          </p:spPr>
        </p:pic>
        <p:pic>
          <p:nvPicPr>
            <p:cNvPr id="10" name="Picture 9" descr="2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" y="5010150"/>
              <a:ext cx="2466975" cy="1847850"/>
            </a:xfrm>
            <a:prstGeom prst="rect">
              <a:avLst/>
            </a:prstGeom>
          </p:spPr>
        </p:pic>
        <p:pic>
          <p:nvPicPr>
            <p:cNvPr id="11" name="Picture 10" descr="2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2209800" cy="1847850"/>
            </a:xfrm>
            <a:prstGeom prst="rect">
              <a:avLst/>
            </a:prstGeom>
          </p:spPr>
        </p:pic>
        <p:pic>
          <p:nvPicPr>
            <p:cNvPr id="12" name="Picture 11" descr="2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28800" y="0"/>
              <a:ext cx="2466975" cy="1752600"/>
            </a:xfrm>
            <a:prstGeom prst="rect">
              <a:avLst/>
            </a:prstGeom>
          </p:spPr>
        </p:pic>
        <p:pic>
          <p:nvPicPr>
            <p:cNvPr id="13" name="Picture 12" descr="2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200" y="0"/>
              <a:ext cx="2466975" cy="1752600"/>
            </a:xfrm>
            <a:prstGeom prst="rect">
              <a:avLst/>
            </a:prstGeom>
          </p:spPr>
        </p:pic>
        <p:pic>
          <p:nvPicPr>
            <p:cNvPr id="14" name="Picture 13" descr="2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77025" y="0"/>
              <a:ext cx="2466975" cy="184785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609600"/>
            <a:ext cx="533400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048000"/>
            <a:ext cx="7162800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জয়শ্রী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সহকারি শিক্ষক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মিয়াপাড়া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কালীগঞ্জ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,লালমনিরহাট।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AF5E205-268C-4F42-9DD6-37DDE99C26B5}"/>
              </a:ext>
            </a:extLst>
          </p:cNvPr>
          <p:cNvSpPr txBox="1"/>
          <p:nvPr/>
        </p:nvSpPr>
        <p:spPr>
          <a:xfrm>
            <a:off x="1143000" y="2828836"/>
            <a:ext cx="7467600" cy="3785652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বিষয়ঃপ্রাথমিক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বিজ্ঞান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শ্রেণিঃ চতুর্থ</a:t>
            </a: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অধ্যায়ঃসপ্তম </a:t>
            </a: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পাঠঃপ্রাকৃতিক সম্পদ 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মানুষ শক্তি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.....</a:t>
            </a:r>
            <a:r>
              <a:rPr lang="bn-IN" sz="4000">
                <a:latin typeface="NikoshBAN" pitchFamily="2" charset="0"/>
                <a:cs typeface="NikoshBAN" pitchFamily="2" charset="0"/>
              </a:rPr>
              <a:t>করা হয় </a:t>
            </a:r>
            <a:r>
              <a:rPr lang="en-US" sz="400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সময়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৪০ মিনিট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EB68C3-EF15-4BBD-958B-7EDC1450B466}"/>
              </a:ext>
            </a:extLst>
          </p:cNvPr>
          <p:cNvSpPr txBox="1"/>
          <p:nvPr/>
        </p:nvSpPr>
        <p:spPr>
          <a:xfrm>
            <a:off x="2781300" y="428625"/>
            <a:ext cx="3581400" cy="830997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/>
              </a:rPr>
              <a:t>পাঠ</a:t>
            </a:r>
            <a:r>
              <a:rPr lang="en-US" sz="4800" dirty="0">
                <a:latin typeface="NikoshBAN"/>
              </a:rPr>
              <a:t> </a:t>
            </a:r>
            <a:r>
              <a:rPr lang="en-US" sz="4800" dirty="0" err="1">
                <a:latin typeface="NikoshBAN"/>
              </a:rPr>
              <a:t>পরিচিতি</a:t>
            </a:r>
            <a:r>
              <a:rPr lang="en-US" sz="4800" dirty="0">
                <a:latin typeface="NikoshBAN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504825"/>
            <a:ext cx="37338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0525" y="2266771"/>
            <a:ext cx="77724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১৭.৩.১সৌরশক্তিকে প্রাকৃতিক সম্পদ হিসেবে বর্ণনা করতে পারবে।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203858"/>
            <a:ext cx="84582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১৭.৩.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সৌর শক্তিকে আহরণ করার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প্রযুক্তিগ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ত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পদ্ধতি বর্ণনা করতে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5715000"/>
            <a:ext cx="70104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ছবিতে আমরা কী দেখতে পাচ্ছি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91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143000"/>
            <a:ext cx="4495800" cy="3657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533400"/>
            <a:ext cx="556260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পাঠের শিরোনাম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048000"/>
            <a:ext cx="60960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latin typeface="NikoshBAN" pitchFamily="2" charset="0"/>
                <a:cs typeface="NikoshBAN" pitchFamily="2" charset="0"/>
              </a:rPr>
              <a:t>সৌরশক্তি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5105400"/>
            <a:ext cx="8534400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সৌরশক্তি  একটি প্রাকৃতিক সম্পদ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9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28600"/>
            <a:ext cx="5561263" cy="3962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6700" y="5486400"/>
            <a:ext cx="86106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সূর্য থেকে আলো ও তাপ পৃথিবীতে আসে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92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81000"/>
            <a:ext cx="6955996" cy="3819525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379724"/>
            <a:ext cx="4179277" cy="28956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61937" y="4828335"/>
            <a:ext cx="85344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800" dirty="0">
                <a:latin typeface="NikoshBAN" pitchFamily="2" charset="0"/>
                <a:cs typeface="NikoshBAN" pitchFamily="2" charset="0"/>
              </a:rPr>
              <a:t>সূর্য থেকে পাওয়া রোদকে ব্যবহার করে আমরা ভেজা কাপড় শুকাই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n 4"/>
          <p:cNvSpPr/>
          <p:nvPr/>
        </p:nvSpPr>
        <p:spPr>
          <a:xfrm>
            <a:off x="228600" y="152400"/>
            <a:ext cx="1905000" cy="2133600"/>
          </a:xfrm>
          <a:prstGeom prst="su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219200" y="1219200"/>
            <a:ext cx="1524000" cy="990600"/>
            <a:chOff x="1219200" y="1219200"/>
            <a:chExt cx="3962400" cy="25908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219200" y="1371600"/>
              <a:ext cx="3810000" cy="2133600"/>
            </a:xfrm>
            <a:prstGeom prst="straightConnector1">
              <a:avLst/>
            </a:prstGeom>
            <a:ln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447800" y="1219200"/>
              <a:ext cx="3733800" cy="2057400"/>
            </a:xfrm>
            <a:prstGeom prst="straightConnector1">
              <a:avLst/>
            </a:prstGeom>
            <a:ln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295400" y="1676400"/>
              <a:ext cx="3505200" cy="2133600"/>
            </a:xfrm>
            <a:prstGeom prst="straightConnector1">
              <a:avLst/>
            </a:prstGeom>
            <a:ln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9.82659E-7 L 0.39166 0.2275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00" y="1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225</Words>
  <Application>Microsoft Office PowerPoint</Application>
  <PresentationFormat>On-screen Show (4:3)</PresentationFormat>
  <Paragraphs>46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PC13</dc:creator>
  <cp:lastModifiedBy>DPE</cp:lastModifiedBy>
  <cp:revision>131</cp:revision>
  <dcterms:created xsi:type="dcterms:W3CDTF">2006-08-16T00:00:00Z</dcterms:created>
  <dcterms:modified xsi:type="dcterms:W3CDTF">2020-07-14T16:05:07Z</dcterms:modified>
</cp:coreProperties>
</file>