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1" r:id="rId11"/>
    <p:sldId id="266" r:id="rId12"/>
    <p:sldId id="277" r:id="rId13"/>
    <p:sldId id="282" r:id="rId14"/>
    <p:sldId id="274" r:id="rId15"/>
    <p:sldId id="27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27F4-BFD4-4843-9B26-B50E8D454E7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1746-CA3A-4EA6-9768-0306ED4D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1746-CA3A-4EA6-9768-0306ED4D8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601C-E278-4BFA-B195-E9342E23675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886BA-0B5C-4AF5-9111-BDB2D8D1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83" t="20378" r="15379" b="21523"/>
          <a:stretch/>
        </p:blipFill>
        <p:spPr>
          <a:xfrm>
            <a:off x="940158" y="515155"/>
            <a:ext cx="10225826" cy="59757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97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834" y="381000"/>
            <a:ext cx="28110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868" y="157320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খাদ্য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2716" y="2950645"/>
            <a:ext cx="2269073" cy="783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096" y="4095628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দেহকে সুস্থ ও কাজের উপযোগী রাখার জন্য যে সকল উপাদান প্রয়োজন সেসব উপাদান বিশিষ্ট বস্তুই 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52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402" y="734096"/>
            <a:ext cx="9234152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তরিতরকারি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পৌষ্টিকতন্ত্রে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রোগ-প্রতিরোধ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1527" y="257577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১১৪ </a:t>
            </a:r>
            <a:r>
              <a:rPr lang="en-US" dirty="0" err="1" smtClean="0"/>
              <a:t>পৃষ্টা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6090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5821" y="940158"/>
            <a:ext cx="80192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একটি</a:t>
            </a:r>
            <a:r>
              <a:rPr lang="en-US" sz="3600" dirty="0"/>
              <a:t> </a:t>
            </a:r>
            <a:r>
              <a:rPr lang="en-US" sz="3600" dirty="0" err="1"/>
              <a:t>ভিডিও</a:t>
            </a:r>
            <a:r>
              <a:rPr lang="en-US" sz="3600" dirty="0"/>
              <a:t> </a:t>
            </a:r>
            <a:r>
              <a:rPr lang="en-US" sz="3600" dirty="0" err="1" smtClean="0"/>
              <a:t>দেখি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0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015" y="4209854"/>
            <a:ext cx="371928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কাকে বলে?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06708" y="3972242"/>
            <a:ext cx="2164570" cy="783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982933"/>
            <a:ext cx="8153399" cy="15367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পরিশোষিত খাদ্য উপাদান দেহের বৃদ্ধি, ক্ষয়পূরণ, শক্তি উৎপাদন ও রোগ-প্রতিরোধ ক্ষমতা বাড়াতে সাহায্য করে, এই সম্পূর্ণ প্রক্রিয়াটিকে বলা হয় পুষ্টি।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31775"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015" y="1431885"/>
            <a:ext cx="651671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8489" y="2398831"/>
            <a:ext cx="927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041283" y="1453559"/>
            <a:ext cx="2164570" cy="7837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7575" y="150088"/>
            <a:ext cx="558141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দলগত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37630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5949" y="617292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445" y="2705503"/>
            <a:ext cx="73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445" y="3724243"/>
            <a:ext cx="63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4107" y="1879006"/>
            <a:ext cx="745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১. </a:t>
            </a:r>
            <a:r>
              <a:rPr lang="en-US" sz="3600" b="1" dirty="0" err="1" smtClean="0"/>
              <a:t>খাদ্য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কী</a:t>
            </a:r>
            <a:r>
              <a:rPr lang="en-US" sz="3600" b="1" dirty="0" smtClean="0"/>
              <a:t>  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01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6906" y="1558023"/>
            <a:ext cx="9865216" cy="1495220"/>
          </a:xfrm>
          <a:prstGeom prst="roundRect">
            <a:avLst/>
          </a:prstGeom>
          <a:solidFill>
            <a:srgbClr val="FFFEC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সুস্থ ও কাজের উপযোগী রাখার জন্য যে সকল উপাদান প্রয়োজন সে সব উপাদান বিশিষ্ট বস্তুকেই খাদ্য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6906" y="3891358"/>
            <a:ext cx="597147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89041" y="182602"/>
            <a:ext cx="300077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নিরাময়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976906" y="5386249"/>
            <a:ext cx="89250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রোগ-প্রতিরোধ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6590" y="996666"/>
            <a:ext cx="3503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১</a:t>
            </a:r>
            <a:r>
              <a:rPr lang="en-US" sz="3200" b="1" dirty="0"/>
              <a:t>. </a:t>
            </a:r>
            <a:r>
              <a:rPr lang="en-US" sz="3200" b="1" dirty="0" err="1"/>
              <a:t>খাদ্য</a:t>
            </a:r>
            <a:r>
              <a:rPr lang="en-US" sz="3200" b="1" dirty="0"/>
              <a:t> </a:t>
            </a:r>
            <a:r>
              <a:rPr lang="en-US" sz="3200" b="1" dirty="0" err="1"/>
              <a:t>বলতে</a:t>
            </a:r>
            <a:r>
              <a:rPr lang="en-US" sz="3200" b="1" dirty="0"/>
              <a:t> </a:t>
            </a:r>
            <a:r>
              <a:rPr lang="en-US" sz="3200" b="1" dirty="0" err="1"/>
              <a:t>কী</a:t>
            </a:r>
            <a:r>
              <a:rPr lang="en-US" sz="3200" b="1" dirty="0"/>
              <a:t> </a:t>
            </a:r>
            <a:r>
              <a:rPr lang="en-US" sz="3200" b="1" dirty="0" err="1"/>
              <a:t>বুঝ</a:t>
            </a:r>
            <a:r>
              <a:rPr lang="en-US" sz="3200" b="1" dirty="0"/>
              <a:t> 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53232"/>
            <a:ext cx="670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২.শর্করা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6590" y="4667152"/>
            <a:ext cx="48875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৩.সুষম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9770" y="678288"/>
            <a:ext cx="4689565" cy="127937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037" y="3851856"/>
            <a:ext cx="876300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 প্রতিদিন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সমস্ত খাদ্য উপাদান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কর, তার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 লিখে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 ।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489100" y="358461"/>
            <a:ext cx="4392770" cy="1148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bn-BD" altLang="en-US" sz="9600" dirty="0" smtClean="0">
                <a:cs typeface="Mangal" panose="02040503050203030202" pitchFamily="18" charset="0"/>
              </a:rPr>
              <a:t>ধন্যবাদ</a:t>
            </a:r>
            <a:endParaRPr lang="en-US" altLang="en-US" sz="9600" dirty="0" smtClean="0">
              <a:cs typeface="Mangal" panose="02040503050203030202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16" y="2264535"/>
            <a:ext cx="8508739" cy="368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29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9556" y="515155"/>
            <a:ext cx="9465971" cy="6220495"/>
            <a:chOff x="1378040" y="463639"/>
            <a:chExt cx="9465971" cy="62204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2746" t="5588" r="23110" b="16771"/>
            <a:stretch/>
          </p:blipFill>
          <p:spPr>
            <a:xfrm>
              <a:off x="1378040" y="463639"/>
              <a:ext cx="9465971" cy="622049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062" y="2934508"/>
              <a:ext cx="4093828" cy="3382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597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2" y="1518224"/>
            <a:ext cx="2381118" cy="264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37882" y="4313873"/>
            <a:ext cx="5048518" cy="2176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5653">
            <a:off x="8977694" y="1428991"/>
            <a:ext cx="2053849" cy="2826447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114300" prst="artDeco"/>
          </a:sp3d>
        </p:spPr>
      </p:pic>
      <p:sp>
        <p:nvSpPr>
          <p:cNvPr id="5" name="Rectangle 6"/>
          <p:cNvSpPr/>
          <p:nvPr/>
        </p:nvSpPr>
        <p:spPr>
          <a:xfrm>
            <a:off x="6956576" y="4118499"/>
            <a:ext cx="4138498" cy="248578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 ষষ্ঠ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9976" y="535971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2892" y="538115"/>
            <a:ext cx="413849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0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1563173"/>
            <a:ext cx="8847786" cy="4412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113" y="218941"/>
            <a:ext cx="11790887" cy="623337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5020" y="385969"/>
            <a:ext cx="642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4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9708" y="1480668"/>
            <a:ext cx="9484217" cy="4283030"/>
            <a:chOff x="1416676" y="1287485"/>
            <a:chExt cx="9484217" cy="42830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676" y="1287485"/>
              <a:ext cx="5293217" cy="42830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893" y="1326524"/>
              <a:ext cx="4191000" cy="422427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670479" y="442845"/>
            <a:ext cx="669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9304" y="6117465"/>
            <a:ext cx="45591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পুষ্টিকর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খাবার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680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963"/>
            <a:ext cx="12131897" cy="6705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51397" y="2105561"/>
            <a:ext cx="92963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spc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16600" b="1" cap="all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009" y="44454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1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8161" y="3078172"/>
            <a:ext cx="8791303" cy="5094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খাদ্য উপাদানের কাজ বর্ণনা করতে পারবে।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2238161" y="2405356"/>
            <a:ext cx="8791303" cy="470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পুষ্টির প্রয়োজনীয়তা ব্যাখ্যা করতে পারবে।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343" y="692332"/>
            <a:ext cx="4431021" cy="646331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এই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পাঠ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শেষে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শিক্ষার্থী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161" y="1674254"/>
            <a:ext cx="86058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912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974" y="888642"/>
            <a:ext cx="11127347" cy="397031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বম্তুগুলো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552" y="360608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১১৩ </a:t>
            </a:r>
            <a:r>
              <a:rPr lang="en-US" dirty="0" err="1" smtClean="0"/>
              <a:t>পৃষ্টা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70" y="553792"/>
            <a:ext cx="9285668" cy="612475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পাঠ-১ 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সুষ্ঠুরুপে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675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148</cp:revision>
  <dcterms:created xsi:type="dcterms:W3CDTF">2020-06-23T11:07:51Z</dcterms:created>
  <dcterms:modified xsi:type="dcterms:W3CDTF">2020-07-08T12:41:21Z</dcterms:modified>
</cp:coreProperties>
</file>