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63" r:id="rId5"/>
    <p:sldId id="265" r:id="rId6"/>
    <p:sldId id="266" r:id="rId7"/>
    <p:sldId id="267" r:id="rId8"/>
    <p:sldId id="258" r:id="rId9"/>
    <p:sldId id="259" r:id="rId10"/>
    <p:sldId id="261" r:id="rId11"/>
    <p:sldId id="262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73" autoAdjust="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5FFD4-CE9F-4F90-803B-D17D674757E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F94EA-DE50-4AF7-884F-6D63B06A1E7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জীবনানন্দ </a:t>
          </a:r>
          <a:r>
            <a:rPr lang="bn-IN" sz="2900" dirty="0" smtClean="0"/>
            <a:t> </a:t>
          </a:r>
          <a:endParaRPr lang="en-US" sz="2900" dirty="0"/>
        </a:p>
      </dgm:t>
    </dgm:pt>
    <dgm:pt modelId="{D05CE72C-4934-4009-A7F4-FED1B4189DDF}" type="parTrans" cxnId="{E9894C90-6A5A-4653-915F-2417D371229B}">
      <dgm:prSet/>
      <dgm:spPr/>
      <dgm:t>
        <a:bodyPr/>
        <a:lstStyle/>
        <a:p>
          <a:endParaRPr lang="en-US"/>
        </a:p>
      </dgm:t>
    </dgm:pt>
    <dgm:pt modelId="{DC7516ED-13A2-45AA-BE2B-45FA961EAE69}" type="sibTrans" cxnId="{E9894C90-6A5A-4653-915F-2417D371229B}">
      <dgm:prSet/>
      <dgm:spPr/>
      <dgm:t>
        <a:bodyPr/>
        <a:lstStyle/>
        <a:p>
          <a:endParaRPr lang="en-US"/>
        </a:p>
      </dgm:t>
    </dgm:pt>
    <dgm:pt modelId="{76F150B6-385C-470C-ACC3-5B0F4D391B5D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বনলতা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সেন,ঝরা</a:t>
          </a:r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পালক</a:t>
          </a:r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মহাপৃথিবী,রূপসীবাংলা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5B9D11-C9C1-44C2-B388-0D7B77D22F9E}" type="parTrans" cxnId="{815E4FC2-21E0-4197-9D8B-EEF425FCD56C}">
      <dgm:prSet/>
      <dgm:spPr/>
      <dgm:t>
        <a:bodyPr/>
        <a:lstStyle/>
        <a:p>
          <a:endParaRPr lang="en-US"/>
        </a:p>
      </dgm:t>
    </dgm:pt>
    <dgm:pt modelId="{AFB3C505-3037-4AFB-9513-B193FD3C942F}" type="sibTrans" cxnId="{815E4FC2-21E0-4197-9D8B-EEF425FCD56C}">
      <dgm:prSet/>
      <dgm:spPr/>
      <dgm:t>
        <a:bodyPr/>
        <a:lstStyle/>
        <a:p>
          <a:endParaRPr lang="en-US"/>
        </a:p>
      </dgm:t>
    </dgm:pt>
    <dgm:pt modelId="{B54AAF0F-AD4E-4D26-8874-578A1B4DA5C0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2100" dirty="0" smtClean="0"/>
            <a:t> </a:t>
          </a:r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১৯৫৪ সালে</a:t>
          </a:r>
          <a:endParaRPr lang="bn-IN" sz="21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endParaRPr lang="en-US" sz="21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3EF979-16D6-4AAF-AD01-C9E7D801F85B}" type="parTrans" cxnId="{743B23B5-9AB0-4A81-ADD6-5C1275DDB0E4}">
      <dgm:prSet/>
      <dgm:spPr/>
      <dgm:t>
        <a:bodyPr/>
        <a:lstStyle/>
        <a:p>
          <a:endParaRPr lang="en-US"/>
        </a:p>
      </dgm:t>
    </dgm:pt>
    <dgm:pt modelId="{382F05A8-DC03-4728-B608-03D39BE30043}" type="sibTrans" cxnId="{743B23B5-9AB0-4A81-ADD6-5C1275DDB0E4}">
      <dgm:prSet/>
      <dgm:spPr/>
      <dgm:t>
        <a:bodyPr/>
        <a:lstStyle/>
        <a:p>
          <a:endParaRPr lang="en-US"/>
        </a:p>
      </dgm:t>
    </dgm:pt>
    <dgm:pt modelId="{4E29C1CA-B7A2-46AB-AC65-4F5D546EEC1B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মা- </a:t>
          </a:r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কুসুমকুমারী</a:t>
          </a:r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দাশ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50E940-4F3C-41FE-85C5-9F06D0973EDC}" type="sibTrans" cxnId="{E0E3F454-61C8-42EE-837C-A71566B4EE06}">
      <dgm:prSet/>
      <dgm:spPr/>
      <dgm:t>
        <a:bodyPr/>
        <a:lstStyle/>
        <a:p>
          <a:endParaRPr lang="en-US"/>
        </a:p>
      </dgm:t>
    </dgm:pt>
    <dgm:pt modelId="{255B411B-1461-4F71-951E-0A5B3DBE8502}" type="parTrans" cxnId="{E0E3F454-61C8-42EE-837C-A71566B4EE06}">
      <dgm:prSet/>
      <dgm:spPr/>
      <dgm:t>
        <a:bodyPr/>
        <a:lstStyle/>
        <a:p>
          <a:endParaRPr lang="en-US"/>
        </a:p>
      </dgm:t>
    </dgm:pt>
    <dgm:pt modelId="{B2737E4B-E549-434E-AF1F-AC3B832B0D2D}">
      <dgm:prSet phldrT="[Text]" custT="1"/>
      <dgm:spPr>
        <a:solidFill>
          <a:schemeClr val="bg2">
            <a:lumMod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3200" strike="noStrik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জন্মঃ১৮৯৯</a:t>
          </a:r>
          <a:r>
            <a:rPr lang="en-US" sz="2400" strike="noStrike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strike="noStrike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400" strike="noStrike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strike="noStrike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বরিশালে</a:t>
          </a:r>
          <a:r>
            <a:rPr lang="en-US" sz="2400" strike="noStrike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strike="noStrike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800" strike="noStrike" dirty="0" smtClean="0"/>
            <a:t> </a:t>
          </a:r>
          <a:endParaRPr lang="en-US" sz="4800" strike="noStrike" dirty="0"/>
        </a:p>
      </dgm:t>
    </dgm:pt>
    <dgm:pt modelId="{2283C58C-A221-4B69-9F35-0871A440FDB2}" type="sibTrans" cxnId="{BDACCD0D-EB34-4E4F-84AA-D031D5BE4ADA}">
      <dgm:prSet/>
      <dgm:spPr/>
      <dgm:t>
        <a:bodyPr/>
        <a:lstStyle/>
        <a:p>
          <a:endParaRPr lang="en-US"/>
        </a:p>
      </dgm:t>
    </dgm:pt>
    <dgm:pt modelId="{21296895-AD09-468F-AED1-2AC80A3F8B87}" type="parTrans" cxnId="{BDACCD0D-EB34-4E4F-84AA-D031D5BE4ADA}">
      <dgm:prSet/>
      <dgm:spPr/>
      <dgm:t>
        <a:bodyPr/>
        <a:lstStyle/>
        <a:p>
          <a:endParaRPr lang="en-US"/>
        </a:p>
      </dgm:t>
    </dgm:pt>
    <dgm:pt modelId="{ED01B693-FEFA-425A-AC43-F27D141B6F7B}" type="pres">
      <dgm:prSet presAssocID="{AC15FFD4-CE9F-4F90-803B-D17D674757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C46DDA-7FC8-48C8-905B-141C31726C23}" type="pres">
      <dgm:prSet presAssocID="{682F94EA-DE50-4AF7-884F-6D63B06A1E74}" presName="centerShape" presStyleLbl="node0" presStyleIdx="0" presStyleCnt="1" custScaleX="150198"/>
      <dgm:spPr/>
      <dgm:t>
        <a:bodyPr/>
        <a:lstStyle/>
        <a:p>
          <a:endParaRPr lang="en-US"/>
        </a:p>
      </dgm:t>
    </dgm:pt>
    <dgm:pt modelId="{D347A4E7-2931-4ADF-8AFF-59E2C62277A1}" type="pres">
      <dgm:prSet presAssocID="{21296895-AD09-468F-AED1-2AC80A3F8B8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E2721EE-3E67-4ECA-A562-F93968C3FF63}" type="pres">
      <dgm:prSet presAssocID="{21296895-AD09-468F-AED1-2AC80A3F8B8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054DC2E-3DE1-43F8-9E95-F70128B51D62}" type="pres">
      <dgm:prSet presAssocID="{B2737E4B-E549-434E-AF1F-AC3B832B0D2D}" presName="node" presStyleLbl="node1" presStyleIdx="0" presStyleCnt="4" custScaleX="183752" custScaleY="113862" custRadScaleRad="92245" custRadScaleInc="2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6558C-DA87-463A-B832-F999DA43BD04}" type="pres">
      <dgm:prSet presAssocID="{255B411B-1461-4F71-951E-0A5B3DBE850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867D0DE-A0B6-457B-A265-95E47379EAF6}" type="pres">
      <dgm:prSet presAssocID="{255B411B-1461-4F71-951E-0A5B3DBE850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9F97B96-173C-4891-A798-A72448CE3104}" type="pres">
      <dgm:prSet presAssocID="{4E29C1CA-B7A2-46AB-AC65-4F5D546EEC1B}" presName="node" presStyleLbl="node1" presStyleIdx="1" presStyleCnt="4" custScaleX="166330" custRadScaleRad="128749" custRadScaleInc="-2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3822E-23BC-4BAE-9625-D51C8DB6FB7D}" type="pres">
      <dgm:prSet presAssocID="{C35B9D11-C9C1-44C2-B388-0D7B77D22F9E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8483228-C97D-4327-8A73-06ED8F02D4C7}" type="pres">
      <dgm:prSet presAssocID="{C35B9D11-C9C1-44C2-B388-0D7B77D22F9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39271A1-B3D6-4FA1-960D-13A1FD12E808}" type="pres">
      <dgm:prSet presAssocID="{76F150B6-385C-470C-ACC3-5B0F4D391B5D}" presName="node" presStyleLbl="node1" presStyleIdx="2" presStyleCnt="4" custScaleX="187605" custScaleY="106068" custRadScaleRad="88917" custRadScaleInc="-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78846-CDE4-4456-897E-01D4FD234A70}" type="pres">
      <dgm:prSet presAssocID="{073EF979-16D6-4AAF-AD01-C9E7D801F85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0C4FB86-48FF-4901-9005-173307403ECF}" type="pres">
      <dgm:prSet presAssocID="{073EF979-16D6-4AAF-AD01-C9E7D801F85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3723452-F39A-4B1F-9636-72294B82C7DF}" type="pres">
      <dgm:prSet presAssocID="{B54AAF0F-AD4E-4D26-8874-578A1B4DA5C0}" presName="node" presStyleLbl="node1" presStyleIdx="3" presStyleCnt="4" custScaleX="167152" custScaleY="104200" custRadScaleRad="127400" custRadScaleInc="-2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9781D5-92E1-49E2-9B58-743D11F8827C}" type="presOf" srcId="{B2737E4B-E549-434E-AF1F-AC3B832B0D2D}" destId="{C054DC2E-3DE1-43F8-9E95-F70128B51D62}" srcOrd="0" destOrd="0" presId="urn:microsoft.com/office/officeart/2005/8/layout/radial5"/>
    <dgm:cxn modelId="{E5448A75-DD4A-4BAE-9DEF-EA44879AD853}" type="presOf" srcId="{255B411B-1461-4F71-951E-0A5B3DBE8502}" destId="{F346558C-DA87-463A-B832-F999DA43BD04}" srcOrd="0" destOrd="0" presId="urn:microsoft.com/office/officeart/2005/8/layout/radial5"/>
    <dgm:cxn modelId="{E0E3F454-61C8-42EE-837C-A71566B4EE06}" srcId="{682F94EA-DE50-4AF7-884F-6D63B06A1E74}" destId="{4E29C1CA-B7A2-46AB-AC65-4F5D546EEC1B}" srcOrd="1" destOrd="0" parTransId="{255B411B-1461-4F71-951E-0A5B3DBE8502}" sibTransId="{0250E940-4F3C-41FE-85C5-9F06D0973EDC}"/>
    <dgm:cxn modelId="{2A4762FB-C6A7-4923-BA77-03831F2DA463}" type="presOf" srcId="{073EF979-16D6-4AAF-AD01-C9E7D801F85B}" destId="{04678846-CDE4-4456-897E-01D4FD234A70}" srcOrd="0" destOrd="0" presId="urn:microsoft.com/office/officeart/2005/8/layout/radial5"/>
    <dgm:cxn modelId="{625B0C12-597D-4ACD-9548-21FA40119C1D}" type="presOf" srcId="{C35B9D11-C9C1-44C2-B388-0D7B77D22F9E}" destId="{4FD3822E-23BC-4BAE-9625-D51C8DB6FB7D}" srcOrd="0" destOrd="0" presId="urn:microsoft.com/office/officeart/2005/8/layout/radial5"/>
    <dgm:cxn modelId="{823906E3-0A8D-404A-B33C-99BBC87892AF}" type="presOf" srcId="{073EF979-16D6-4AAF-AD01-C9E7D801F85B}" destId="{E0C4FB86-48FF-4901-9005-173307403ECF}" srcOrd="1" destOrd="0" presId="urn:microsoft.com/office/officeart/2005/8/layout/radial5"/>
    <dgm:cxn modelId="{A2618B1F-5CC0-45DA-A31D-379207DAECBE}" type="presOf" srcId="{AC15FFD4-CE9F-4F90-803B-D17D674757EE}" destId="{ED01B693-FEFA-425A-AC43-F27D141B6F7B}" srcOrd="0" destOrd="0" presId="urn:microsoft.com/office/officeart/2005/8/layout/radial5"/>
    <dgm:cxn modelId="{D49A2B38-0328-46F6-AFCA-D9665AE6C523}" type="presOf" srcId="{C35B9D11-C9C1-44C2-B388-0D7B77D22F9E}" destId="{88483228-C97D-4327-8A73-06ED8F02D4C7}" srcOrd="1" destOrd="0" presId="urn:microsoft.com/office/officeart/2005/8/layout/radial5"/>
    <dgm:cxn modelId="{E9894C90-6A5A-4653-915F-2417D371229B}" srcId="{AC15FFD4-CE9F-4F90-803B-D17D674757EE}" destId="{682F94EA-DE50-4AF7-884F-6D63B06A1E74}" srcOrd="0" destOrd="0" parTransId="{D05CE72C-4934-4009-A7F4-FED1B4189DDF}" sibTransId="{DC7516ED-13A2-45AA-BE2B-45FA961EAE69}"/>
    <dgm:cxn modelId="{D1021734-5CCC-4D49-A5BF-3ADF9F246866}" type="presOf" srcId="{4E29C1CA-B7A2-46AB-AC65-4F5D546EEC1B}" destId="{F9F97B96-173C-4891-A798-A72448CE3104}" srcOrd="0" destOrd="0" presId="urn:microsoft.com/office/officeart/2005/8/layout/radial5"/>
    <dgm:cxn modelId="{D10C47C2-E92D-4F79-A0F4-78E6F8C8BA11}" type="presOf" srcId="{21296895-AD09-468F-AED1-2AC80A3F8B87}" destId="{D347A4E7-2931-4ADF-8AFF-59E2C62277A1}" srcOrd="0" destOrd="0" presId="urn:microsoft.com/office/officeart/2005/8/layout/radial5"/>
    <dgm:cxn modelId="{1AE1DA16-702E-4219-87BA-BB2819CA1128}" type="presOf" srcId="{682F94EA-DE50-4AF7-884F-6D63B06A1E74}" destId="{EBC46DDA-7FC8-48C8-905B-141C31726C23}" srcOrd="0" destOrd="0" presId="urn:microsoft.com/office/officeart/2005/8/layout/radial5"/>
    <dgm:cxn modelId="{743B23B5-9AB0-4A81-ADD6-5C1275DDB0E4}" srcId="{682F94EA-DE50-4AF7-884F-6D63B06A1E74}" destId="{B54AAF0F-AD4E-4D26-8874-578A1B4DA5C0}" srcOrd="3" destOrd="0" parTransId="{073EF979-16D6-4AAF-AD01-C9E7D801F85B}" sibTransId="{382F05A8-DC03-4728-B608-03D39BE30043}"/>
    <dgm:cxn modelId="{335AC348-361A-433D-9B8D-0D6BA0534A0F}" type="presOf" srcId="{21296895-AD09-468F-AED1-2AC80A3F8B87}" destId="{AE2721EE-3E67-4ECA-A562-F93968C3FF63}" srcOrd="1" destOrd="0" presId="urn:microsoft.com/office/officeart/2005/8/layout/radial5"/>
    <dgm:cxn modelId="{815E4FC2-21E0-4197-9D8B-EEF425FCD56C}" srcId="{682F94EA-DE50-4AF7-884F-6D63B06A1E74}" destId="{76F150B6-385C-470C-ACC3-5B0F4D391B5D}" srcOrd="2" destOrd="0" parTransId="{C35B9D11-C9C1-44C2-B388-0D7B77D22F9E}" sibTransId="{AFB3C505-3037-4AFB-9513-B193FD3C942F}"/>
    <dgm:cxn modelId="{BDACCD0D-EB34-4E4F-84AA-D031D5BE4ADA}" srcId="{682F94EA-DE50-4AF7-884F-6D63B06A1E74}" destId="{B2737E4B-E549-434E-AF1F-AC3B832B0D2D}" srcOrd="0" destOrd="0" parTransId="{21296895-AD09-468F-AED1-2AC80A3F8B87}" sibTransId="{2283C58C-A221-4B69-9F35-0871A440FDB2}"/>
    <dgm:cxn modelId="{1525A174-1CB7-48C2-BA3C-C4053CB651A8}" type="presOf" srcId="{255B411B-1461-4F71-951E-0A5B3DBE8502}" destId="{D867D0DE-A0B6-457B-A265-95E47379EAF6}" srcOrd="1" destOrd="0" presId="urn:microsoft.com/office/officeart/2005/8/layout/radial5"/>
    <dgm:cxn modelId="{B04DCA51-89D2-4FAD-89DA-FA325F5D6DE1}" type="presOf" srcId="{B54AAF0F-AD4E-4D26-8874-578A1B4DA5C0}" destId="{E3723452-F39A-4B1F-9636-72294B82C7DF}" srcOrd="0" destOrd="0" presId="urn:microsoft.com/office/officeart/2005/8/layout/radial5"/>
    <dgm:cxn modelId="{C537C9A5-8862-4DC7-9AA7-258A86C4D91B}" type="presOf" srcId="{76F150B6-385C-470C-ACC3-5B0F4D391B5D}" destId="{139271A1-B3D6-4FA1-960D-13A1FD12E808}" srcOrd="0" destOrd="0" presId="urn:microsoft.com/office/officeart/2005/8/layout/radial5"/>
    <dgm:cxn modelId="{ED9EDAF0-C4E9-4F42-8390-598C7F8FCAF8}" type="presParOf" srcId="{ED01B693-FEFA-425A-AC43-F27D141B6F7B}" destId="{EBC46DDA-7FC8-48C8-905B-141C31726C23}" srcOrd="0" destOrd="0" presId="urn:microsoft.com/office/officeart/2005/8/layout/radial5"/>
    <dgm:cxn modelId="{56DF65C9-CCB5-4D41-A325-C32949AEB404}" type="presParOf" srcId="{ED01B693-FEFA-425A-AC43-F27D141B6F7B}" destId="{D347A4E7-2931-4ADF-8AFF-59E2C62277A1}" srcOrd="1" destOrd="0" presId="urn:microsoft.com/office/officeart/2005/8/layout/radial5"/>
    <dgm:cxn modelId="{6C621510-88E0-4468-8EED-5D0F199423E4}" type="presParOf" srcId="{D347A4E7-2931-4ADF-8AFF-59E2C62277A1}" destId="{AE2721EE-3E67-4ECA-A562-F93968C3FF63}" srcOrd="0" destOrd="0" presId="urn:microsoft.com/office/officeart/2005/8/layout/radial5"/>
    <dgm:cxn modelId="{F2AC7535-1324-42EB-8952-868554ECEB18}" type="presParOf" srcId="{ED01B693-FEFA-425A-AC43-F27D141B6F7B}" destId="{C054DC2E-3DE1-43F8-9E95-F70128B51D62}" srcOrd="2" destOrd="0" presId="urn:microsoft.com/office/officeart/2005/8/layout/radial5"/>
    <dgm:cxn modelId="{7C8F51C6-5F06-41AE-9123-A0ADE6EC7ED3}" type="presParOf" srcId="{ED01B693-FEFA-425A-AC43-F27D141B6F7B}" destId="{F346558C-DA87-463A-B832-F999DA43BD04}" srcOrd="3" destOrd="0" presId="urn:microsoft.com/office/officeart/2005/8/layout/radial5"/>
    <dgm:cxn modelId="{2E86B5C0-A355-47CA-8AE6-654E40AAFE38}" type="presParOf" srcId="{F346558C-DA87-463A-B832-F999DA43BD04}" destId="{D867D0DE-A0B6-457B-A265-95E47379EAF6}" srcOrd="0" destOrd="0" presId="urn:microsoft.com/office/officeart/2005/8/layout/radial5"/>
    <dgm:cxn modelId="{E1655F90-36BC-4AD8-BA99-E9BBE1444D43}" type="presParOf" srcId="{ED01B693-FEFA-425A-AC43-F27D141B6F7B}" destId="{F9F97B96-173C-4891-A798-A72448CE3104}" srcOrd="4" destOrd="0" presId="urn:microsoft.com/office/officeart/2005/8/layout/radial5"/>
    <dgm:cxn modelId="{172DA37F-002F-407D-9538-AD1F4CF52537}" type="presParOf" srcId="{ED01B693-FEFA-425A-AC43-F27D141B6F7B}" destId="{4FD3822E-23BC-4BAE-9625-D51C8DB6FB7D}" srcOrd="5" destOrd="0" presId="urn:microsoft.com/office/officeart/2005/8/layout/radial5"/>
    <dgm:cxn modelId="{1D9A1A45-C6E3-4C24-AEBF-5853BE64AFA2}" type="presParOf" srcId="{4FD3822E-23BC-4BAE-9625-D51C8DB6FB7D}" destId="{88483228-C97D-4327-8A73-06ED8F02D4C7}" srcOrd="0" destOrd="0" presId="urn:microsoft.com/office/officeart/2005/8/layout/radial5"/>
    <dgm:cxn modelId="{B676D1D4-DBDB-4F28-B3DC-5257E17DAD31}" type="presParOf" srcId="{ED01B693-FEFA-425A-AC43-F27D141B6F7B}" destId="{139271A1-B3D6-4FA1-960D-13A1FD12E808}" srcOrd="6" destOrd="0" presId="urn:microsoft.com/office/officeart/2005/8/layout/radial5"/>
    <dgm:cxn modelId="{0B95D467-FDBC-4195-9FD5-40209B0A3030}" type="presParOf" srcId="{ED01B693-FEFA-425A-AC43-F27D141B6F7B}" destId="{04678846-CDE4-4456-897E-01D4FD234A70}" srcOrd="7" destOrd="0" presId="urn:microsoft.com/office/officeart/2005/8/layout/radial5"/>
    <dgm:cxn modelId="{878BD896-016C-47F7-B8F0-F44645A85235}" type="presParOf" srcId="{04678846-CDE4-4456-897E-01D4FD234A70}" destId="{E0C4FB86-48FF-4901-9005-173307403ECF}" srcOrd="0" destOrd="0" presId="urn:microsoft.com/office/officeart/2005/8/layout/radial5"/>
    <dgm:cxn modelId="{D6A3EC71-0B29-4DDE-8D9A-AD3CD705545F}" type="presParOf" srcId="{ED01B693-FEFA-425A-AC43-F27D141B6F7B}" destId="{E3723452-F39A-4B1F-9636-72294B82C7D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46DDA-7FC8-48C8-905B-141C31726C23}">
      <dsp:nvSpPr>
        <dsp:cNvPr id="0" name=""/>
        <dsp:cNvSpPr/>
      </dsp:nvSpPr>
      <dsp:spPr>
        <a:xfrm>
          <a:off x="2993959" y="2030340"/>
          <a:ext cx="2145953" cy="14287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জীবনানন্দ </a:t>
          </a:r>
          <a:r>
            <a:rPr lang="bn-IN" sz="2900" kern="1200" dirty="0" smtClean="0"/>
            <a:t> </a:t>
          </a:r>
          <a:endParaRPr lang="en-US" sz="2900" kern="1200" dirty="0"/>
        </a:p>
      </dsp:txBody>
      <dsp:txXfrm>
        <a:off x="3308227" y="2239576"/>
        <a:ext cx="1517417" cy="1010278"/>
      </dsp:txXfrm>
    </dsp:sp>
    <dsp:sp modelId="{D347A4E7-2931-4ADF-8AFF-59E2C62277A1}">
      <dsp:nvSpPr>
        <dsp:cNvPr id="0" name=""/>
        <dsp:cNvSpPr/>
      </dsp:nvSpPr>
      <dsp:spPr>
        <a:xfrm rot="16278138">
          <a:off x="4002789" y="1634069"/>
          <a:ext cx="167748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27379" y="1756380"/>
        <a:ext cx="117424" cy="291465"/>
      </dsp:txXfrm>
    </dsp:sp>
    <dsp:sp modelId="{C054DC2E-3DE1-43F8-9E95-F70128B51D62}">
      <dsp:nvSpPr>
        <dsp:cNvPr id="0" name=""/>
        <dsp:cNvSpPr/>
      </dsp:nvSpPr>
      <dsp:spPr>
        <a:xfrm>
          <a:off x="2796178" y="87275"/>
          <a:ext cx="2625356" cy="1626803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strike="noStrik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জন্মঃ১৮৯৯</a:t>
          </a:r>
          <a:r>
            <a:rPr lang="en-US" sz="2400" strike="noStrike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strike="noStrike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400" strike="noStrike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strike="noStrike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বরিশালে</a:t>
          </a:r>
          <a:r>
            <a:rPr lang="en-US" sz="2400" strike="noStrike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strike="noStrike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800" strike="noStrike" kern="1200" dirty="0" smtClean="0"/>
            <a:t> </a:t>
          </a:r>
          <a:endParaRPr lang="en-US" sz="4800" strike="noStrike" kern="1200" dirty="0"/>
        </a:p>
      </dsp:txBody>
      <dsp:txXfrm>
        <a:off x="3180652" y="325515"/>
        <a:ext cx="1856408" cy="1150323"/>
      </dsp:txXfrm>
    </dsp:sp>
    <dsp:sp modelId="{F346558C-DA87-463A-B832-F999DA43BD04}">
      <dsp:nvSpPr>
        <dsp:cNvPr id="0" name=""/>
        <dsp:cNvSpPr/>
      </dsp:nvSpPr>
      <dsp:spPr>
        <a:xfrm rot="21525372">
          <a:off x="5208399" y="2475237"/>
          <a:ext cx="166450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08405" y="2572934"/>
        <a:ext cx="116515" cy="291465"/>
      </dsp:txXfrm>
    </dsp:sp>
    <dsp:sp modelId="{F9F97B96-173C-4891-A798-A72448CE3104}">
      <dsp:nvSpPr>
        <dsp:cNvPr id="0" name=""/>
        <dsp:cNvSpPr/>
      </dsp:nvSpPr>
      <dsp:spPr>
        <a:xfrm>
          <a:off x="5452552" y="1974458"/>
          <a:ext cx="2376439" cy="142875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মা- </a:t>
          </a: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কুসুমকুমারী</a:t>
          </a: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দাশ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0573" y="2183694"/>
        <a:ext cx="1680397" cy="1010278"/>
      </dsp:txXfrm>
    </dsp:sp>
    <dsp:sp modelId="{4FD3822E-23BC-4BAE-9625-D51C8DB6FB7D}">
      <dsp:nvSpPr>
        <dsp:cNvPr id="0" name=""/>
        <dsp:cNvSpPr/>
      </dsp:nvSpPr>
      <dsp:spPr>
        <a:xfrm rot="5373189">
          <a:off x="3992616" y="3364522"/>
          <a:ext cx="162096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16741" y="3437363"/>
        <a:ext cx="113467" cy="291465"/>
      </dsp:txXfrm>
    </dsp:sp>
    <dsp:sp modelId="{139271A1-B3D6-4FA1-960D-13A1FD12E808}">
      <dsp:nvSpPr>
        <dsp:cNvPr id="0" name=""/>
        <dsp:cNvSpPr/>
      </dsp:nvSpPr>
      <dsp:spPr>
        <a:xfrm>
          <a:off x="2740599" y="3764907"/>
          <a:ext cx="2680406" cy="15154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বনলতা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সেন,ঝরা</a:t>
          </a: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পালক</a:t>
          </a: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মহাপৃথিবী,রূপসীবাংলা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3135" y="3986839"/>
        <a:ext cx="1895334" cy="1071582"/>
      </dsp:txXfrm>
    </dsp:sp>
    <dsp:sp modelId="{04678846-CDE4-4456-897E-01D4FD234A70}">
      <dsp:nvSpPr>
        <dsp:cNvPr id="0" name=""/>
        <dsp:cNvSpPr/>
      </dsp:nvSpPr>
      <dsp:spPr>
        <a:xfrm rot="10725804">
          <a:off x="2783691" y="2527920"/>
          <a:ext cx="149009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828389" y="2624593"/>
        <a:ext cx="104306" cy="291465"/>
      </dsp:txXfrm>
    </dsp:sp>
    <dsp:sp modelId="{E3723452-F39A-4B1F-9636-72294B82C7DF}">
      <dsp:nvSpPr>
        <dsp:cNvPr id="0" name=""/>
        <dsp:cNvSpPr/>
      </dsp:nvSpPr>
      <dsp:spPr>
        <a:xfrm>
          <a:off x="325969" y="2055314"/>
          <a:ext cx="2388184" cy="148875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2100" kern="1200" dirty="0" smtClean="0"/>
            <a:t> </a:t>
          </a: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১৯৫৪ সালে</a:t>
          </a:r>
          <a:endParaRPr lang="bn-IN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5710" y="2273337"/>
        <a:ext cx="1688702" cy="1052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BAC13-F072-4DE2-8400-26C9DA90F2C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CA14-D04E-4557-B82A-E4F94088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2CA14-D04E-4557-B82A-E4F940889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6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2CA14-D04E-4557-B82A-E4F940889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5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5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5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661-94E9-41F8-9E67-BE965854DD7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38FA2-2DF6-4492-A0EF-92A1E0C8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1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440135"/>
            <a:ext cx="785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75" y="1640464"/>
            <a:ext cx="8473312" cy="4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4" y="695398"/>
            <a:ext cx="4045527" cy="3613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3" y="695398"/>
            <a:ext cx="3879272" cy="3613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695398"/>
            <a:ext cx="3685309" cy="3613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0363" y="4973782"/>
            <a:ext cx="7447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বারুণী থাকে গঙ্গাসাগরের বুকে-সেখানে বরুণ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কর্ণফুলী ধলেশ্বরী পদ্মা জলাঙ্গীরে দেয় অবিরল জল;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2" y="434447"/>
            <a:ext cx="5237018" cy="4402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434448"/>
            <a:ext cx="4973782" cy="4402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6218" y="5334001"/>
            <a:ext cx="7503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সেইখানে শঙ্খচিল পানের বনের মতো হাওয়ায় চঞ্চল,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সেইখানে লক্ষ্মীপেঁচা ধানের গন্ধের মতো অস্ফুট,তরুণ,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72836" y="817419"/>
            <a:ext cx="10072254" cy="5798457"/>
            <a:chOff x="872836" y="817419"/>
            <a:chExt cx="10072254" cy="57984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36" y="817419"/>
              <a:ext cx="10072254" cy="447501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036618" y="5292437"/>
              <a:ext cx="86729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সেখানে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লেবুর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শাখা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নুয়ে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অন্ধকারে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ঘাসের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সুদর্শন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উড়ে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ঘরে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অন্ধকার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সন্ধ্যার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বাতাসে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209" y="1454728"/>
              <a:ext cx="2399354" cy="19669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227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454" y="4031672"/>
            <a:ext cx="88312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হলুদ শাড়ি লেগে থাকে রূপসীর শরীরের ’পর-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শঙ্খমালা নাম তারঃ এ বিশাল পৃথিবীর কোনো নদী ঘাসে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তারে আর তুমি পাবে নাকো-বিশালাক্ষী দিয়েছিলো বর,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সে-জন্মেছে নীল বাংলার ঘাস আর ধানের ভিতর।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8" y="625284"/>
            <a:ext cx="5909936" cy="315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625286"/>
            <a:ext cx="5569318" cy="315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7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‘এই পৃথিবীতে এক স্থান আছে’ কবিতায় কবির দেশপ্রেমের যে পরিচয়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 যায় তার বর্ণনা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দাও।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কবি জীবনানন্দ দাশ কত সালে কোথায় জন্মগ্রহণ করেন? 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‘সুদর্শন’ শব্দের অর্থ কী?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‘বিশালাক্ষী দিয়েছিল বর’ বলতে কী বুঝানো হয়েছে?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সেইখানে শঙ্খচিলকে কীসের মতো হাওয়ায় চঞ্চল বলা হয়েছে?    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2607"/>
            <a:ext cx="105156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“এমন দেশটি কোথাও খুজে পাবেনাকো তুমি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সকল দেশের রাণী সে যে আমার জন্মভুমি।”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 উদ্দীপকের সাথে ‘এই পৃথিবীতে এক স্থান আছে’ কবিতার সাদৃশ্য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কোথায়?-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21" y="1862047"/>
            <a:ext cx="9421091" cy="45504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941298" y="0"/>
            <a:ext cx="35005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67779"/>
            <a:ext cx="5181600" cy="43513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মুন্সিগঞ্জ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673" y="1967779"/>
            <a:ext cx="5181600" cy="43513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568657"/>
              </p:ext>
            </p:extLst>
          </p:nvPr>
        </p:nvGraphicFramePr>
        <p:xfrm>
          <a:off x="4364038" y="3181350"/>
          <a:ext cx="34639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ackager Shell Object" showAsIcon="1" r:id="rId3" imgW="3463200" imgH="491040" progId="Package">
                  <p:embed/>
                </p:oleObj>
              </mc:Choice>
              <mc:Fallback>
                <p:oleObj name="Packager Shell Object" showAsIcon="1" r:id="rId3" imgW="34632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4038" y="3181350"/>
                        <a:ext cx="34639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8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8" y="166255"/>
            <a:ext cx="10910336" cy="669174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05987" y="1390144"/>
            <a:ext cx="10910336" cy="25853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910" y="387928"/>
            <a:ext cx="1036319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747" y="1995055"/>
            <a:ext cx="10903526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আদর্শরূপে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9446952"/>
              </p:ext>
            </p:extLst>
          </p:nvPr>
        </p:nvGraphicFramePr>
        <p:xfrm>
          <a:off x="2004291" y="856211"/>
          <a:ext cx="8128000" cy="543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8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C46DDA-7FC8-48C8-905B-141C31726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EBC46DDA-7FC8-48C8-905B-141C31726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7A4E7-2931-4ADF-8AFF-59E2C6227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347A4E7-2931-4ADF-8AFF-59E2C6227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54DC2E-3DE1-43F8-9E95-F70128B51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054DC2E-3DE1-43F8-9E95-F70128B51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6558C-DA87-463A-B832-F999DA43B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346558C-DA87-463A-B832-F999DA43B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F97B96-173C-4891-A798-A72448CE3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9F97B96-173C-4891-A798-A72448CE3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D3822E-23BC-4BAE-9625-D51C8DB6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4FD3822E-23BC-4BAE-9625-D51C8DB6F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271A1-B3D6-4FA1-960D-13A1FD12E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39271A1-B3D6-4FA1-960D-13A1FD12E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678846-CDE4-4456-897E-01D4FD234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4678846-CDE4-4456-897E-01D4FD234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23452-F39A-4B1F-9636-72294B82C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3723452-F39A-4B1F-9636-72294B82C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7041" y="508894"/>
            <a:ext cx="2069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683" y="1913462"/>
            <a:ext cx="921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6677" y="1921763"/>
            <a:ext cx="2932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লতাকবঞ্চ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1369" y="2963270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অরুণ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6677" y="2997687"/>
            <a:ext cx="176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9689" y="4139602"/>
            <a:ext cx="123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সুদর্শন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26036" y="4259042"/>
            <a:ext cx="3122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ধরনের পোকা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2512" y="5315934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বিশালাক্ষী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26036" y="5240226"/>
            <a:ext cx="385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রমণীর চোখ আয়ত বা টানাটানা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92" y="1641695"/>
            <a:ext cx="2849218" cy="1075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63" y="2831136"/>
            <a:ext cx="2887121" cy="1040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63" y="3985744"/>
            <a:ext cx="2857132" cy="1254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20" y="5415879"/>
            <a:ext cx="2891375" cy="11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94" y="687097"/>
            <a:ext cx="4762500" cy="4494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0" y="687097"/>
            <a:ext cx="5715578" cy="4494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1637" y="5491416"/>
            <a:ext cx="77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পৃথিবীতে এক স্থান আছে-সবচেয়ে সুন্দর করুণঃ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সবুজ ডাঙা ভ’রে আছে মধুকূপী ঘাসে অবিরল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733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1" y="683191"/>
            <a:ext cx="3509812" cy="4398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8" y="683191"/>
            <a:ext cx="3976256" cy="4398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683191"/>
            <a:ext cx="3810001" cy="4398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1745" y="5264727"/>
            <a:ext cx="7920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গাছের নামঃকাঁঠাল,অশ্বত্থ,বট,জারুল,হিজল;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ভোরের মেঘে নাটার রঙের মতো জাগিছে অরুণ;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302</Words>
  <Application>Microsoft Office PowerPoint</Application>
  <PresentationFormat>Widescreen</PresentationFormat>
  <Paragraphs>60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Jahir</dc:creator>
  <cp:lastModifiedBy>FATEMA AKTER</cp:lastModifiedBy>
  <cp:revision>67</cp:revision>
  <dcterms:created xsi:type="dcterms:W3CDTF">2016-03-02T09:45:15Z</dcterms:created>
  <dcterms:modified xsi:type="dcterms:W3CDTF">2019-10-09T15:24:37Z</dcterms:modified>
</cp:coreProperties>
</file>