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96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1" r:id="rId12"/>
    <p:sldId id="272" r:id="rId13"/>
    <p:sldId id="274" r:id="rId14"/>
    <p:sldId id="275" r:id="rId15"/>
    <p:sldId id="276" r:id="rId16"/>
    <p:sldId id="298" r:id="rId17"/>
    <p:sldId id="297" r:id="rId18"/>
    <p:sldId id="277" r:id="rId19"/>
    <p:sldId id="279" r:id="rId20"/>
    <p:sldId id="280" r:id="rId21"/>
    <p:sldId id="281" r:id="rId22"/>
    <p:sldId id="282" r:id="rId23"/>
    <p:sldId id="295" r:id="rId24"/>
    <p:sldId id="285" r:id="rId25"/>
    <p:sldId id="287" r:id="rId26"/>
    <p:sldId id="288" r:id="rId27"/>
    <p:sldId id="289" r:id="rId28"/>
    <p:sldId id="290" r:id="rId29"/>
    <p:sldId id="293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6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1E19-FD71-4CBC-B135-85D206E8D82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EA6-0A7D-44DC-B6B8-C0EBBC0F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7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1E19-FD71-4CBC-B135-85D206E8D82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EA6-0A7D-44DC-B6B8-C0EBBC0F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2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1E19-FD71-4CBC-B135-85D206E8D82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EA6-0A7D-44DC-B6B8-C0EBBC0F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0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1E19-FD71-4CBC-B135-85D206E8D82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EA6-0A7D-44DC-B6B8-C0EBBC0F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6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1E19-FD71-4CBC-B135-85D206E8D82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EA6-0A7D-44DC-B6B8-C0EBBC0F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8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1E19-FD71-4CBC-B135-85D206E8D82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EA6-0A7D-44DC-B6B8-C0EBBC0F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1E19-FD71-4CBC-B135-85D206E8D82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EA6-0A7D-44DC-B6B8-C0EBBC0F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0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1E19-FD71-4CBC-B135-85D206E8D82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EA6-0A7D-44DC-B6B8-C0EBBC0F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9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1E19-FD71-4CBC-B135-85D206E8D82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EA6-0A7D-44DC-B6B8-C0EBBC0F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7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1E19-FD71-4CBC-B135-85D206E8D82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EA6-0A7D-44DC-B6B8-C0EBBC0F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1E19-FD71-4CBC-B135-85D206E8D82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8EA6-0A7D-44DC-B6B8-C0EBBC0F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1E19-FD71-4CBC-B135-85D206E8D822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8EA6-0A7D-44DC-B6B8-C0EBBC0F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8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412955"/>
            <a:ext cx="11371006" cy="61058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06" y="5132439"/>
            <a:ext cx="4911212" cy="1253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412955"/>
            <a:ext cx="11430001" cy="16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3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91729"/>
            <a:ext cx="11828206" cy="6445045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1047134"/>
            <a:ext cx="10058400" cy="47342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18" y="1047135"/>
            <a:ext cx="2736017" cy="928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" y="5556324"/>
            <a:ext cx="10648336" cy="1005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91" y="234249"/>
            <a:ext cx="4734232" cy="6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2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6477" y="221226"/>
            <a:ext cx="11710219" cy="6415548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0" y="1025013"/>
            <a:ext cx="11415251" cy="480797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21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76981"/>
            <a:ext cx="11828206" cy="6459793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" y="560439"/>
            <a:ext cx="11017046" cy="57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2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62232"/>
            <a:ext cx="11828206" cy="6489291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7" y="530942"/>
            <a:ext cx="11267768" cy="58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4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6981" y="176981"/>
            <a:ext cx="11872451" cy="6533535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0" y="1150373"/>
            <a:ext cx="9792929" cy="4689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68" y="176980"/>
            <a:ext cx="3642851" cy="7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9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132735"/>
            <a:ext cx="11813458" cy="65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79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32735"/>
            <a:ext cx="11872452" cy="6577781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58" y="2861187"/>
            <a:ext cx="10058399" cy="3052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58" y="914399"/>
            <a:ext cx="10058399" cy="2993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16" y="228600"/>
            <a:ext cx="3642851" cy="5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5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76981"/>
            <a:ext cx="11828206" cy="6459793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884903"/>
            <a:ext cx="10294374" cy="51324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68" y="176980"/>
            <a:ext cx="3642851" cy="5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9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17987"/>
            <a:ext cx="11798710" cy="6489290"/>
          </a:xfrm>
          <a:prstGeom prst="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929147"/>
            <a:ext cx="10132142" cy="49702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68" y="176980"/>
            <a:ext cx="3642851" cy="5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9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32735"/>
            <a:ext cx="11828206" cy="6489291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29" y="1076632"/>
            <a:ext cx="9984657" cy="4645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68" y="176980"/>
            <a:ext cx="3642851" cy="5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3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4" y="412955"/>
            <a:ext cx="11253019" cy="59878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5009635"/>
            <a:ext cx="9822425" cy="15091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3" y="412955"/>
            <a:ext cx="11253019" cy="147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4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62232"/>
            <a:ext cx="11798710" cy="6548284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7" y="1312606"/>
            <a:ext cx="10087896" cy="4188542"/>
          </a:xfrm>
          <a:prstGeom prst="rect">
            <a:avLst/>
          </a:prstGeom>
          <a:solidFill>
            <a:srgbClr val="1D2B03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68" y="176980"/>
            <a:ext cx="3642851" cy="5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14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" y="206477"/>
            <a:ext cx="11828206" cy="644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1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47484"/>
            <a:ext cx="11857704" cy="6533535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929148"/>
            <a:ext cx="10382865" cy="49702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53" y="195385"/>
            <a:ext cx="5088192" cy="6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87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91729"/>
            <a:ext cx="11813458" cy="6430297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2" y="1238865"/>
            <a:ext cx="9955162" cy="4262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53" y="195385"/>
            <a:ext cx="5088192" cy="80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33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32735"/>
            <a:ext cx="11798710" cy="6474542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" y="825910"/>
            <a:ext cx="10382865" cy="5132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047134"/>
            <a:ext cx="6164825" cy="6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63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221226"/>
            <a:ext cx="11813458" cy="6459793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3" y="870155"/>
            <a:ext cx="9969909" cy="49849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93" y="221225"/>
            <a:ext cx="6164825" cy="6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206477"/>
            <a:ext cx="11798710" cy="6400800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1032387"/>
            <a:ext cx="10043651" cy="4734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93" y="221225"/>
            <a:ext cx="6164825" cy="6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37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117987"/>
            <a:ext cx="11842955" cy="6548284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8" y="973394"/>
            <a:ext cx="10087896" cy="4896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24" y="103238"/>
            <a:ext cx="6681018" cy="8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40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103239"/>
            <a:ext cx="11842955" cy="6533535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24" y="103238"/>
            <a:ext cx="6681018" cy="811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0" y="1017639"/>
            <a:ext cx="10014154" cy="471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3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6" y="162232"/>
            <a:ext cx="11857703" cy="6548284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59" y="988143"/>
            <a:ext cx="10161639" cy="51029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19832" y="21190"/>
            <a:ext cx="4837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FF00"/>
                </a:solidFill>
              </a:rPr>
              <a:t>বাড়ির কাজ 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677" y="988142"/>
            <a:ext cx="5965722" cy="9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3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870155"/>
            <a:ext cx="10176387" cy="5176684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76981" y="206477"/>
            <a:ext cx="11798709" cy="6445046"/>
          </a:xfrm>
          <a:prstGeom prst="frame">
            <a:avLst/>
          </a:prstGeom>
          <a:solidFill>
            <a:srgbClr val="1C02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56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6477" y="0"/>
            <a:ext cx="11769213" cy="6430297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722671"/>
            <a:ext cx="10279626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5034888"/>
            <a:ext cx="10279626" cy="10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1226" y="206477"/>
            <a:ext cx="11724968" cy="63565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" y="634181"/>
            <a:ext cx="10736826" cy="55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0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2232" y="132735"/>
            <a:ext cx="11798710" cy="6489291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8" y="1017638"/>
            <a:ext cx="9792928" cy="47047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34" y="5722372"/>
            <a:ext cx="9099755" cy="884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33" y="148429"/>
            <a:ext cx="4734232" cy="7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8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84" y="206477"/>
            <a:ext cx="11813458" cy="6415549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6" y="1047135"/>
            <a:ext cx="6487600" cy="4705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28" y="1047135"/>
            <a:ext cx="7285704" cy="4664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12" y="5708078"/>
            <a:ext cx="6666271" cy="92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33" y="221226"/>
            <a:ext cx="4734232" cy="6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8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50723" y="206476"/>
            <a:ext cx="11724968" cy="6445045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90" y="1019790"/>
            <a:ext cx="6017342" cy="2416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72" y="996590"/>
            <a:ext cx="4249531" cy="4864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18" y="2713702"/>
            <a:ext cx="6413091" cy="3147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12" y="5708078"/>
            <a:ext cx="6666271" cy="928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33" y="221226"/>
            <a:ext cx="4734232" cy="6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1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5" y="235974"/>
            <a:ext cx="11857704" cy="6430297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3" y="988142"/>
            <a:ext cx="10331246" cy="4911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8" y="5560140"/>
            <a:ext cx="10790403" cy="928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33" y="221226"/>
            <a:ext cx="4734232" cy="6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729" y="117987"/>
            <a:ext cx="11813458" cy="6504038"/>
          </a:xfrm>
          <a:prstGeom prst="frame">
            <a:avLst/>
          </a:prstGeom>
          <a:solidFill>
            <a:srgbClr val="1D2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" y="1047135"/>
            <a:ext cx="10058400" cy="4807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18" y="1047135"/>
            <a:ext cx="2736017" cy="928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0" y="5662560"/>
            <a:ext cx="10648336" cy="1005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91" y="234249"/>
            <a:ext cx="4734232" cy="6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7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</Words>
  <Application>Microsoft Office PowerPoint</Application>
  <PresentationFormat>Widescreen</PresentationFormat>
  <Paragraphs>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17</cp:revision>
  <dcterms:created xsi:type="dcterms:W3CDTF">2020-07-15T14:28:11Z</dcterms:created>
  <dcterms:modified xsi:type="dcterms:W3CDTF">2020-07-15T17:02:43Z</dcterms:modified>
</cp:coreProperties>
</file>