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9" r:id="rId1"/>
  </p:sldMasterIdLst>
  <p:notesMasterIdLst>
    <p:notesMasterId r:id="rId18"/>
  </p:notesMasterIdLst>
  <p:sldIdLst>
    <p:sldId id="293" r:id="rId2"/>
    <p:sldId id="275" r:id="rId3"/>
    <p:sldId id="283" r:id="rId4"/>
    <p:sldId id="276" r:id="rId5"/>
    <p:sldId id="277" r:id="rId6"/>
    <p:sldId id="262" r:id="rId7"/>
    <p:sldId id="279" r:id="rId8"/>
    <p:sldId id="280" r:id="rId9"/>
    <p:sldId id="281" r:id="rId10"/>
    <p:sldId id="282" r:id="rId11"/>
    <p:sldId id="294" r:id="rId12"/>
    <p:sldId id="272" r:id="rId13"/>
    <p:sldId id="260" r:id="rId14"/>
    <p:sldId id="270" r:id="rId15"/>
    <p:sldId id="274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DiG6wWhVKHnzt2AicPaLA==" hashData="33ORNQ5bBEVJzF8RdTmaQVKdA2qk3+ehoKnKmAws2qS+LP8pNxNTiC8G3xoelrvp1U+mmwRj10iCZDzewKky0Q=="/>
  <p:extLst>
    <p:ext uri="{521415D9-36F7-43E2-AB2F-B90AF26B5E84}">
      <p14:sectionLst xmlns:p14="http://schemas.microsoft.com/office/powerpoint/2010/main">
        <p14:section name="Default Section" id="{BB18E9BA-C0A0-4454-A2A6-6376A21A1D54}">
          <p14:sldIdLst>
            <p14:sldId id="293"/>
            <p14:sldId id="275"/>
            <p14:sldId id="283"/>
            <p14:sldId id="276"/>
            <p14:sldId id="277"/>
            <p14:sldId id="262"/>
            <p14:sldId id="279"/>
            <p14:sldId id="280"/>
            <p14:sldId id="281"/>
            <p14:sldId id="282"/>
            <p14:sldId id="294"/>
          </p14:sldIdLst>
        </p14:section>
        <p14:section name="Untitled Section" id="{6342F418-9F12-4455-ACA5-2269F98DFC41}">
          <p14:sldIdLst>
            <p14:sldId id="272"/>
            <p14:sldId id="260"/>
            <p14:sldId id="270"/>
            <p14:sldId id="274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2DD"/>
    <a:srgbClr val="006B33"/>
    <a:srgbClr val="E8EED5"/>
    <a:srgbClr val="264015"/>
    <a:srgbClr val="E3EBCC"/>
    <a:srgbClr val="FAFBF5"/>
    <a:srgbClr val="6D3917"/>
    <a:srgbClr val="64D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C1A2A-A84C-4958-85D3-249D83E78375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556C9-67DE-4FD9-9FA1-9B7F75443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5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5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7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1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5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2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2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5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1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8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0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34" y="623455"/>
            <a:ext cx="3200400" cy="3491345"/>
          </a:xfrm>
          <a:prstGeom prst="rect">
            <a:avLst/>
          </a:prstGeom>
        </p:spPr>
      </p:pic>
      <p:sp>
        <p:nvSpPr>
          <p:cNvPr id="4" name="Down Ribbon 3"/>
          <p:cNvSpPr/>
          <p:nvPr/>
        </p:nvSpPr>
        <p:spPr>
          <a:xfrm>
            <a:off x="647134" y="3505200"/>
            <a:ext cx="7848600" cy="1981200"/>
          </a:xfrm>
          <a:prstGeom prst="ribbon">
            <a:avLst>
              <a:gd name="adj1" fmla="val 24349"/>
              <a:gd name="adj2" fmla="val 50000"/>
            </a:avLst>
          </a:prstGeom>
          <a:solidFill>
            <a:srgbClr val="26401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99734" y="3962400"/>
            <a:ext cx="4343400" cy="1569660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1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5105400"/>
            <a:ext cx="5344886" cy="1143000"/>
          </a:xfrm>
          <a:prstGeom prst="roundRect">
            <a:avLst>
              <a:gd name="adj" fmla="val 50000"/>
            </a:avLst>
          </a:prstGeom>
          <a:solidFill>
            <a:srgbClr val="E8EE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ষাঁ</a:t>
            </a:r>
            <a:r>
              <a:rPr lang="en-US" sz="5000" dirty="0" err="1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en-US" sz="5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5000" dirty="0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5000" dirty="0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কূলে</a:t>
            </a:r>
            <a:endParaRPr lang="en-US" sz="5000" dirty="0">
              <a:solidFill>
                <a:srgbClr val="006B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91200" y="914400"/>
            <a:ext cx="2819401" cy="38862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0" y="5105400"/>
            <a:ext cx="2514600" cy="1143000"/>
          </a:xfrm>
          <a:prstGeom prst="roundRect">
            <a:avLst>
              <a:gd name="adj" fmla="val 50000"/>
            </a:avLst>
          </a:prstGeom>
          <a:solidFill>
            <a:srgbClr val="E3E2D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ষাঁ</a:t>
            </a:r>
            <a:r>
              <a:rPr lang="en-US" sz="8000" dirty="0" err="1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28700"/>
            <a:ext cx="5382453" cy="3771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579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69 2.22222E-6 L 3.33333E-6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9734" y="304800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2" y="1358311"/>
            <a:ext cx="2815819" cy="2098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22" y="1349732"/>
            <a:ext cx="2825320" cy="2098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261" y="1352017"/>
            <a:ext cx="2803762" cy="2094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65" y="3967691"/>
            <a:ext cx="2834855" cy="2104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21" y="3963663"/>
            <a:ext cx="2814638" cy="20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81000"/>
            <a:ext cx="7467600" cy="1066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শিখলাম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76400"/>
            <a:ext cx="990600" cy="1219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য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96200" y="1678158"/>
            <a:ext cx="990600" cy="1219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ষ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6450" y="1678745"/>
            <a:ext cx="990600" cy="1219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শ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6950" y="1676986"/>
            <a:ext cx="990600" cy="1219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র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6700" y="1677572"/>
            <a:ext cx="990600" cy="1219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ল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78" y="3122742"/>
            <a:ext cx="1677372" cy="25160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12" y="3122742"/>
            <a:ext cx="1677372" cy="2516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1" y="3122742"/>
            <a:ext cx="1677372" cy="2516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95" y="3122742"/>
            <a:ext cx="1677372" cy="25160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6189" y="5767626"/>
            <a:ext cx="768159" cy="861774"/>
          </a:xfrm>
          <a:prstGeom prst="rect">
            <a:avLst/>
          </a:prstGeom>
          <a:solidFill>
            <a:srgbClr val="E3E2DD"/>
          </a:solidFill>
        </p:spPr>
        <p:txBody>
          <a:bodyPr wrap="none">
            <a:spAutoFit/>
          </a:bodyPr>
          <a:lstStyle/>
          <a:p>
            <a:pPr algn="ctr"/>
            <a:r>
              <a:rPr lang="en-US" sz="5000" b="1" dirty="0" err="1" smtClean="0">
                <a:latin typeface="NikoshBAN" pitchFamily="2" charset="0"/>
                <a:cs typeface="NikoshBAN" pitchFamily="2" charset="0"/>
              </a:rPr>
              <a:t>যব</a:t>
            </a:r>
            <a:endParaRPr lang="en-US" sz="5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36019" y="5767626"/>
            <a:ext cx="732894" cy="861774"/>
          </a:xfrm>
          <a:prstGeom prst="rect">
            <a:avLst/>
          </a:prstGeom>
          <a:solidFill>
            <a:srgbClr val="E3E2DD"/>
          </a:solidFill>
        </p:spPr>
        <p:txBody>
          <a:bodyPr wrap="none">
            <a:spAutoFit/>
          </a:bodyPr>
          <a:lstStyle/>
          <a:p>
            <a:pPr algn="ctr"/>
            <a:r>
              <a:rPr lang="en-US" sz="5000" b="1" dirty="0" err="1" smtClean="0">
                <a:latin typeface="NikoshBAN" pitchFamily="2" charset="0"/>
                <a:cs typeface="NikoshBAN" pitchFamily="2" charset="0"/>
              </a:rPr>
              <a:t>রং</a:t>
            </a:r>
            <a:endParaRPr lang="en-US" sz="5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73230" y="5767626"/>
            <a:ext cx="1016625" cy="861774"/>
          </a:xfrm>
          <a:prstGeom prst="rect">
            <a:avLst/>
          </a:prstGeom>
          <a:solidFill>
            <a:srgbClr val="E3E2DD"/>
          </a:solidFill>
        </p:spPr>
        <p:txBody>
          <a:bodyPr wrap="none">
            <a:spAutoFit/>
          </a:bodyPr>
          <a:lstStyle/>
          <a:p>
            <a:pPr algn="ctr"/>
            <a:r>
              <a:rPr lang="en-US" sz="5000" b="1" dirty="0" err="1" smtClean="0">
                <a:latin typeface="NikoshBAN" pitchFamily="2" charset="0"/>
                <a:cs typeface="NikoshBAN" pitchFamily="2" charset="0"/>
              </a:rPr>
              <a:t>লতা</a:t>
            </a:r>
            <a:endParaRPr lang="en-US" sz="5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71544" y="5767626"/>
            <a:ext cx="966931" cy="861774"/>
          </a:xfrm>
          <a:prstGeom prst="rect">
            <a:avLst/>
          </a:prstGeom>
          <a:solidFill>
            <a:srgbClr val="E3E2DD"/>
          </a:solidFill>
        </p:spPr>
        <p:txBody>
          <a:bodyPr wrap="none">
            <a:spAutoFit/>
          </a:bodyPr>
          <a:lstStyle/>
          <a:p>
            <a:pPr algn="ctr"/>
            <a:r>
              <a:rPr lang="en-US" sz="5000" b="1" dirty="0" err="1" smtClean="0">
                <a:latin typeface="NikoshBAN" pitchFamily="2" charset="0"/>
                <a:cs typeface="NikoshBAN" pitchFamily="2" charset="0"/>
              </a:rPr>
              <a:t>শষা</a:t>
            </a:r>
            <a:endParaRPr lang="en-US" sz="5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228" y="3122742"/>
            <a:ext cx="1677372" cy="251605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7638899" y="5767626"/>
            <a:ext cx="946093" cy="861774"/>
          </a:xfrm>
          <a:prstGeom prst="rect">
            <a:avLst/>
          </a:prstGeom>
          <a:solidFill>
            <a:srgbClr val="E3E2DD"/>
          </a:solidFill>
        </p:spPr>
        <p:txBody>
          <a:bodyPr wrap="none">
            <a:spAutoFit/>
          </a:bodyPr>
          <a:lstStyle/>
          <a:p>
            <a:pPr algn="ctr"/>
            <a:r>
              <a:rPr lang="en-US" sz="5000" b="1" dirty="0" err="1" smtClean="0">
                <a:latin typeface="NikoshBAN" pitchFamily="2" charset="0"/>
                <a:cs typeface="NikoshBAN" pitchFamily="2" charset="0"/>
              </a:rPr>
              <a:t>ষাঁড়</a:t>
            </a:r>
            <a:endParaRPr lang="en-US" sz="5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2286000"/>
            <a:ext cx="7543800" cy="213360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পৃষ্ঠা-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32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76200"/>
            <a:ext cx="5562600" cy="11077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1428" y="1371600"/>
            <a:ext cx="2548972" cy="818177"/>
          </a:xfrm>
          <a:prstGeom prst="roundRect">
            <a:avLst>
              <a:gd name="adj" fmla="val 317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40609" y="1371600"/>
            <a:ext cx="2513099" cy="818177"/>
          </a:xfrm>
          <a:prstGeom prst="roundRect">
            <a:avLst>
              <a:gd name="adj" fmla="val 3062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9400" y="2314136"/>
            <a:ext cx="2533028" cy="1447800"/>
          </a:xfrm>
          <a:prstGeom prst="roundRect">
            <a:avLst/>
          </a:prstGeom>
          <a:solidFill>
            <a:srgbClr val="E8EE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শব্দ বল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40609" y="2286001"/>
            <a:ext cx="2513099" cy="1447800"/>
          </a:xfrm>
          <a:prstGeom prst="roundRect">
            <a:avLst/>
          </a:prstGeom>
          <a:solidFill>
            <a:srgbClr val="E8EE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শব্দ বল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39447" y="1371600"/>
            <a:ext cx="2459363" cy="818177"/>
          </a:xfrm>
          <a:prstGeom prst="roundRect">
            <a:avLst>
              <a:gd name="adj" fmla="val 3062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19800" y="2286001"/>
            <a:ext cx="2498656" cy="1447800"/>
          </a:xfrm>
          <a:prstGeom prst="roundRect">
            <a:avLst/>
          </a:prstGeom>
          <a:solidFill>
            <a:srgbClr val="E8EE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শব্দ বল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46197" y="3962400"/>
            <a:ext cx="2559523" cy="818177"/>
          </a:xfrm>
          <a:prstGeom prst="roundRect">
            <a:avLst>
              <a:gd name="adj" fmla="val 317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45028" y="3962400"/>
            <a:ext cx="2590800" cy="818177"/>
          </a:xfrm>
          <a:prstGeom prst="roundRect">
            <a:avLst>
              <a:gd name="adj" fmla="val 3062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62330" y="4904935"/>
            <a:ext cx="2727256" cy="1343465"/>
          </a:xfrm>
          <a:prstGeom prst="roundRect">
            <a:avLst/>
          </a:prstGeom>
          <a:solidFill>
            <a:srgbClr val="E8EE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শব্দ বল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76800" y="4876800"/>
            <a:ext cx="2727256" cy="1343465"/>
          </a:xfrm>
          <a:prstGeom prst="roundRect">
            <a:avLst/>
          </a:prstGeom>
          <a:solidFill>
            <a:srgbClr val="E8EE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শব্দ বল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057400"/>
            <a:ext cx="7696199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  র  ল  শ  ষ</a:t>
            </a:r>
            <a:br>
              <a:rPr lang="en-US" sz="120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0400" y="1219200"/>
            <a:ext cx="26670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ln w="57150"/>
                <a:solidFill>
                  <a:srgbClr val="006B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000" b="1" dirty="0">
                <a:ln w="57150"/>
                <a:solidFill>
                  <a:srgbClr val="006B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>
                <a:ln w="57150"/>
                <a:solidFill>
                  <a:srgbClr val="006B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000" b="1" dirty="0">
              <a:ln w="57150"/>
              <a:solidFill>
                <a:srgbClr val="006B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971800" y="599049"/>
            <a:ext cx="3124200" cy="620151"/>
          </a:xfrm>
          <a:prstGeom prst="triangle">
            <a:avLst/>
          </a:prstGeom>
          <a:solidFill>
            <a:srgbClr val="006B3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7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232843"/>
            <a:ext cx="6057900" cy="202495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prstTxWarp prst="textChevron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4850" y="1066800"/>
            <a:ext cx="7543800" cy="213360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9526" y="288792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951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951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8652" y="4161213"/>
            <a:ext cx="5945148" cy="223958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5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মোহাম্মদ </a:t>
            </a:r>
            <a:r>
              <a:rPr lang="bn-IN" sz="4051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রুহুল</a:t>
            </a:r>
            <a:r>
              <a:rPr lang="en-US" sz="4051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IN" sz="4051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আমীন </a:t>
            </a:r>
            <a:r>
              <a:rPr lang="bn-IN" sz="405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স্বপন</a:t>
            </a:r>
          </a:p>
          <a:p>
            <a:pPr algn="ctr"/>
            <a:r>
              <a:rPr lang="bn-BD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সহকারী শিক্ষক</a:t>
            </a:r>
            <a:br>
              <a:rPr lang="bn-BD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</a:br>
            <a:r>
              <a:rPr lang="bn-IN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ঘাগটিয়া </a:t>
            </a:r>
            <a:r>
              <a:rPr lang="bn-BD" sz="3301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সরকারি</a:t>
            </a:r>
            <a:r>
              <a:rPr lang="en-US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301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প্রাথমিক </a:t>
            </a:r>
            <a:r>
              <a:rPr lang="bn-BD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বিদ্যালয়</a:t>
            </a:r>
          </a:p>
          <a:p>
            <a:pPr algn="ctr"/>
            <a:r>
              <a:rPr lang="bn-IN" sz="3301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তাহিরপুর,সুনামগঞ্জ</a:t>
            </a:r>
            <a:r>
              <a:rPr lang="bn-IN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।</a:t>
            </a:r>
            <a:endParaRPr lang="en-US" sz="3301" b="1" dirty="0">
              <a:ln w="22225">
                <a:noFill/>
                <a:prstDash val="solid"/>
              </a:ln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87" y="1275522"/>
            <a:ext cx="2763078" cy="2763078"/>
          </a:xfrm>
          <a:prstGeom prst="ellipse">
            <a:avLst/>
          </a:prstGeom>
          <a:ln w="63500" cap="rnd">
            <a:solidFill>
              <a:srgbClr val="E3EB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736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95600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শুনি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6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57200"/>
            <a:ext cx="4839266" cy="1107996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6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600" b="1" dirty="0">
              <a:solidFill>
                <a:srgbClr val="006B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233" y="1676400"/>
            <a:ext cx="8534400" cy="4527393"/>
          </a:xfrm>
          <a:prstGeom prst="rect">
            <a:avLst/>
          </a:prstGeom>
          <a:solidFill>
            <a:srgbClr val="E3E2DD"/>
          </a:solidFill>
          <a:ln w="76200"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-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BD" sz="3600" b="1" dirty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bn-BD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২3</a:t>
            </a:r>
            <a:r>
              <a:rPr lang="bn-IN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 শিখি</a:t>
            </a:r>
          </a:p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য, র, ল, শ, ষ</a:t>
            </a:r>
          </a:p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bn-BD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bn-BD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600" b="1" dirty="0" err="1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1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পিরিয়ড</a:t>
            </a:r>
            <a:r>
              <a:rPr lang="en-US" sz="1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1600" b="1" dirty="0" smtClean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পিরিয়ড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07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26" y="2057400"/>
            <a:ext cx="2801079" cy="3637736"/>
          </a:xfrm>
          <a:prstGeom prst="rect">
            <a:avLst/>
          </a:prstGeom>
          <a:ln w="88900" cap="sq" cmpd="thickThin">
            <a:solidFill>
              <a:srgbClr val="006B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7324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4633" y="1313899"/>
            <a:ext cx="3886200" cy="120065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2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2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2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0767" y="2914516"/>
            <a:ext cx="6647303" cy="9235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1460096" indent="-1460096"/>
            <a:r>
              <a:rPr lang="bn-BD" sz="270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শোনা-</a:t>
            </a:r>
            <a:r>
              <a:rPr lang="bn-IN" sz="270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70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</a:t>
            </a:r>
            <a:r>
              <a:rPr lang="en-US" sz="270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IN" sz="270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ও শব্দে ব্যবহৃত বাংলা বর্ণমালার ধবনি মনোযোগ সহকারে শুনবে ও মনে রাখবে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0767" y="3943484"/>
            <a:ext cx="6647303" cy="9235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1416031" indent="-1416031"/>
            <a:r>
              <a:rPr lang="bn-BD" sz="270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বলা- </a:t>
            </a:r>
            <a:r>
              <a:rPr lang="bn-BD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১.১.১</a:t>
            </a:r>
            <a:r>
              <a:rPr lang="bn-IN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bn-BD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ও শব্দে ব্যবহৃত বাংলা বর্ণমালার ধবনি স্পষ্ট ও শুদ্ধভাবে বলতে পারবে । </a:t>
            </a:r>
            <a:endParaRPr lang="en-US" sz="270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0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63446" y="5105400"/>
            <a:ext cx="4541953" cy="1143000"/>
          </a:xfrm>
          <a:prstGeom prst="roundRect">
            <a:avLst>
              <a:gd name="adj" fmla="val 50000"/>
            </a:avLst>
          </a:prstGeom>
          <a:solidFill>
            <a:srgbClr val="E3E2D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8000" dirty="0" err="1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আনি</a:t>
            </a:r>
            <a:endParaRPr lang="en-US" sz="8000" dirty="0">
              <a:solidFill>
                <a:srgbClr val="006B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91201" y="914400"/>
            <a:ext cx="2666999" cy="38862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02086" y="5105400"/>
            <a:ext cx="2808514" cy="1143000"/>
          </a:xfrm>
          <a:prstGeom prst="roundRect">
            <a:avLst>
              <a:gd name="adj" fmla="val 50000"/>
            </a:avLst>
          </a:prstGeom>
          <a:solidFill>
            <a:srgbClr val="E3E2D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8000" dirty="0" err="1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ব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6" y="990600"/>
            <a:ext cx="5076743" cy="3879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69 2.22222E-6 L -3.33333E-6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1" animBg="1"/>
      <p:bldP spid="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5105400"/>
            <a:ext cx="4648200" cy="1143000"/>
          </a:xfrm>
          <a:prstGeom prst="roundRect">
            <a:avLst>
              <a:gd name="adj" fmla="val 50000"/>
            </a:avLst>
          </a:prstGeom>
          <a:solidFill>
            <a:srgbClr val="E3E2D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8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ং</a:t>
            </a:r>
            <a:r>
              <a:rPr lang="en-US" sz="8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চিনি</a:t>
            </a:r>
            <a:endParaRPr lang="en-US" sz="8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91200" y="914400"/>
            <a:ext cx="2819400" cy="38862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25886" y="5105400"/>
            <a:ext cx="2808514" cy="1143000"/>
          </a:xfrm>
          <a:prstGeom prst="roundRect">
            <a:avLst>
              <a:gd name="adj" fmla="val 50000"/>
            </a:avLst>
          </a:prstGeom>
          <a:solidFill>
            <a:srgbClr val="E3E2D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8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ং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5" y="875769"/>
            <a:ext cx="5248487" cy="402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1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69 2.22222E-6 L 2.5E-6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9222" y="5105400"/>
            <a:ext cx="4666177" cy="1143000"/>
          </a:xfrm>
          <a:prstGeom prst="roundRect">
            <a:avLst>
              <a:gd name="adj" fmla="val 50000"/>
            </a:avLst>
          </a:prstGeom>
          <a:solidFill>
            <a:srgbClr val="E8EE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8000" dirty="0" err="1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দোলে</a:t>
            </a:r>
            <a:endParaRPr lang="en-US" sz="8000" dirty="0">
              <a:solidFill>
                <a:srgbClr val="006B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02086" y="914400"/>
            <a:ext cx="2877680" cy="38862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02086" y="5105400"/>
            <a:ext cx="2808514" cy="1143000"/>
          </a:xfrm>
          <a:prstGeom prst="roundRect">
            <a:avLst>
              <a:gd name="adj" fmla="val 50000"/>
            </a:avLst>
          </a:prstGeom>
          <a:solidFill>
            <a:srgbClr val="E3E2D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8000" dirty="0" err="1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5" y="914400"/>
            <a:ext cx="5164450" cy="39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69 2.22222E-6 L -3.33333E-6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5105400"/>
            <a:ext cx="4572000" cy="1143000"/>
          </a:xfrm>
          <a:prstGeom prst="roundRect">
            <a:avLst>
              <a:gd name="adj" fmla="val 50000"/>
            </a:avLst>
          </a:prstGeom>
          <a:solidFill>
            <a:srgbClr val="E8EE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8000" dirty="0" err="1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ঝোলে</a:t>
            </a:r>
            <a:endParaRPr lang="en-US" sz="8000" dirty="0">
              <a:solidFill>
                <a:srgbClr val="006B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6401" y="914400"/>
            <a:ext cx="3124199" cy="38862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7055"/>
            <a:ext cx="5073997" cy="387043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802086" y="5105400"/>
            <a:ext cx="2808514" cy="1143000"/>
          </a:xfrm>
          <a:prstGeom prst="roundRect">
            <a:avLst>
              <a:gd name="adj" fmla="val 50000"/>
            </a:avLst>
          </a:prstGeom>
          <a:solidFill>
            <a:srgbClr val="E3E2D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8000" dirty="0" err="1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সা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69 2.22222E-6 L -3.33333E-6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</TotalTime>
  <Words>145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SolaimanLipi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real solution</dc:creator>
  <cp:lastModifiedBy>Abrar</cp:lastModifiedBy>
  <cp:revision>182</cp:revision>
  <dcterms:created xsi:type="dcterms:W3CDTF">2006-08-16T00:00:00Z</dcterms:created>
  <dcterms:modified xsi:type="dcterms:W3CDTF">2020-07-15T15:12:25Z</dcterms:modified>
</cp:coreProperties>
</file>