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1" r:id="rId4"/>
    <p:sldId id="259" r:id="rId5"/>
    <p:sldId id="260" r:id="rId6"/>
    <p:sldId id="267" r:id="rId7"/>
    <p:sldId id="280" r:id="rId8"/>
    <p:sldId id="283" r:id="rId9"/>
    <p:sldId id="279" r:id="rId10"/>
    <p:sldId id="282" r:id="rId11"/>
    <p:sldId id="281" r:id="rId12"/>
    <p:sldId id="273" r:id="rId13"/>
    <p:sldId id="278" r:id="rId14"/>
    <p:sldId id="271" r:id="rId15"/>
    <p:sldId id="272" r:id="rId16"/>
    <p:sldId id="277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703290"/>
            <a:ext cx="800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4" name="AutoShape 2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AutoShape 12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AutoShape 14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AutoShape 16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30" name="Picture 18" descr="International Organizations Increasingly Use Visual Content 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2248"/>
            <a:ext cx="8382000" cy="399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লাখো শিশু ক্ষুধার্ত, বাধ্য শ্রম ও ..."/>
          <p:cNvPicPr>
            <a:picLocks noChangeAspect="1" noChangeArrowheads="1"/>
          </p:cNvPicPr>
          <p:nvPr/>
        </p:nvPicPr>
        <p:blipFill>
          <a:blip r:embed="rId2"/>
          <a:srcRect l="13793" r="15517"/>
          <a:stretch>
            <a:fillRect/>
          </a:stretch>
        </p:blipFill>
        <p:spPr bwMode="auto">
          <a:xfrm>
            <a:off x="228600" y="228600"/>
            <a:ext cx="4267200" cy="3048000"/>
          </a:xfrm>
          <a:prstGeom prst="rect">
            <a:avLst/>
          </a:prstGeom>
          <a:noFill/>
        </p:spPr>
      </p:pic>
      <p:pic>
        <p:nvPicPr>
          <p:cNvPr id="30724" name="Picture 4" descr="RL Computer &amp; Training Center, Rl Computer &amp; Training Cente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191000" cy="3057526"/>
          </a:xfrm>
          <a:prstGeom prst="rect">
            <a:avLst/>
          </a:prstGeom>
          <a:noFill/>
        </p:spPr>
      </p:pic>
      <p:pic>
        <p:nvPicPr>
          <p:cNvPr id="30726" name="Picture 6" descr="Ngos » NGOs Portal Dinajpur"/>
          <p:cNvPicPr>
            <a:picLocks noChangeAspect="1" noChangeArrowheads="1"/>
          </p:cNvPicPr>
          <p:nvPr/>
        </p:nvPicPr>
        <p:blipFill>
          <a:blip r:embed="rId4"/>
          <a:srcRect t="21739" r="4688"/>
          <a:stretch>
            <a:fillRect/>
          </a:stretch>
        </p:blipFill>
        <p:spPr bwMode="auto">
          <a:xfrm>
            <a:off x="228600" y="3429000"/>
            <a:ext cx="4267200" cy="3124200"/>
          </a:xfrm>
          <a:prstGeom prst="rect">
            <a:avLst/>
          </a:prstGeom>
          <a:noFill/>
        </p:spPr>
      </p:pic>
      <p:pic>
        <p:nvPicPr>
          <p:cNvPr id="30728" name="Picture 8" descr="পথ শিশু, savar, Dhaka (202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আজকের দেশব্রতী বিশেষ বৈদ্যুতিন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14800" cy="3276600"/>
          </a:xfrm>
          <a:prstGeom prst="rect">
            <a:avLst/>
          </a:prstGeom>
          <a:noFill/>
        </p:spPr>
      </p:pic>
      <p:pic>
        <p:nvPicPr>
          <p:cNvPr id="1028" name="Picture 4" descr="আজকের দেশব্রতী বিশেষ বৈদ্যুতিন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267200" cy="3352801"/>
          </a:xfrm>
          <a:prstGeom prst="rect">
            <a:avLst/>
          </a:prstGeom>
          <a:noFill/>
        </p:spPr>
      </p:pic>
      <p:pic>
        <p:nvPicPr>
          <p:cNvPr id="1030" name="Picture 6" descr="মা ও শিশুর স্বাস্থ্যসেবায় কিমউনিটি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4114800" cy="2895600"/>
          </a:xfrm>
          <a:prstGeom prst="rect">
            <a:avLst/>
          </a:prstGeom>
          <a:noFill/>
        </p:spPr>
      </p:pic>
      <p:pic>
        <p:nvPicPr>
          <p:cNvPr id="1032" name="Picture 8" descr="কৃষিতে সম্ভাবনার দিগন্ত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33800"/>
            <a:ext cx="4267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পড়তে চাইলে সমাজকর্ম - প্রথম আল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600"/>
            <a:ext cx="4076700" cy="3200400"/>
          </a:xfrm>
          <a:prstGeom prst="rect">
            <a:avLst/>
          </a:prstGeom>
          <a:noFill/>
        </p:spPr>
      </p:pic>
      <p:pic>
        <p:nvPicPr>
          <p:cNvPr id="3" name="Picture 4" descr="শাবিপ্রবি সমাজকর্ম এলামনাই ..."/>
          <p:cNvPicPr>
            <a:picLocks noChangeAspect="1" noChangeArrowheads="1"/>
          </p:cNvPicPr>
          <p:nvPr/>
        </p:nvPicPr>
        <p:blipFill>
          <a:blip r:embed="rId3"/>
          <a:srcRect b="11429"/>
          <a:stretch>
            <a:fillRect/>
          </a:stretch>
        </p:blipFill>
        <p:spPr bwMode="auto">
          <a:xfrm>
            <a:off x="304800" y="3657600"/>
            <a:ext cx="4191000" cy="2895600"/>
          </a:xfrm>
          <a:prstGeom prst="rect">
            <a:avLst/>
          </a:prstGeom>
          <a:noFill/>
        </p:spPr>
      </p:pic>
      <p:pic>
        <p:nvPicPr>
          <p:cNvPr id="4" name="Picture 6" descr="দুশ্চিন্তা ও হতাশা থেকে মুক্তির ৬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4191000" cy="3200400"/>
          </a:xfrm>
          <a:prstGeom prst="rect">
            <a:avLst/>
          </a:prstGeom>
          <a:noFill/>
        </p:spPr>
      </p:pic>
      <p:pic>
        <p:nvPicPr>
          <p:cNvPr id="5" name="Picture 8" descr="The Process of Social Research: Dixon, Jeffrey C., Singleton Jr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657600"/>
            <a:ext cx="4038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81200" y="152400"/>
            <a:ext cx="5029200" cy="762000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ওয়ার্ল্ড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ভিশনের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1143000"/>
            <a:ext cx="7543800" cy="54102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স্বাস্থ্য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লিঙ্গ ও উন্নয়ন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দুর্যোগ ব্যবস্থাপনা এবং জরুরী সাড়া প্রদান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ও পয়ঃনিষ্কাশন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দক্ষতা বৃদ্বিমূলক প্রশিক্ষণ ও আয়বৃদ্বি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পথ শিশুদের জন্য প্রকল্প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ও পুষ্টি নিরাপত্তা নিশ্চিত করা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কিশোর সংশোধন ও উন্নয়ন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শিশু পরিচর্যামূলক কর্মসূচি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দারিদ্র্য বিমোচন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0386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181600"/>
            <a:ext cx="6781800" cy="1524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ওয়ার্ল্ড ভিশন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National University: Social Work Department Books: জাতীয় ..."/>
          <p:cNvPicPr>
            <a:picLocks noChangeAspect="1" noChangeArrowheads="1"/>
          </p:cNvPicPr>
          <p:nvPr/>
        </p:nvPicPr>
        <p:blipFill>
          <a:blip r:embed="rId2"/>
          <a:srcRect t="54340"/>
          <a:stretch>
            <a:fillRect/>
          </a:stretch>
        </p:blipFill>
        <p:spPr bwMode="auto">
          <a:xfrm>
            <a:off x="1143000" y="381000"/>
            <a:ext cx="6858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429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029200"/>
            <a:ext cx="86868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ওয়ার্ল্ড ভিশনের উদ্দেশ্য কি কি? 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সমাজকর্মে ক্যারিয়ার গঠন – Dainik Amader Shom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543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304800"/>
            <a:ext cx="3962400" cy="28194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114800"/>
            <a:ext cx="7696200" cy="20574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ওয়ার্ল্ড ভিশনের মূল্যবোধ কয়টি ?</a:t>
            </a: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চার    (খ) পাঁচ   (গ) ছয় (ঘ)  সাত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98" name="AutoShape 2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এইচ এস সি পরীক্ষা ২০১৯: নেই ..."/>
          <p:cNvPicPr>
            <a:picLocks noChangeAspect="1" noChangeArrowheads="1"/>
          </p:cNvPicPr>
          <p:nvPr/>
        </p:nvPicPr>
        <p:blipFill>
          <a:blip r:embed="rId2"/>
          <a:srcRect l="9333" t="6000" r="12000" b="10000"/>
          <a:stretch>
            <a:fillRect/>
          </a:stretch>
        </p:blipFill>
        <p:spPr bwMode="auto">
          <a:xfrm>
            <a:off x="304800" y="152400"/>
            <a:ext cx="4495800" cy="3048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/>
          <p:cNvSpPr/>
          <p:nvPr/>
        </p:nvSpPr>
        <p:spPr>
          <a:xfrm>
            <a:off x="4800600" y="48768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800600"/>
            <a:ext cx="8153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ওয়ার্ল্ড ভিশনের কার্যক্রম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শিলচরে বরাক সাহিত্য সংস্কৃতি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4343400" cy="25908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ঝুনু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বত্রিশ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মোবাইলঃ০১৭৪১৬৭৫৪২৮।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5908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অধ্যায়ঃ৮ম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/০৭/২০২০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hot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25908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0" name="Picture 2" descr="সমাজকর্ম - ২য় পত্র (একাদশ-দ্বাদশ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"/>
            <a:ext cx="2743200" cy="3200400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World Vision Bangladesh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8" name="Picture 14" descr="করোনা ভাইরাস: ওয়ার্ল্ড ভিশনের ..."/>
          <p:cNvPicPr>
            <a:picLocks noChangeAspect="1" noChangeArrowheads="1"/>
          </p:cNvPicPr>
          <p:nvPr/>
        </p:nvPicPr>
        <p:blipFill>
          <a:blip r:embed="rId2"/>
          <a:srcRect l="4673" t="6024" r="8411" b="13253"/>
          <a:stretch>
            <a:fillRect/>
          </a:stretch>
        </p:blipFill>
        <p:spPr bwMode="auto">
          <a:xfrm>
            <a:off x="685800" y="533400"/>
            <a:ext cx="769620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4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 সংগঠন   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3434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667000"/>
            <a:ext cx="8839200" cy="3581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ওয়ার্ল্ড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ভিশন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বলতে 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ওয়ার্ল্ড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ভিশনের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ওয়ার্ল্ড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ভিশনের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685800"/>
            <a:ext cx="8077200" cy="54864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21429"/>
            </a:avLst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বৃহৎ আন্তর্জাতিক স্বেচ্ছাসেবী সংস্থা কাজ করে যাচ্ছে এর মধ্যে  ওয়ার্ল্ড ভিশন বাংলাদেশ অন্যতম।এটি খ্রিষ্টধর্মের আদর্শের আলোকে প্রতিষ্ঠিত।ওয়ার্ল্ড ভিশনের প্রতিষ্ঠাতা আমেরিকান ড.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পিয়ার্স।কোরীয়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পরিত্যক্ত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পিয়ার্স।এদের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প্রতিষ্ঠান।এই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প্রতিষ্ঠানটিই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ওয়ার্ল্ড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ভিশন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করে।বর্তমানে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একশটির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ত্রাণ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পুণর্বাসন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বিকাশ,কমিউনিটি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অ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ভোকেসিসহ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যাচ্ছে।বাংলাদেশে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সালে।বর্তমানে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ওয়ার্ল্ড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ভিশন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828800" y="381000"/>
            <a:ext cx="5334000" cy="106680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ওয়ার্ল্ড ভিশনের মূল্যবোধ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981200"/>
            <a:ext cx="7924800" cy="41910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খ্রিষ্টান,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অংশীদার ,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দায়িত্ববান ,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দরিদ্রদের প্রতি প্রতিশ্রুতিবদ্ব ,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বিভিন্ন প্রতিষ্ঠানের সাথে কাজ করি ,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মানুষকে মূল্যায়ন করি।</a:t>
            </a:r>
          </a:p>
          <a:p>
            <a:pPr marL="342900" indent="-342900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নওগাঁয় বিশ্ব এইডস দিবস পালিত | Wel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267200" cy="2895600"/>
          </a:xfrm>
          <a:prstGeom prst="rect">
            <a:avLst/>
          </a:prstGeom>
          <a:noFill/>
        </p:spPr>
      </p:pic>
      <p:pic>
        <p:nvPicPr>
          <p:cNvPr id="31748" name="Picture 4" descr="Ngos » NGOs Portal Dinajp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267200" cy="2895600"/>
          </a:xfrm>
          <a:prstGeom prst="rect">
            <a:avLst/>
          </a:prstGeom>
          <a:noFill/>
        </p:spPr>
      </p:pic>
      <p:pic>
        <p:nvPicPr>
          <p:cNvPr id="31750" name="Picture 6" descr="হাটহাজারীতে অগ্নিকাণ্ডে ..."/>
          <p:cNvPicPr>
            <a:picLocks noChangeAspect="1" noChangeArrowheads="1"/>
          </p:cNvPicPr>
          <p:nvPr/>
        </p:nvPicPr>
        <p:blipFill>
          <a:blip r:embed="rId4"/>
          <a:srcRect l="20313" r="15625"/>
          <a:stretch>
            <a:fillRect/>
          </a:stretch>
        </p:blipFill>
        <p:spPr bwMode="auto">
          <a:xfrm>
            <a:off x="152400" y="3352800"/>
            <a:ext cx="4267200" cy="3276600"/>
          </a:xfrm>
          <a:prstGeom prst="rect">
            <a:avLst/>
          </a:prstGeom>
          <a:noFill/>
        </p:spPr>
      </p:pic>
      <p:pic>
        <p:nvPicPr>
          <p:cNvPr id="31752" name="Picture 8" descr="Jagoron.news"/>
          <p:cNvPicPr>
            <a:picLocks noChangeAspect="1" noChangeArrowheads="1"/>
          </p:cNvPicPr>
          <p:nvPr/>
        </p:nvPicPr>
        <p:blipFill>
          <a:blip r:embed="rId5"/>
          <a:srcRect l="9375"/>
          <a:stretch>
            <a:fillRect/>
          </a:stretch>
        </p:blipFill>
        <p:spPr bwMode="auto">
          <a:xfrm>
            <a:off x="4648200" y="335280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981200" y="152400"/>
            <a:ext cx="5257800" cy="609600"/>
          </a:xfrm>
          <a:prstGeom prst="round2SameRect">
            <a:avLst/>
          </a:prstGeom>
          <a:solidFill>
            <a:srgbClr val="C0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ওয়ার্ল্ড ভিশনের উদ্দেশ্য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990600"/>
            <a:ext cx="8839200" cy="5715000"/>
          </a:xfrm>
          <a:prstGeom prst="round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ওয়ার্ল্ড ভিশন কতিপয় উদ্দেশ্যে পরিচালিত হয়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উদ্দেশ্যসমুহ নিম্নে তুলে ধরা হলোঃ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ওয়ার্ল্ড  ভিশনের অন্যতম উদ্দেশ্য হলো মানবকল্যাণে কাজ করার জন্য বিশ্বব্যাপী মানুষকে  উদ্বুদ্ব করা।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ওয়ার্ল্ড ভিশনের আরেকটি উদ্দেশ্য হলো দরিদ্র শিশুদের স্বাস্থ্য পরিচর্যা ও উপার্জনক্ষম করে তোলা।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নারীদের সুবিধা বৃদ্বির লক্ষ্যে লিঙ্গ বৈষম্য দূর করা।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সমবায়ের মাধ্যমে জনগনকে সনির্ভর করে তোলা।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এইচ আইভি/এইচ প্রতিরোধ প্রয়ীজনীয় ব্যবস্থা করে তোলা।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দূর্যোগ ও যুদ্বকালীন মূহূর্তে জনগনের জন্য জরুরী খাদ্য ,বস্ত্র,চিকিৎসাসহ প্রয়োজনীয় সাহায্য প্রদান করা।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নেতৃত্বের বিকাশে মানুষকে সহায়তা করা।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গুণগত শিক্ষার সুযোগ সৃস্টি করা।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311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314</cp:revision>
  <dcterms:created xsi:type="dcterms:W3CDTF">2006-08-16T00:00:00Z</dcterms:created>
  <dcterms:modified xsi:type="dcterms:W3CDTF">2020-07-14T18:05:23Z</dcterms:modified>
</cp:coreProperties>
</file>