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7" d="100"/>
          <a:sy n="87" d="100"/>
        </p:scale>
        <p:origin x="403"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6/11/relationships/changesInfo" Target="changesInfos/changesInfo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ajab Ali" userId="52bfc310ed2d2d41" providerId="LiveId" clId="{8A8FF5EC-F074-4115-A8FB-A5F2D5B62020}"/>
    <pc:docChg chg="custSel delSld modSld">
      <pc:chgData name="Rajab Ali" userId="52bfc310ed2d2d41" providerId="LiveId" clId="{8A8FF5EC-F074-4115-A8FB-A5F2D5B62020}" dt="2020-07-14T18:18:47.610" v="233" actId="1076"/>
      <pc:docMkLst>
        <pc:docMk/>
      </pc:docMkLst>
      <pc:sldChg chg="delSp del">
        <pc:chgData name="Rajab Ali" userId="52bfc310ed2d2d41" providerId="LiveId" clId="{8A8FF5EC-F074-4115-A8FB-A5F2D5B62020}" dt="2020-07-14T18:08:01.098" v="12" actId="2696"/>
        <pc:sldMkLst>
          <pc:docMk/>
          <pc:sldMk cId="3759740247" sldId="256"/>
        </pc:sldMkLst>
        <pc:picChg chg="del">
          <ac:chgData name="Rajab Ali" userId="52bfc310ed2d2d41" providerId="LiveId" clId="{8A8FF5EC-F074-4115-A8FB-A5F2D5B62020}" dt="2020-07-14T18:07:35.246" v="10" actId="478"/>
          <ac:picMkLst>
            <pc:docMk/>
            <pc:sldMk cId="3759740247" sldId="256"/>
            <ac:picMk id="6" creationId="{00000000-0000-0000-0000-000000000000}"/>
          </ac:picMkLst>
        </pc:picChg>
      </pc:sldChg>
      <pc:sldChg chg="addSp delSp modSp">
        <pc:chgData name="Rajab Ali" userId="52bfc310ed2d2d41" providerId="LiveId" clId="{8A8FF5EC-F074-4115-A8FB-A5F2D5B62020}" dt="2020-07-14T18:11:09.225" v="47" actId="1076"/>
        <pc:sldMkLst>
          <pc:docMk/>
          <pc:sldMk cId="1685131196" sldId="257"/>
        </pc:sldMkLst>
        <pc:spChg chg="del">
          <ac:chgData name="Rajab Ali" userId="52bfc310ed2d2d41" providerId="LiveId" clId="{8A8FF5EC-F074-4115-A8FB-A5F2D5B62020}" dt="2020-07-14T18:10:40.111" v="37" actId="478"/>
          <ac:spMkLst>
            <pc:docMk/>
            <pc:sldMk cId="1685131196" sldId="257"/>
            <ac:spMk id="2" creationId="{00000000-0000-0000-0000-000000000000}"/>
          </ac:spMkLst>
        </pc:spChg>
        <pc:spChg chg="del mod">
          <ac:chgData name="Rajab Ali" userId="52bfc310ed2d2d41" providerId="LiveId" clId="{8A8FF5EC-F074-4115-A8FB-A5F2D5B62020}" dt="2020-07-14T18:10:36.929" v="36" actId="478"/>
          <ac:spMkLst>
            <pc:docMk/>
            <pc:sldMk cId="1685131196" sldId="257"/>
            <ac:spMk id="3" creationId="{00000000-0000-0000-0000-000000000000}"/>
          </ac:spMkLst>
        </pc:spChg>
        <pc:spChg chg="del mod">
          <ac:chgData name="Rajab Ali" userId="52bfc310ed2d2d41" providerId="LiveId" clId="{8A8FF5EC-F074-4115-A8FB-A5F2D5B62020}" dt="2020-07-14T18:10:33.367" v="34" actId="478"/>
          <ac:spMkLst>
            <pc:docMk/>
            <pc:sldMk cId="1685131196" sldId="257"/>
            <ac:spMk id="4" creationId="{00000000-0000-0000-0000-000000000000}"/>
          </ac:spMkLst>
        </pc:spChg>
        <pc:spChg chg="add mod">
          <ac:chgData name="Rajab Ali" userId="52bfc310ed2d2d41" providerId="LiveId" clId="{8A8FF5EC-F074-4115-A8FB-A5F2D5B62020}" dt="2020-07-14T18:10:59.699" v="42" actId="1076"/>
          <ac:spMkLst>
            <pc:docMk/>
            <pc:sldMk cId="1685131196" sldId="257"/>
            <ac:spMk id="8" creationId="{507176B9-52D2-4DFE-9D4C-29FE8621FDFF}"/>
          </ac:spMkLst>
        </pc:spChg>
        <pc:picChg chg="del">
          <ac:chgData name="Rajab Ali" userId="52bfc310ed2d2d41" providerId="LiveId" clId="{8A8FF5EC-F074-4115-A8FB-A5F2D5B62020}" dt="2020-07-14T18:07:53.339" v="11" actId="478"/>
          <ac:picMkLst>
            <pc:docMk/>
            <pc:sldMk cId="1685131196" sldId="257"/>
            <ac:picMk id="5" creationId="{00000000-0000-0000-0000-000000000000}"/>
          </ac:picMkLst>
        </pc:picChg>
        <pc:picChg chg="add mod">
          <ac:chgData name="Rajab Ali" userId="52bfc310ed2d2d41" providerId="LiveId" clId="{8A8FF5EC-F074-4115-A8FB-A5F2D5B62020}" dt="2020-07-14T18:11:09.225" v="47" actId="1076"/>
          <ac:picMkLst>
            <pc:docMk/>
            <pc:sldMk cId="1685131196" sldId="257"/>
            <ac:picMk id="7" creationId="{52A3DF4E-6EF7-43CD-A865-AFDD89B05BAC}"/>
          </ac:picMkLst>
        </pc:picChg>
      </pc:sldChg>
      <pc:sldChg chg="addSp delSp modSp delAnim">
        <pc:chgData name="Rajab Ali" userId="52bfc310ed2d2d41" providerId="LiveId" clId="{8A8FF5EC-F074-4115-A8FB-A5F2D5B62020}" dt="2020-07-14T18:18:47.610" v="233" actId="1076"/>
        <pc:sldMkLst>
          <pc:docMk/>
          <pc:sldMk cId="3489520815" sldId="258"/>
        </pc:sldMkLst>
        <pc:spChg chg="del">
          <ac:chgData name="Rajab Ali" userId="52bfc310ed2d2d41" providerId="LiveId" clId="{8A8FF5EC-F074-4115-A8FB-A5F2D5B62020}" dt="2020-07-14T18:11:22.528" v="52" actId="478"/>
          <ac:spMkLst>
            <pc:docMk/>
            <pc:sldMk cId="3489520815" sldId="258"/>
            <ac:spMk id="2" creationId="{00000000-0000-0000-0000-000000000000}"/>
          </ac:spMkLst>
        </pc:spChg>
        <pc:spChg chg="del mod">
          <ac:chgData name="Rajab Ali" userId="52bfc310ed2d2d41" providerId="LiveId" clId="{8A8FF5EC-F074-4115-A8FB-A5F2D5B62020}" dt="2020-07-14T18:11:19.525" v="51" actId="478"/>
          <ac:spMkLst>
            <pc:docMk/>
            <pc:sldMk cId="3489520815" sldId="258"/>
            <ac:spMk id="3" creationId="{00000000-0000-0000-0000-000000000000}"/>
          </ac:spMkLst>
        </pc:spChg>
        <pc:spChg chg="del mod">
          <ac:chgData name="Rajab Ali" userId="52bfc310ed2d2d41" providerId="LiveId" clId="{8A8FF5EC-F074-4115-A8FB-A5F2D5B62020}" dt="2020-07-14T18:11:16.792" v="49" actId="478"/>
          <ac:spMkLst>
            <pc:docMk/>
            <pc:sldMk cId="3489520815" sldId="258"/>
            <ac:spMk id="4" creationId="{00000000-0000-0000-0000-000000000000}"/>
          </ac:spMkLst>
        </pc:spChg>
        <pc:spChg chg="del">
          <ac:chgData name="Rajab Ali" userId="52bfc310ed2d2d41" providerId="LiveId" clId="{8A8FF5EC-F074-4115-A8FB-A5F2D5B62020}" dt="2020-07-14T18:07:30.713" v="9" actId="478"/>
          <ac:spMkLst>
            <pc:docMk/>
            <pc:sldMk cId="3489520815" sldId="258"/>
            <ac:spMk id="5" creationId="{00000000-0000-0000-0000-000000000000}"/>
          </ac:spMkLst>
        </pc:spChg>
        <pc:spChg chg="del mod">
          <ac:chgData name="Rajab Ali" userId="52bfc310ed2d2d41" providerId="LiveId" clId="{8A8FF5EC-F074-4115-A8FB-A5F2D5B62020}" dt="2020-07-14T18:07:07.922" v="2" actId="478"/>
          <ac:spMkLst>
            <pc:docMk/>
            <pc:sldMk cId="3489520815" sldId="258"/>
            <ac:spMk id="6" creationId="{00000000-0000-0000-0000-000000000000}"/>
          </ac:spMkLst>
        </pc:spChg>
        <pc:spChg chg="del">
          <ac:chgData name="Rajab Ali" userId="52bfc310ed2d2d41" providerId="LiveId" clId="{8A8FF5EC-F074-4115-A8FB-A5F2D5B62020}" dt="2020-07-14T18:07:11.539" v="3" actId="478"/>
          <ac:spMkLst>
            <pc:docMk/>
            <pc:sldMk cId="3489520815" sldId="258"/>
            <ac:spMk id="7" creationId="{00000000-0000-0000-0000-000000000000}"/>
          </ac:spMkLst>
        </pc:spChg>
        <pc:spChg chg="add del mod">
          <ac:chgData name="Rajab Ali" userId="52bfc310ed2d2d41" providerId="LiveId" clId="{8A8FF5EC-F074-4115-A8FB-A5F2D5B62020}" dt="2020-07-14T18:12:03.302" v="57"/>
          <ac:spMkLst>
            <pc:docMk/>
            <pc:sldMk cId="3489520815" sldId="258"/>
            <ac:spMk id="10" creationId="{2D9BCD19-F017-4E6C-9C6A-39BFF9B50438}"/>
          </ac:spMkLst>
        </pc:spChg>
        <pc:spChg chg="add mod">
          <ac:chgData name="Rajab Ali" userId="52bfc310ed2d2d41" providerId="LiveId" clId="{8A8FF5EC-F074-4115-A8FB-A5F2D5B62020}" dt="2020-07-14T18:18:17.505" v="227" actId="1076"/>
          <ac:spMkLst>
            <pc:docMk/>
            <pc:sldMk cId="3489520815" sldId="258"/>
            <ac:spMk id="11" creationId="{159B2610-B479-4593-AED6-4EA296D5233E}"/>
          </ac:spMkLst>
        </pc:spChg>
        <pc:spChg chg="add mod">
          <ac:chgData name="Rajab Ali" userId="52bfc310ed2d2d41" providerId="LiveId" clId="{8A8FF5EC-F074-4115-A8FB-A5F2D5B62020}" dt="2020-07-14T18:18:42.843" v="231" actId="1076"/>
          <ac:spMkLst>
            <pc:docMk/>
            <pc:sldMk cId="3489520815" sldId="258"/>
            <ac:spMk id="13" creationId="{F9127ADD-6535-4088-ACC8-520772BDCFF8}"/>
          </ac:spMkLst>
        </pc:spChg>
        <pc:spChg chg="add mod">
          <ac:chgData name="Rajab Ali" userId="52bfc310ed2d2d41" providerId="LiveId" clId="{8A8FF5EC-F074-4115-A8FB-A5F2D5B62020}" dt="2020-07-14T18:17:48.480" v="222" actId="1076"/>
          <ac:spMkLst>
            <pc:docMk/>
            <pc:sldMk cId="3489520815" sldId="258"/>
            <ac:spMk id="15" creationId="{76B4EE25-ABF6-422B-B5F7-DB46E8381D13}"/>
          </ac:spMkLst>
        </pc:spChg>
        <pc:spChg chg="add mod">
          <ac:chgData name="Rajab Ali" userId="52bfc310ed2d2d41" providerId="LiveId" clId="{8A8FF5EC-F074-4115-A8FB-A5F2D5B62020}" dt="2020-07-14T18:18:47.610" v="233" actId="1076"/>
          <ac:spMkLst>
            <pc:docMk/>
            <pc:sldMk cId="3489520815" sldId="258"/>
            <ac:spMk id="16" creationId="{967E5EB9-5DDF-4285-AB98-D25F3DD54FEC}"/>
          </ac:spMkLst>
        </pc:spChg>
        <pc:picChg chg="del mod">
          <ac:chgData name="Rajab Ali" userId="52bfc310ed2d2d41" providerId="LiveId" clId="{8A8FF5EC-F074-4115-A8FB-A5F2D5B62020}" dt="2020-07-14T18:07:26.661" v="8" actId="478"/>
          <ac:picMkLst>
            <pc:docMk/>
            <pc:sldMk cId="3489520815" sldId="258"/>
            <ac:picMk id="8" creationId="{00000000-0000-0000-0000-000000000000}"/>
          </ac:picMkLst>
        </pc:picChg>
        <pc:picChg chg="add mod">
          <ac:chgData name="Rajab Ali" userId="52bfc310ed2d2d41" providerId="LiveId" clId="{8A8FF5EC-F074-4115-A8FB-A5F2D5B62020}" dt="2020-07-14T18:18:44.874" v="232" actId="1076"/>
          <ac:picMkLst>
            <pc:docMk/>
            <pc:sldMk cId="3489520815" sldId="258"/>
            <ac:picMk id="18" creationId="{6F1F546D-986D-4821-B6D2-E3157FBF5687}"/>
          </ac:picMkLst>
        </pc:picChg>
        <pc:cxnChg chg="del">
          <ac:chgData name="Rajab Ali" userId="52bfc310ed2d2d41" providerId="LiveId" clId="{8A8FF5EC-F074-4115-A8FB-A5F2D5B62020}" dt="2020-07-14T18:07:19.782" v="5" actId="478"/>
          <ac:cxnSpMkLst>
            <pc:docMk/>
            <pc:sldMk cId="3489520815" sldId="258"/>
            <ac:cxnSpMk id="9" creationId="{00000000-0000-0000-0000-000000000000}"/>
          </ac:cxnSpMkLst>
        </pc:cxnChg>
        <pc:cxnChg chg="del">
          <ac:chgData name="Rajab Ali" userId="52bfc310ed2d2d41" providerId="LiveId" clId="{8A8FF5EC-F074-4115-A8FB-A5F2D5B62020}" dt="2020-07-14T18:07:23.423" v="6" actId="478"/>
          <ac:cxnSpMkLst>
            <pc:docMk/>
            <pc:sldMk cId="3489520815" sldId="258"/>
            <ac:cxnSpMk id="12" creationId="{00000000-0000-0000-0000-000000000000}"/>
          </ac:cxnSpMkLst>
        </pc:cxnChg>
        <pc:cxnChg chg="del">
          <ac:chgData name="Rajab Ali" userId="52bfc310ed2d2d41" providerId="LiveId" clId="{8A8FF5EC-F074-4115-A8FB-A5F2D5B62020}" dt="2020-07-14T18:07:15.467" v="4" actId="478"/>
          <ac:cxnSpMkLst>
            <pc:docMk/>
            <pc:sldMk cId="3489520815" sldId="258"/>
            <ac:cxnSpMk id="14" creationId="{00000000-0000-0000-0000-000000000000}"/>
          </ac:cxnSpMkLst>
        </pc:cxn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EB90CFE-CF63-4276-8C0F-81DC4ADF6A7B}" type="datetimeFigureOut">
              <a:rPr lang="en-US" smtClean="0"/>
              <a:t>7/15/2020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82BAD1F-AABE-43F4-ABB7-8A385E16B213}" type="slidenum">
              <a:rPr lang="en-US" smtClean="0"/>
              <a:t>‹#›</a:t>
            </a:fld>
            <a:endParaRPr lang="en-US"/>
          </a:p>
        </p:txBody>
      </p:sp>
    </p:spTree>
    <p:extLst>
      <p:ext uri="{BB962C8B-B14F-4D97-AF65-F5344CB8AC3E}">
        <p14:creationId xmlns:p14="http://schemas.microsoft.com/office/powerpoint/2010/main" val="11339459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1D45E5E-B0CD-403D-93AA-3F6809A50CAC}" type="datetimeFigureOut">
              <a:rPr lang="en-US" smtClean="0"/>
              <a:t>7/15/2020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88ED63-BCC7-4458-8507-0FA7D79FF7F8}" type="slidenum">
              <a:rPr lang="en-US" smtClean="0"/>
              <a:t>‹#›</a:t>
            </a:fld>
            <a:endParaRPr lang="en-US"/>
          </a:p>
        </p:txBody>
      </p:sp>
    </p:spTree>
    <p:extLst>
      <p:ext uri="{BB962C8B-B14F-4D97-AF65-F5344CB8AC3E}">
        <p14:creationId xmlns:p14="http://schemas.microsoft.com/office/powerpoint/2010/main" val="6252933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1D45E5E-B0CD-403D-93AA-3F6809A50CAC}" type="datetimeFigureOut">
              <a:rPr lang="en-US" smtClean="0"/>
              <a:t>7/15/2020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88ED63-BCC7-4458-8507-0FA7D79FF7F8}" type="slidenum">
              <a:rPr lang="en-US" smtClean="0"/>
              <a:t>‹#›</a:t>
            </a:fld>
            <a:endParaRPr lang="en-US"/>
          </a:p>
        </p:txBody>
      </p:sp>
    </p:spTree>
    <p:extLst>
      <p:ext uri="{BB962C8B-B14F-4D97-AF65-F5344CB8AC3E}">
        <p14:creationId xmlns:p14="http://schemas.microsoft.com/office/powerpoint/2010/main" val="38856186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1D45E5E-B0CD-403D-93AA-3F6809A50CAC}" type="datetimeFigureOut">
              <a:rPr lang="en-US" smtClean="0"/>
              <a:t>7/15/2020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88ED63-BCC7-4458-8507-0FA7D79FF7F8}" type="slidenum">
              <a:rPr lang="en-US" smtClean="0"/>
              <a:t>‹#›</a:t>
            </a:fld>
            <a:endParaRPr lang="en-US"/>
          </a:p>
        </p:txBody>
      </p:sp>
    </p:spTree>
    <p:extLst>
      <p:ext uri="{BB962C8B-B14F-4D97-AF65-F5344CB8AC3E}">
        <p14:creationId xmlns:p14="http://schemas.microsoft.com/office/powerpoint/2010/main" val="24654946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1D45E5E-B0CD-403D-93AA-3F6809A50CAC}" type="datetimeFigureOut">
              <a:rPr lang="en-US" smtClean="0"/>
              <a:t>7/15/2020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88ED63-BCC7-4458-8507-0FA7D79FF7F8}" type="slidenum">
              <a:rPr lang="en-US" smtClean="0"/>
              <a:t>‹#›</a:t>
            </a:fld>
            <a:endParaRPr lang="en-US"/>
          </a:p>
        </p:txBody>
      </p:sp>
    </p:spTree>
    <p:extLst>
      <p:ext uri="{BB962C8B-B14F-4D97-AF65-F5344CB8AC3E}">
        <p14:creationId xmlns:p14="http://schemas.microsoft.com/office/powerpoint/2010/main" val="1005433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1D45E5E-B0CD-403D-93AA-3F6809A50CAC}" type="datetimeFigureOut">
              <a:rPr lang="en-US" smtClean="0"/>
              <a:t>7/15/2020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88ED63-BCC7-4458-8507-0FA7D79FF7F8}" type="slidenum">
              <a:rPr lang="en-US" smtClean="0"/>
              <a:t>‹#›</a:t>
            </a:fld>
            <a:endParaRPr lang="en-US"/>
          </a:p>
        </p:txBody>
      </p:sp>
    </p:spTree>
    <p:extLst>
      <p:ext uri="{BB962C8B-B14F-4D97-AF65-F5344CB8AC3E}">
        <p14:creationId xmlns:p14="http://schemas.microsoft.com/office/powerpoint/2010/main" val="13306337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1D45E5E-B0CD-403D-93AA-3F6809A50CAC}" type="datetimeFigureOut">
              <a:rPr lang="en-US" smtClean="0"/>
              <a:t>7/15/2020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88ED63-BCC7-4458-8507-0FA7D79FF7F8}" type="slidenum">
              <a:rPr lang="en-US" smtClean="0"/>
              <a:t>‹#›</a:t>
            </a:fld>
            <a:endParaRPr lang="en-US"/>
          </a:p>
        </p:txBody>
      </p:sp>
    </p:spTree>
    <p:extLst>
      <p:ext uri="{BB962C8B-B14F-4D97-AF65-F5344CB8AC3E}">
        <p14:creationId xmlns:p14="http://schemas.microsoft.com/office/powerpoint/2010/main" val="29451192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1D45E5E-B0CD-403D-93AA-3F6809A50CAC}" type="datetimeFigureOut">
              <a:rPr lang="en-US" smtClean="0"/>
              <a:t>7/15/2020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788ED63-BCC7-4458-8507-0FA7D79FF7F8}" type="slidenum">
              <a:rPr lang="en-US" smtClean="0"/>
              <a:t>‹#›</a:t>
            </a:fld>
            <a:endParaRPr lang="en-US"/>
          </a:p>
        </p:txBody>
      </p:sp>
    </p:spTree>
    <p:extLst>
      <p:ext uri="{BB962C8B-B14F-4D97-AF65-F5344CB8AC3E}">
        <p14:creationId xmlns:p14="http://schemas.microsoft.com/office/powerpoint/2010/main" val="23574846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1D45E5E-B0CD-403D-93AA-3F6809A50CAC}" type="datetimeFigureOut">
              <a:rPr lang="en-US" smtClean="0"/>
              <a:t>7/15/2020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788ED63-BCC7-4458-8507-0FA7D79FF7F8}" type="slidenum">
              <a:rPr lang="en-US" smtClean="0"/>
              <a:t>‹#›</a:t>
            </a:fld>
            <a:endParaRPr lang="en-US"/>
          </a:p>
        </p:txBody>
      </p:sp>
    </p:spTree>
    <p:extLst>
      <p:ext uri="{BB962C8B-B14F-4D97-AF65-F5344CB8AC3E}">
        <p14:creationId xmlns:p14="http://schemas.microsoft.com/office/powerpoint/2010/main" val="6072559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D45E5E-B0CD-403D-93AA-3F6809A50CAC}" type="datetimeFigureOut">
              <a:rPr lang="en-US" smtClean="0"/>
              <a:t>7/15/2020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788ED63-BCC7-4458-8507-0FA7D79FF7F8}" type="slidenum">
              <a:rPr lang="en-US" smtClean="0"/>
              <a:t>‹#›</a:t>
            </a:fld>
            <a:endParaRPr lang="en-US"/>
          </a:p>
        </p:txBody>
      </p:sp>
    </p:spTree>
    <p:extLst>
      <p:ext uri="{BB962C8B-B14F-4D97-AF65-F5344CB8AC3E}">
        <p14:creationId xmlns:p14="http://schemas.microsoft.com/office/powerpoint/2010/main" val="2628640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1D45E5E-B0CD-403D-93AA-3F6809A50CAC}" type="datetimeFigureOut">
              <a:rPr lang="en-US" smtClean="0"/>
              <a:t>7/15/2020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88ED63-BCC7-4458-8507-0FA7D79FF7F8}" type="slidenum">
              <a:rPr lang="en-US" smtClean="0"/>
              <a:t>‹#›</a:t>
            </a:fld>
            <a:endParaRPr lang="en-US"/>
          </a:p>
        </p:txBody>
      </p:sp>
    </p:spTree>
    <p:extLst>
      <p:ext uri="{BB962C8B-B14F-4D97-AF65-F5344CB8AC3E}">
        <p14:creationId xmlns:p14="http://schemas.microsoft.com/office/powerpoint/2010/main" val="6342324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1D45E5E-B0CD-403D-93AA-3F6809A50CAC}" type="datetimeFigureOut">
              <a:rPr lang="en-US" smtClean="0"/>
              <a:t>7/15/2020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88ED63-BCC7-4458-8507-0FA7D79FF7F8}" type="slidenum">
              <a:rPr lang="en-US" smtClean="0"/>
              <a:t>‹#›</a:t>
            </a:fld>
            <a:endParaRPr lang="en-US"/>
          </a:p>
        </p:txBody>
      </p:sp>
    </p:spTree>
    <p:extLst>
      <p:ext uri="{BB962C8B-B14F-4D97-AF65-F5344CB8AC3E}">
        <p14:creationId xmlns:p14="http://schemas.microsoft.com/office/powerpoint/2010/main" val="22852750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D45E5E-B0CD-403D-93AA-3F6809A50CAC}" type="datetimeFigureOut">
              <a:rPr lang="en-US" smtClean="0"/>
              <a:t>7/15/2020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88ED63-BCC7-4458-8507-0FA7D79FF7F8}" type="slidenum">
              <a:rPr lang="en-US" smtClean="0"/>
              <a:t>‹#›</a:t>
            </a:fld>
            <a:endParaRPr lang="en-US"/>
          </a:p>
        </p:txBody>
      </p:sp>
    </p:spTree>
    <p:extLst>
      <p:ext uri="{BB962C8B-B14F-4D97-AF65-F5344CB8AC3E}">
        <p14:creationId xmlns:p14="http://schemas.microsoft.com/office/powerpoint/2010/main" val="22506466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52A3DF4E-6EF7-43CD-A865-AFDD89B05BA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73811" y="1141166"/>
            <a:ext cx="8795604" cy="5156043"/>
          </a:xfrm>
          <a:prstGeom prst="rect">
            <a:avLst/>
          </a:prstGeom>
        </p:spPr>
      </p:pic>
      <p:sp>
        <p:nvSpPr>
          <p:cNvPr id="8" name="Rectangle 7">
            <a:extLst>
              <a:ext uri="{FF2B5EF4-FFF2-40B4-BE49-F238E27FC236}">
                <a16:creationId xmlns:a16="http://schemas.microsoft.com/office/drawing/2014/main" id="{507176B9-52D2-4DFE-9D4C-29FE8621FDFF}"/>
              </a:ext>
            </a:extLst>
          </p:cNvPr>
          <p:cNvSpPr/>
          <p:nvPr/>
        </p:nvSpPr>
        <p:spPr>
          <a:xfrm>
            <a:off x="641839" y="164740"/>
            <a:ext cx="10155116" cy="830997"/>
          </a:xfrm>
          <a:prstGeom prst="rect">
            <a:avLst/>
          </a:prstGeom>
        </p:spPr>
        <p:txBody>
          <a:bodyPr wrap="square">
            <a:spAutoFit/>
          </a:bodyPr>
          <a:lstStyle/>
          <a:p>
            <a:pPr lvl="0" algn="ctr"/>
            <a:r>
              <a:rPr lang="en-US" sz="4800" dirty="0">
                <a:solidFill>
                  <a:prstClr val="black"/>
                </a:solidFill>
              </a:rPr>
              <a:t>আজকের </a:t>
            </a:r>
            <a:r>
              <a:rPr lang="en-US" sz="4800" dirty="0" err="1">
                <a:solidFill>
                  <a:prstClr val="black"/>
                </a:solidFill>
              </a:rPr>
              <a:t>ক্লাসে</a:t>
            </a:r>
            <a:r>
              <a:rPr lang="en-US" sz="4800" dirty="0">
                <a:solidFill>
                  <a:prstClr val="black"/>
                </a:solidFill>
              </a:rPr>
              <a:t> </a:t>
            </a:r>
            <a:r>
              <a:rPr lang="en-US" sz="4800" dirty="0" err="1">
                <a:solidFill>
                  <a:prstClr val="black"/>
                </a:solidFill>
              </a:rPr>
              <a:t>সবাইকে</a:t>
            </a:r>
            <a:r>
              <a:rPr lang="en-US" sz="4800" dirty="0">
                <a:solidFill>
                  <a:prstClr val="black"/>
                </a:solidFill>
              </a:rPr>
              <a:t> </a:t>
            </a:r>
            <a:r>
              <a:rPr lang="en-US" sz="4800" dirty="0" err="1">
                <a:solidFill>
                  <a:prstClr val="black"/>
                </a:solidFill>
              </a:rPr>
              <a:t>শুভেচ্ছা</a:t>
            </a:r>
            <a:endParaRPr lang="bn-IN" sz="4800" dirty="0">
              <a:solidFill>
                <a:prstClr val="black"/>
              </a:solidFill>
            </a:endParaRPr>
          </a:p>
        </p:txBody>
      </p:sp>
    </p:spTree>
    <p:extLst>
      <p:ext uri="{BB962C8B-B14F-4D97-AF65-F5344CB8AC3E}">
        <p14:creationId xmlns:p14="http://schemas.microsoft.com/office/powerpoint/2010/main" val="168513119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7039429"/>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3" name="Rectangle 2"/>
          <p:cNvSpPr/>
          <p:nvPr/>
        </p:nvSpPr>
        <p:spPr>
          <a:xfrm>
            <a:off x="188686" y="188686"/>
            <a:ext cx="11771085" cy="666931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290286" y="319314"/>
            <a:ext cx="11495314" cy="6415315"/>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5" name="Rounded Rectangle 4"/>
          <p:cNvSpPr/>
          <p:nvPr/>
        </p:nvSpPr>
        <p:spPr>
          <a:xfrm>
            <a:off x="2365829" y="508000"/>
            <a:ext cx="7765142" cy="870857"/>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bn-IN" sz="3600" dirty="0"/>
              <a:t>ঈশ্বর সর্বত্র বিরাজমান</a:t>
            </a:r>
            <a:endParaRPr lang="en-US" sz="3600" dirty="0"/>
          </a:p>
        </p:txBody>
      </p:sp>
      <p:sp>
        <p:nvSpPr>
          <p:cNvPr id="6" name="Flowchart: Alternate Process 5"/>
          <p:cNvSpPr/>
          <p:nvPr/>
        </p:nvSpPr>
        <p:spPr>
          <a:xfrm>
            <a:off x="856343" y="2714171"/>
            <a:ext cx="10609943" cy="3744686"/>
          </a:xfrm>
          <a:prstGeom prst="flowChartAlternateProcess">
            <a:avLst/>
          </a:prstGeom>
        </p:spPr>
        <p:style>
          <a:lnRef idx="2">
            <a:schemeClr val="accent6"/>
          </a:lnRef>
          <a:fillRef idx="1">
            <a:schemeClr val="lt1"/>
          </a:fillRef>
          <a:effectRef idx="0">
            <a:schemeClr val="accent6"/>
          </a:effectRef>
          <a:fontRef idx="minor">
            <a:schemeClr val="dk1"/>
          </a:fontRef>
        </p:style>
        <p:txBody>
          <a:bodyPr rtlCol="0" anchor="ctr"/>
          <a:lstStyle/>
          <a:p>
            <a:pPr algn="just"/>
            <a:r>
              <a:rPr lang="bn-IN" sz="2800" dirty="0"/>
              <a:t>ঈশ্বর অনন্ত অসীম,</a:t>
            </a:r>
            <a:r>
              <a:rPr lang="en-US" sz="2800" dirty="0" err="1"/>
              <a:t>তাঁর</a:t>
            </a:r>
            <a:r>
              <a:rPr lang="en-US" sz="2800" dirty="0"/>
              <a:t> </a:t>
            </a:r>
            <a:r>
              <a:rPr lang="en-US" sz="2800" dirty="0" err="1"/>
              <a:t>কোনো</a:t>
            </a:r>
            <a:r>
              <a:rPr lang="en-US" sz="2800" dirty="0"/>
              <a:t> </a:t>
            </a:r>
            <a:r>
              <a:rPr lang="en-US" sz="2800" dirty="0" err="1"/>
              <a:t>পরিবর্তন</a:t>
            </a:r>
            <a:r>
              <a:rPr lang="en-US" sz="2800" dirty="0"/>
              <a:t> </a:t>
            </a:r>
            <a:r>
              <a:rPr lang="en-US" sz="2800" dirty="0" err="1"/>
              <a:t>নেই</a:t>
            </a:r>
            <a:r>
              <a:rPr lang="en-US" sz="2800" dirty="0"/>
              <a:t>। </a:t>
            </a:r>
            <a:r>
              <a:rPr lang="en-US" sz="2800" dirty="0" err="1"/>
              <a:t>তিনি</a:t>
            </a:r>
            <a:r>
              <a:rPr lang="en-US" sz="2800" dirty="0"/>
              <a:t> </a:t>
            </a:r>
            <a:r>
              <a:rPr lang="en-US" sz="2800" dirty="0" err="1"/>
              <a:t>শ্বাশত</a:t>
            </a:r>
            <a:r>
              <a:rPr lang="en-US" sz="2800" dirty="0"/>
              <a:t> ।</a:t>
            </a:r>
            <a:r>
              <a:rPr lang="en-US" sz="2800" dirty="0" err="1"/>
              <a:t>তিনি</a:t>
            </a:r>
            <a:r>
              <a:rPr lang="en-US" sz="2800" dirty="0"/>
              <a:t> </a:t>
            </a:r>
            <a:r>
              <a:rPr lang="en-US" sz="2800" dirty="0" err="1"/>
              <a:t>জগতের</a:t>
            </a:r>
            <a:r>
              <a:rPr lang="en-US" sz="2800" dirty="0"/>
              <a:t> </a:t>
            </a:r>
            <a:r>
              <a:rPr lang="en-US" sz="2800" dirty="0" err="1"/>
              <a:t>আদি</a:t>
            </a:r>
            <a:r>
              <a:rPr lang="en-US" sz="2800" dirty="0"/>
              <a:t> </a:t>
            </a:r>
            <a:r>
              <a:rPr lang="en-US" sz="2800" dirty="0" err="1"/>
              <a:t>কারণ,তিনি</a:t>
            </a:r>
            <a:r>
              <a:rPr lang="en-US" sz="2800" dirty="0"/>
              <a:t> </a:t>
            </a:r>
            <a:r>
              <a:rPr lang="en-US" sz="2800" dirty="0" err="1"/>
              <a:t>বিধাতা</a:t>
            </a:r>
            <a:r>
              <a:rPr lang="en-US" sz="2800" dirty="0"/>
              <a:t> । </a:t>
            </a:r>
            <a:r>
              <a:rPr lang="en-US" sz="2800" dirty="0" err="1"/>
              <a:t>তাঁর</a:t>
            </a:r>
            <a:r>
              <a:rPr lang="en-US" sz="2800" dirty="0"/>
              <a:t> </a:t>
            </a:r>
            <a:r>
              <a:rPr lang="en-US" sz="2800" dirty="0" err="1"/>
              <a:t>কোনো</a:t>
            </a:r>
            <a:r>
              <a:rPr lang="en-US" sz="2800" dirty="0"/>
              <a:t> </a:t>
            </a:r>
            <a:r>
              <a:rPr lang="en-US" sz="2800" dirty="0" err="1"/>
              <a:t>স্রষ্টা</a:t>
            </a:r>
            <a:r>
              <a:rPr lang="en-US" sz="2800" dirty="0"/>
              <a:t> </a:t>
            </a:r>
            <a:r>
              <a:rPr lang="en-US" sz="2800" dirty="0" err="1"/>
              <a:t>নেই</a:t>
            </a:r>
            <a:r>
              <a:rPr lang="en-US" sz="2800" dirty="0"/>
              <a:t>। </a:t>
            </a:r>
            <a:r>
              <a:rPr lang="en-US" sz="2800" dirty="0" err="1"/>
              <a:t>তিনি</a:t>
            </a:r>
            <a:r>
              <a:rPr lang="en-US" sz="2800" dirty="0"/>
              <a:t> </a:t>
            </a:r>
            <a:r>
              <a:rPr lang="en-US" sz="2800" dirty="0" err="1"/>
              <a:t>স্বয়ম্ভূ</a:t>
            </a:r>
            <a:r>
              <a:rPr lang="en-US" sz="2800" dirty="0"/>
              <a:t> </a:t>
            </a:r>
            <a:r>
              <a:rPr lang="en-US" sz="2800" dirty="0" err="1"/>
              <a:t>অর্থা</a:t>
            </a:r>
            <a:r>
              <a:rPr lang="en-US" sz="2800" dirty="0"/>
              <a:t>ৎ </a:t>
            </a:r>
            <a:r>
              <a:rPr lang="en-US" sz="2800" dirty="0" err="1"/>
              <a:t>নিজে</a:t>
            </a:r>
            <a:r>
              <a:rPr lang="en-US" sz="2800" dirty="0"/>
              <a:t> </a:t>
            </a:r>
            <a:r>
              <a:rPr lang="en-US" sz="2800" dirty="0" err="1"/>
              <a:t>নিজেই</a:t>
            </a:r>
            <a:r>
              <a:rPr lang="en-US" sz="2800" dirty="0"/>
              <a:t> </a:t>
            </a:r>
            <a:r>
              <a:rPr lang="en-US" sz="2800" dirty="0" err="1"/>
              <a:t>সৃষ্ট</a:t>
            </a:r>
            <a:r>
              <a:rPr lang="en-US" sz="2800" dirty="0"/>
              <a:t> </a:t>
            </a:r>
            <a:r>
              <a:rPr lang="en-US" sz="2800" dirty="0" err="1"/>
              <a:t>হয়েছেন</a:t>
            </a:r>
            <a:r>
              <a:rPr lang="en-US" sz="2800" dirty="0"/>
              <a:t>। </a:t>
            </a:r>
            <a:r>
              <a:rPr lang="en-US" sz="2800" dirty="0" err="1"/>
              <a:t>তিনি</a:t>
            </a:r>
            <a:r>
              <a:rPr lang="en-US" sz="2800" dirty="0"/>
              <a:t> </a:t>
            </a:r>
            <a:r>
              <a:rPr lang="en-US" sz="2800" dirty="0" err="1"/>
              <a:t>নিত্য,শুদ্ধ</a:t>
            </a:r>
            <a:r>
              <a:rPr lang="en-US" sz="2800" dirty="0"/>
              <a:t> ও </a:t>
            </a:r>
            <a:r>
              <a:rPr lang="en-US" sz="2800" dirty="0" err="1"/>
              <a:t>পরম</a:t>
            </a:r>
            <a:r>
              <a:rPr lang="en-US" sz="2800" dirty="0"/>
              <a:t> </a:t>
            </a:r>
            <a:r>
              <a:rPr lang="en-US" sz="2800" dirty="0" err="1"/>
              <a:t>পবিত্র</a:t>
            </a:r>
            <a:r>
              <a:rPr lang="en-US" sz="2800" dirty="0"/>
              <a:t>। </a:t>
            </a:r>
            <a:r>
              <a:rPr lang="en-US" sz="2800" dirty="0" err="1"/>
              <a:t>তিনি</a:t>
            </a:r>
            <a:r>
              <a:rPr lang="en-US" sz="2800" dirty="0"/>
              <a:t> </a:t>
            </a:r>
            <a:r>
              <a:rPr lang="en-US" sz="2800" dirty="0" err="1"/>
              <a:t>সকল</a:t>
            </a:r>
            <a:r>
              <a:rPr lang="en-US" sz="2800" dirty="0"/>
              <a:t> </a:t>
            </a:r>
            <a:r>
              <a:rPr lang="en-US" sz="2800" dirty="0" err="1"/>
              <a:t>কর্মের</a:t>
            </a:r>
            <a:r>
              <a:rPr lang="en-US" sz="2800" dirty="0"/>
              <a:t> </a:t>
            </a:r>
            <a:r>
              <a:rPr lang="en-US" sz="2800" dirty="0" err="1"/>
              <a:t>ফলদাতা</a:t>
            </a:r>
            <a:r>
              <a:rPr lang="en-US" sz="2800" dirty="0"/>
              <a:t>। </a:t>
            </a:r>
            <a:r>
              <a:rPr lang="en-US" sz="2800" dirty="0" err="1"/>
              <a:t>যে</a:t>
            </a:r>
            <a:r>
              <a:rPr lang="en-US" sz="2800" dirty="0"/>
              <a:t> </a:t>
            </a:r>
            <a:r>
              <a:rPr lang="en-US" sz="2800" dirty="0" err="1"/>
              <a:t>যেরকম</a:t>
            </a:r>
            <a:r>
              <a:rPr lang="en-US" sz="2800" dirty="0"/>
              <a:t> </a:t>
            </a:r>
            <a:r>
              <a:rPr lang="en-US" sz="2800" dirty="0" err="1"/>
              <a:t>কর্ম</a:t>
            </a:r>
            <a:r>
              <a:rPr lang="en-US" sz="2800" dirty="0"/>
              <a:t> </a:t>
            </a:r>
            <a:r>
              <a:rPr lang="en-US" sz="2800" dirty="0" err="1"/>
              <a:t>করে</a:t>
            </a:r>
            <a:r>
              <a:rPr lang="en-US" sz="2800" dirty="0"/>
              <a:t> </a:t>
            </a:r>
            <a:r>
              <a:rPr lang="en-US" sz="2800" dirty="0" err="1"/>
              <a:t>তিনি</a:t>
            </a:r>
            <a:r>
              <a:rPr lang="en-US" sz="2800" dirty="0"/>
              <a:t> </a:t>
            </a:r>
            <a:r>
              <a:rPr lang="en-US" sz="2800" dirty="0" err="1"/>
              <a:t>তাঁকে</a:t>
            </a:r>
            <a:r>
              <a:rPr lang="en-US" sz="2800" dirty="0"/>
              <a:t> </a:t>
            </a:r>
            <a:r>
              <a:rPr lang="en-US" sz="2800" dirty="0" err="1"/>
              <a:t>সেরকম</a:t>
            </a:r>
            <a:r>
              <a:rPr lang="en-US" sz="2800" dirty="0"/>
              <a:t> </a:t>
            </a:r>
            <a:r>
              <a:rPr lang="en-US" sz="2800" dirty="0" err="1"/>
              <a:t>ফল</a:t>
            </a:r>
            <a:r>
              <a:rPr lang="en-US" sz="2800" dirty="0"/>
              <a:t> </a:t>
            </a:r>
            <a:r>
              <a:rPr lang="en-US" sz="2800" dirty="0" err="1"/>
              <a:t>দিয়ে</a:t>
            </a:r>
            <a:r>
              <a:rPr lang="en-US" sz="2800" dirty="0"/>
              <a:t> </a:t>
            </a:r>
            <a:r>
              <a:rPr lang="en-US" sz="2800" dirty="0" err="1"/>
              <a:t>থাকেন</a:t>
            </a:r>
            <a:r>
              <a:rPr lang="en-US" sz="2800" dirty="0"/>
              <a:t>। </a:t>
            </a:r>
            <a:r>
              <a:rPr lang="en-US" sz="2800" dirty="0" err="1"/>
              <a:t>ঈশ্বর</a:t>
            </a:r>
            <a:r>
              <a:rPr lang="en-US" sz="2800" dirty="0"/>
              <a:t> </a:t>
            </a:r>
            <a:r>
              <a:rPr lang="en-US" sz="2800" dirty="0" err="1"/>
              <a:t>নিরাকার।প্রয়োজনে</a:t>
            </a:r>
            <a:r>
              <a:rPr lang="en-US" sz="2800" dirty="0"/>
              <a:t> </a:t>
            </a:r>
            <a:r>
              <a:rPr lang="en-US" sz="2800" dirty="0" err="1"/>
              <a:t>তিনি</a:t>
            </a:r>
            <a:r>
              <a:rPr lang="en-US" sz="2800" dirty="0"/>
              <a:t> </a:t>
            </a:r>
            <a:r>
              <a:rPr lang="en-US" sz="2800" dirty="0" err="1"/>
              <a:t>সাকার</a:t>
            </a:r>
            <a:r>
              <a:rPr lang="en-US" sz="2800" dirty="0"/>
              <a:t> </a:t>
            </a:r>
            <a:r>
              <a:rPr lang="en-US" sz="2800" dirty="0" err="1"/>
              <a:t>হতে</a:t>
            </a:r>
            <a:r>
              <a:rPr lang="en-US" sz="2800" dirty="0"/>
              <a:t> </a:t>
            </a:r>
            <a:r>
              <a:rPr lang="en-US" sz="2800" dirty="0" err="1"/>
              <a:t>পারেন।কারন</a:t>
            </a:r>
            <a:r>
              <a:rPr lang="en-US" sz="2800" dirty="0"/>
              <a:t> </a:t>
            </a:r>
            <a:r>
              <a:rPr lang="en-US" sz="2800" dirty="0" err="1"/>
              <a:t>অনন্ত</a:t>
            </a:r>
            <a:r>
              <a:rPr lang="en-US" sz="2800" dirty="0"/>
              <a:t> </a:t>
            </a:r>
            <a:r>
              <a:rPr lang="en-US" sz="2800" dirty="0" err="1"/>
              <a:t>তাঁর</a:t>
            </a:r>
            <a:r>
              <a:rPr lang="en-US" sz="2800" dirty="0"/>
              <a:t> </a:t>
            </a:r>
            <a:r>
              <a:rPr lang="en-US" sz="2800" dirty="0" err="1"/>
              <a:t>শক্তি</a:t>
            </a:r>
            <a:r>
              <a:rPr lang="en-US" sz="2800" dirty="0"/>
              <a:t>। </a:t>
            </a:r>
            <a:r>
              <a:rPr lang="en-US" sz="2800" dirty="0" err="1"/>
              <a:t>ঈশ্বর</a:t>
            </a:r>
            <a:r>
              <a:rPr lang="en-US" sz="2800" dirty="0"/>
              <a:t> </a:t>
            </a:r>
            <a:r>
              <a:rPr lang="en-US" sz="2800" dirty="0" err="1"/>
              <a:t>সর্বত্র</a:t>
            </a:r>
            <a:r>
              <a:rPr lang="en-US" sz="2800" dirty="0"/>
              <a:t> </a:t>
            </a:r>
            <a:r>
              <a:rPr lang="en-US" sz="2800" dirty="0" err="1"/>
              <a:t>বিরাজ</a:t>
            </a:r>
            <a:r>
              <a:rPr lang="en-US" sz="2800" dirty="0"/>
              <a:t> </a:t>
            </a:r>
            <a:r>
              <a:rPr lang="en-US" sz="2800" dirty="0" err="1"/>
              <a:t>করেন</a:t>
            </a:r>
            <a:r>
              <a:rPr lang="en-US" sz="2800" dirty="0"/>
              <a:t>। </a:t>
            </a:r>
            <a:r>
              <a:rPr lang="en-US" sz="2800" dirty="0" err="1"/>
              <a:t>তিনি</a:t>
            </a:r>
            <a:r>
              <a:rPr lang="en-US" sz="2800" dirty="0"/>
              <a:t> </a:t>
            </a:r>
            <a:r>
              <a:rPr lang="en-US" sz="2800" dirty="0" err="1"/>
              <a:t>অদ্বিতীয়</a:t>
            </a:r>
            <a:r>
              <a:rPr lang="en-US" sz="2800" dirty="0"/>
              <a:t> ।</a:t>
            </a:r>
            <a:r>
              <a:rPr lang="en-US" sz="2800" dirty="0" err="1"/>
              <a:t>তিনি</a:t>
            </a:r>
            <a:r>
              <a:rPr lang="en-US" sz="2800" dirty="0"/>
              <a:t> </a:t>
            </a:r>
            <a:r>
              <a:rPr lang="en-US" sz="2800" dirty="0" err="1"/>
              <a:t>সকলের</a:t>
            </a:r>
            <a:r>
              <a:rPr lang="en-US" sz="2800" dirty="0"/>
              <a:t> </a:t>
            </a:r>
            <a:r>
              <a:rPr lang="en-US" sz="2800" dirty="0" err="1"/>
              <a:t>মধ্যে</a:t>
            </a:r>
            <a:r>
              <a:rPr lang="en-US" sz="2800" dirty="0"/>
              <a:t> </a:t>
            </a:r>
            <a:r>
              <a:rPr lang="en-US" sz="2800" dirty="0" err="1"/>
              <a:t>বিরাজ</a:t>
            </a:r>
            <a:r>
              <a:rPr lang="en-US" sz="2800" dirty="0"/>
              <a:t> </a:t>
            </a:r>
            <a:r>
              <a:rPr lang="en-US" sz="2800" dirty="0" err="1"/>
              <a:t>করেন</a:t>
            </a:r>
            <a:r>
              <a:rPr lang="en-US" sz="2800" dirty="0"/>
              <a:t>।</a:t>
            </a:r>
          </a:p>
        </p:txBody>
      </p:sp>
    </p:spTree>
    <p:extLst>
      <p:ext uri="{BB962C8B-B14F-4D97-AF65-F5344CB8AC3E}">
        <p14:creationId xmlns:p14="http://schemas.microsoft.com/office/powerpoint/2010/main" val="35085506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995886"/>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3" name="Rectangle 2"/>
          <p:cNvSpPr/>
          <p:nvPr/>
        </p:nvSpPr>
        <p:spPr>
          <a:xfrm>
            <a:off x="188686" y="203200"/>
            <a:ext cx="11771085" cy="654594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348343" y="377371"/>
            <a:ext cx="11451771" cy="6183086"/>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12572" y="1378857"/>
            <a:ext cx="6836228" cy="3730171"/>
          </a:xfrm>
          <a:prstGeom prst="rect">
            <a:avLst/>
          </a:prstGeom>
          <a:ln w="88900" cap="sq" cmpd="thickThin">
            <a:solidFill>
              <a:srgbClr val="000000"/>
            </a:solidFill>
            <a:prstDash val="solid"/>
            <a:miter lim="800000"/>
          </a:ln>
          <a:effectLst>
            <a:innerShdw blurRad="76200">
              <a:srgbClr val="000000"/>
            </a:innerShdw>
          </a:effectLst>
        </p:spPr>
      </p:pic>
      <p:sp>
        <p:nvSpPr>
          <p:cNvPr id="6" name="Rounded Rectangle 5"/>
          <p:cNvSpPr/>
          <p:nvPr/>
        </p:nvSpPr>
        <p:spPr>
          <a:xfrm>
            <a:off x="3062514" y="5471886"/>
            <a:ext cx="5312229" cy="972457"/>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bn-IN" sz="4400" dirty="0"/>
              <a:t>স্রষ্টার স্বরূপ </a:t>
            </a:r>
            <a:endParaRPr lang="en-US" sz="4400" dirty="0"/>
          </a:p>
        </p:txBody>
      </p:sp>
    </p:spTree>
    <p:extLst>
      <p:ext uri="{BB962C8B-B14F-4D97-AF65-F5344CB8AC3E}">
        <p14:creationId xmlns:p14="http://schemas.microsoft.com/office/powerpoint/2010/main" val="12995982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8580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3" name="Rectangle 2"/>
          <p:cNvSpPr/>
          <p:nvPr/>
        </p:nvSpPr>
        <p:spPr>
          <a:xfrm>
            <a:off x="188686" y="217714"/>
            <a:ext cx="11756571" cy="644434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290286" y="362857"/>
            <a:ext cx="11480800" cy="6125029"/>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5" name="Rounded Rectangle 4"/>
          <p:cNvSpPr/>
          <p:nvPr/>
        </p:nvSpPr>
        <p:spPr>
          <a:xfrm>
            <a:off x="2801257" y="522514"/>
            <a:ext cx="6589486" cy="1059543"/>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bn-IN" sz="3600" dirty="0"/>
              <a:t>ভগবানরুপে স্রষ্টার স্বরূপ ?</a:t>
            </a:r>
            <a:endParaRPr lang="en-US" sz="3600" dirty="0"/>
          </a:p>
        </p:txBody>
      </p:sp>
      <p:sp>
        <p:nvSpPr>
          <p:cNvPr id="6" name="Flowchart: Alternate Process 5"/>
          <p:cNvSpPr/>
          <p:nvPr/>
        </p:nvSpPr>
        <p:spPr>
          <a:xfrm>
            <a:off x="740229" y="2438400"/>
            <a:ext cx="10697028" cy="3875314"/>
          </a:xfrm>
          <a:prstGeom prst="flowChartAlternateProcess">
            <a:avLst/>
          </a:prstGeom>
        </p:spPr>
        <p:style>
          <a:lnRef idx="2">
            <a:schemeClr val="accent6"/>
          </a:lnRef>
          <a:fillRef idx="1">
            <a:schemeClr val="lt1"/>
          </a:fillRef>
          <a:effectRef idx="0">
            <a:schemeClr val="accent6"/>
          </a:effectRef>
          <a:fontRef idx="minor">
            <a:schemeClr val="dk1"/>
          </a:fontRef>
        </p:style>
        <p:txBody>
          <a:bodyPr rtlCol="0" anchor="ctr"/>
          <a:lstStyle/>
          <a:p>
            <a:pPr algn="just"/>
            <a:r>
              <a:rPr lang="bn-IN" sz="3200" dirty="0"/>
              <a:t>হিন্দুধর্ম দর্শন অনুসারে ঐ</a:t>
            </a:r>
            <a:r>
              <a:rPr lang="en-US" sz="3200" dirty="0" err="1"/>
              <a:t>শ্বর্য</a:t>
            </a:r>
            <a:r>
              <a:rPr lang="en-US" sz="3200" dirty="0"/>
              <a:t> ,</a:t>
            </a:r>
            <a:r>
              <a:rPr lang="en-US" sz="3200" dirty="0" err="1"/>
              <a:t>বীর্য</a:t>
            </a:r>
            <a:r>
              <a:rPr lang="en-US" sz="3200" dirty="0"/>
              <a:t>, </a:t>
            </a:r>
            <a:r>
              <a:rPr lang="en-US" sz="3200" dirty="0" err="1"/>
              <a:t>শ্রী,জ্ঞান</a:t>
            </a:r>
            <a:r>
              <a:rPr lang="en-US" sz="3200" dirty="0"/>
              <a:t> ও </a:t>
            </a:r>
            <a:r>
              <a:rPr lang="en-US" sz="3200" dirty="0" err="1"/>
              <a:t>বৈরাগ্য</a:t>
            </a:r>
            <a:r>
              <a:rPr lang="en-US" sz="3200" dirty="0"/>
              <a:t> </a:t>
            </a:r>
            <a:r>
              <a:rPr lang="en-US" sz="3200" dirty="0" err="1"/>
              <a:t>কে</a:t>
            </a:r>
            <a:r>
              <a:rPr lang="en-US" sz="3200" dirty="0"/>
              <a:t> </a:t>
            </a:r>
            <a:r>
              <a:rPr lang="en-US" sz="3200" dirty="0" err="1"/>
              <a:t>ভগ</a:t>
            </a:r>
            <a:r>
              <a:rPr lang="en-US" sz="3200" dirty="0"/>
              <a:t> </a:t>
            </a:r>
            <a:r>
              <a:rPr lang="en-US" sz="3200" dirty="0" err="1"/>
              <a:t>বলে</a:t>
            </a:r>
            <a:r>
              <a:rPr lang="en-US" sz="3200" dirty="0"/>
              <a:t>। </a:t>
            </a:r>
            <a:r>
              <a:rPr lang="en-US" sz="3200" dirty="0" err="1"/>
              <a:t>ভগ</a:t>
            </a:r>
            <a:r>
              <a:rPr lang="en-US" sz="3200" dirty="0"/>
              <a:t> </a:t>
            </a:r>
            <a:r>
              <a:rPr lang="en-US" sz="3200" dirty="0" err="1"/>
              <a:t>যার</a:t>
            </a:r>
            <a:r>
              <a:rPr lang="en-US" sz="3200" dirty="0"/>
              <a:t> </a:t>
            </a:r>
            <a:r>
              <a:rPr lang="en-US" sz="3200" dirty="0" err="1"/>
              <a:t>মধ্যে</a:t>
            </a:r>
            <a:r>
              <a:rPr lang="en-US" sz="3200" dirty="0"/>
              <a:t> </a:t>
            </a:r>
            <a:r>
              <a:rPr lang="en-US" sz="3200" dirty="0" err="1"/>
              <a:t>পূর্নরুপে</a:t>
            </a:r>
            <a:r>
              <a:rPr lang="en-US" sz="3200" dirty="0"/>
              <a:t> </a:t>
            </a:r>
            <a:r>
              <a:rPr lang="en-US" sz="3200" dirty="0" err="1"/>
              <a:t>আছে</a:t>
            </a:r>
            <a:r>
              <a:rPr lang="en-US" sz="3200" dirty="0"/>
              <a:t> </a:t>
            </a:r>
            <a:r>
              <a:rPr lang="en-US" sz="3200" dirty="0" err="1"/>
              <a:t>তিনিই</a:t>
            </a:r>
            <a:r>
              <a:rPr lang="en-US" sz="3200" dirty="0"/>
              <a:t> </a:t>
            </a:r>
            <a:r>
              <a:rPr lang="en-US" sz="3200" dirty="0" err="1"/>
              <a:t>ভগবান</a:t>
            </a:r>
            <a:r>
              <a:rPr lang="en-US" sz="3200" dirty="0"/>
              <a:t>। </a:t>
            </a:r>
            <a:r>
              <a:rPr lang="en-US" sz="3200" dirty="0" err="1"/>
              <a:t>বিষ্ণু</a:t>
            </a:r>
            <a:r>
              <a:rPr lang="en-US" sz="3200" dirty="0"/>
              <a:t> </a:t>
            </a:r>
            <a:r>
              <a:rPr lang="en-US" sz="3200" dirty="0" err="1"/>
              <a:t>পুরাণে</a:t>
            </a:r>
            <a:r>
              <a:rPr lang="en-US" sz="3200" dirty="0"/>
              <a:t> </a:t>
            </a:r>
            <a:r>
              <a:rPr lang="en-US" sz="3200" dirty="0" err="1"/>
              <a:t>বলা</a:t>
            </a:r>
            <a:r>
              <a:rPr lang="en-US" sz="3200" dirty="0"/>
              <a:t> </a:t>
            </a:r>
            <a:r>
              <a:rPr lang="en-US" sz="3200" dirty="0" err="1"/>
              <a:t>হয়েছে</a:t>
            </a:r>
            <a:r>
              <a:rPr lang="en-US" sz="3200" dirty="0"/>
              <a:t>- </a:t>
            </a:r>
            <a:r>
              <a:rPr lang="en-US" sz="3200" dirty="0" err="1"/>
              <a:t>যিনি</a:t>
            </a:r>
            <a:r>
              <a:rPr lang="en-US" sz="3200" dirty="0"/>
              <a:t> </a:t>
            </a:r>
            <a:r>
              <a:rPr lang="en-US" sz="3200" dirty="0" err="1"/>
              <a:t>ভুতগণের</a:t>
            </a:r>
            <a:r>
              <a:rPr lang="en-US" sz="3200" dirty="0"/>
              <a:t> </a:t>
            </a:r>
            <a:r>
              <a:rPr lang="en-US" sz="3200" dirty="0" err="1"/>
              <a:t>উতপত্তি</a:t>
            </a:r>
            <a:r>
              <a:rPr lang="en-US" sz="3200" dirty="0"/>
              <a:t>, </a:t>
            </a:r>
            <a:r>
              <a:rPr lang="en-US" sz="3200" dirty="0" err="1"/>
              <a:t>বিনাশ,পরলোকে</a:t>
            </a:r>
            <a:r>
              <a:rPr lang="en-US" sz="3200" dirty="0"/>
              <a:t> </a:t>
            </a:r>
            <a:r>
              <a:rPr lang="en-US" sz="3200" dirty="0" err="1"/>
              <a:t>গতি,ইহলোকে</a:t>
            </a:r>
            <a:r>
              <a:rPr lang="en-US" sz="3200" dirty="0"/>
              <a:t> </a:t>
            </a:r>
            <a:r>
              <a:rPr lang="en-US" sz="3200" dirty="0" err="1"/>
              <a:t>আগমন</a:t>
            </a:r>
            <a:r>
              <a:rPr lang="en-US" sz="3200" dirty="0"/>
              <a:t> </a:t>
            </a:r>
            <a:r>
              <a:rPr lang="en-US" sz="3200" dirty="0" err="1"/>
              <a:t>এবং</a:t>
            </a:r>
            <a:r>
              <a:rPr lang="en-US" sz="3200" dirty="0"/>
              <a:t> </a:t>
            </a:r>
            <a:r>
              <a:rPr lang="en-US" sz="3200" dirty="0" err="1"/>
              <a:t>বিদ্যা-অবিদ্যা</a:t>
            </a:r>
            <a:r>
              <a:rPr lang="en-US" sz="3200" dirty="0"/>
              <a:t> </a:t>
            </a:r>
            <a:r>
              <a:rPr lang="en-US" sz="3200" dirty="0" err="1"/>
              <a:t>জানেন</a:t>
            </a:r>
            <a:r>
              <a:rPr lang="en-US" sz="3200" dirty="0"/>
              <a:t>, </a:t>
            </a:r>
            <a:r>
              <a:rPr lang="en-US" sz="3200" dirty="0" err="1"/>
              <a:t>তিনিই</a:t>
            </a:r>
            <a:r>
              <a:rPr lang="en-US" sz="3200" dirty="0"/>
              <a:t> </a:t>
            </a:r>
            <a:r>
              <a:rPr lang="en-US" sz="3200" dirty="0" err="1"/>
              <a:t>ভগবান</a:t>
            </a:r>
            <a:r>
              <a:rPr lang="en-US" sz="3200" dirty="0"/>
              <a:t>। </a:t>
            </a:r>
            <a:r>
              <a:rPr lang="en-US" sz="3200" dirty="0" err="1"/>
              <a:t>ঈশ্বর</a:t>
            </a:r>
            <a:r>
              <a:rPr lang="en-US" sz="3200" dirty="0"/>
              <a:t> </a:t>
            </a:r>
            <a:r>
              <a:rPr lang="en-US" sz="3200" dirty="0" err="1"/>
              <a:t>কে</a:t>
            </a:r>
            <a:r>
              <a:rPr lang="en-US" sz="3200" dirty="0"/>
              <a:t> </a:t>
            </a:r>
            <a:r>
              <a:rPr lang="en-US" sz="3200" dirty="0" err="1"/>
              <a:t>যখন</a:t>
            </a:r>
            <a:r>
              <a:rPr lang="en-US" sz="3200" dirty="0"/>
              <a:t> </a:t>
            </a:r>
            <a:r>
              <a:rPr lang="en-US" sz="3200" dirty="0" err="1"/>
              <a:t>এই</a:t>
            </a:r>
            <a:r>
              <a:rPr lang="en-US" sz="3200" dirty="0"/>
              <a:t> </a:t>
            </a:r>
            <a:r>
              <a:rPr lang="en-US" sz="3200" dirty="0" err="1"/>
              <a:t>ছয়টি</a:t>
            </a:r>
            <a:r>
              <a:rPr lang="en-US" sz="3200" dirty="0"/>
              <a:t> </a:t>
            </a:r>
            <a:r>
              <a:rPr lang="en-US" sz="3200" dirty="0" err="1"/>
              <a:t>গুনের</a:t>
            </a:r>
            <a:r>
              <a:rPr lang="en-US" sz="3200" dirty="0"/>
              <a:t> </a:t>
            </a:r>
            <a:r>
              <a:rPr lang="en-US" sz="3200" dirty="0" err="1"/>
              <a:t>অধীশ্বর</a:t>
            </a:r>
            <a:r>
              <a:rPr lang="en-US" sz="3200" dirty="0"/>
              <a:t> </a:t>
            </a:r>
            <a:r>
              <a:rPr lang="en-US" sz="3200" dirty="0" err="1"/>
              <a:t>রুপে</a:t>
            </a:r>
            <a:r>
              <a:rPr lang="en-US" sz="3200" dirty="0"/>
              <a:t> </a:t>
            </a:r>
            <a:r>
              <a:rPr lang="en-US" sz="3200" dirty="0" err="1"/>
              <a:t>কল্পনা</a:t>
            </a:r>
            <a:r>
              <a:rPr lang="en-US" sz="3200" dirty="0"/>
              <a:t> ও </a:t>
            </a:r>
            <a:r>
              <a:rPr lang="en-US" sz="3200" dirty="0" err="1"/>
              <a:t>আরাধনা</a:t>
            </a:r>
            <a:r>
              <a:rPr lang="en-US" sz="3200" dirty="0"/>
              <a:t> </a:t>
            </a:r>
            <a:r>
              <a:rPr lang="en-US" sz="3200" dirty="0" err="1"/>
              <a:t>করা</a:t>
            </a:r>
            <a:r>
              <a:rPr lang="en-US" sz="3200" dirty="0"/>
              <a:t> </a:t>
            </a:r>
            <a:r>
              <a:rPr lang="en-US" sz="3200" dirty="0" err="1"/>
              <a:t>হয়</a:t>
            </a:r>
            <a:r>
              <a:rPr lang="en-US" sz="3200" dirty="0"/>
              <a:t> </a:t>
            </a:r>
            <a:r>
              <a:rPr lang="en-US" sz="3200" dirty="0" err="1"/>
              <a:t>তখন</a:t>
            </a:r>
            <a:r>
              <a:rPr lang="en-US" sz="3200" dirty="0"/>
              <a:t> </a:t>
            </a:r>
            <a:r>
              <a:rPr lang="en-US" sz="3200" dirty="0" err="1"/>
              <a:t>ঈশ্বর</a:t>
            </a:r>
            <a:r>
              <a:rPr lang="en-US" sz="3200" dirty="0"/>
              <a:t> </a:t>
            </a:r>
            <a:r>
              <a:rPr lang="en-US" sz="3200" dirty="0" err="1"/>
              <a:t>কে</a:t>
            </a:r>
            <a:r>
              <a:rPr lang="en-US" sz="3200" dirty="0"/>
              <a:t> </a:t>
            </a:r>
            <a:r>
              <a:rPr lang="en-US" sz="3200" dirty="0" err="1"/>
              <a:t>ভগবান</a:t>
            </a:r>
            <a:r>
              <a:rPr lang="en-US" sz="3200" dirty="0"/>
              <a:t> </a:t>
            </a:r>
            <a:r>
              <a:rPr lang="en-US" sz="3200" dirty="0" err="1"/>
              <a:t>বলা</a:t>
            </a:r>
            <a:r>
              <a:rPr lang="en-US" sz="3200" dirty="0"/>
              <a:t> </a:t>
            </a:r>
            <a:r>
              <a:rPr lang="en-US" sz="3200" dirty="0" err="1"/>
              <a:t>হয়</a:t>
            </a:r>
            <a:r>
              <a:rPr lang="en-US" sz="3200" dirty="0"/>
              <a:t> ।</a:t>
            </a:r>
          </a:p>
        </p:txBody>
      </p:sp>
    </p:spTree>
    <p:extLst>
      <p:ext uri="{BB962C8B-B14F-4D97-AF65-F5344CB8AC3E}">
        <p14:creationId xmlns:p14="http://schemas.microsoft.com/office/powerpoint/2010/main" val="13623115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966857"/>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3" name="Rectangle 2"/>
          <p:cNvSpPr/>
          <p:nvPr/>
        </p:nvSpPr>
        <p:spPr>
          <a:xfrm>
            <a:off x="188686" y="174172"/>
            <a:ext cx="11771085" cy="656045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341085" y="326571"/>
            <a:ext cx="11466286" cy="6313713"/>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6" name="Rounded Rectangle 5"/>
          <p:cNvSpPr/>
          <p:nvPr/>
        </p:nvSpPr>
        <p:spPr>
          <a:xfrm>
            <a:off x="2002972" y="5384800"/>
            <a:ext cx="7620000" cy="111760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bn-IN" sz="4400" dirty="0"/>
              <a:t>অবতারের স্বরূপ </a:t>
            </a:r>
            <a:endParaRPr lang="en-US" sz="4400"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02972" y="1159332"/>
            <a:ext cx="7620000" cy="3712026"/>
          </a:xfrm>
          <a:prstGeom prst="rect">
            <a:avLst/>
          </a:prstGeom>
          <a:ln w="889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42106289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8580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3" name="Rectangle 2"/>
          <p:cNvSpPr/>
          <p:nvPr/>
        </p:nvSpPr>
        <p:spPr>
          <a:xfrm>
            <a:off x="188686" y="203200"/>
            <a:ext cx="11742057" cy="642982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333829" y="362857"/>
            <a:ext cx="11393714" cy="605245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5" name="Rounded Rectangle 4"/>
          <p:cNvSpPr/>
          <p:nvPr/>
        </p:nvSpPr>
        <p:spPr>
          <a:xfrm>
            <a:off x="3526971" y="566057"/>
            <a:ext cx="6037943" cy="1146629"/>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bn-IN" sz="3600" dirty="0"/>
              <a:t>অবতার রুপে স্রষ্টার স্বরূপ </a:t>
            </a:r>
            <a:endParaRPr lang="en-US" sz="3600" dirty="0"/>
          </a:p>
        </p:txBody>
      </p:sp>
      <p:sp>
        <p:nvSpPr>
          <p:cNvPr id="6" name="Flowchart: Alternate Process 5"/>
          <p:cNvSpPr/>
          <p:nvPr/>
        </p:nvSpPr>
        <p:spPr>
          <a:xfrm>
            <a:off x="653143" y="2844800"/>
            <a:ext cx="10842171" cy="3396343"/>
          </a:xfrm>
          <a:prstGeom prst="flowChartAlternateProcess">
            <a:avLst/>
          </a:prstGeom>
        </p:spPr>
        <p:style>
          <a:lnRef idx="2">
            <a:schemeClr val="accent6"/>
          </a:lnRef>
          <a:fillRef idx="1">
            <a:schemeClr val="lt1"/>
          </a:fillRef>
          <a:effectRef idx="0">
            <a:schemeClr val="accent6"/>
          </a:effectRef>
          <a:fontRef idx="minor">
            <a:schemeClr val="dk1"/>
          </a:fontRef>
        </p:style>
        <p:txBody>
          <a:bodyPr rtlCol="0" anchor="ctr"/>
          <a:lstStyle/>
          <a:p>
            <a:pPr algn="just"/>
            <a:r>
              <a:rPr lang="bn-IN" sz="2800" dirty="0"/>
              <a:t>হিন্দুধর্মে অবতার বলতে কোনো বিশেষ উদ্দেশ্য সাধনে স্বেচ্ছায় নিরাকার ঈশ্বরের জীব বা সাকার রুপে পৃথিবীতে আর্বিভূত হওয়াকে বোঝানো হয় ।এই সকল অবতার সর্বজন শ্রদ্ধেয় ও অতিলৌকিক ক্ষমতা সম্পন্ন। অবতার শব্দটির তৎসম অর্থাৎ সংস্কৃত শব্দ, যার অর্থ হচ্ছে কোনো বিশেষ উদ্দেশ্যকে সামনে রেখে জীবরুপে মর্ত্যে ঈশ্বরের অবতরন।দুষ্টের দমন শিষ্টের পালন এবং ধর্ম রক্ষার জন্য ঈশ্বর নানা রুপে ,নানা অবতার রুপে পৃথিবীতে অবতীর্ন হন বা নেমে আসেন।</a:t>
            </a:r>
            <a:endParaRPr lang="en-US" sz="2800" dirty="0"/>
          </a:p>
        </p:txBody>
      </p:sp>
    </p:spTree>
    <p:extLst>
      <p:ext uri="{BB962C8B-B14F-4D97-AF65-F5344CB8AC3E}">
        <p14:creationId xmlns:p14="http://schemas.microsoft.com/office/powerpoint/2010/main" val="4215167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8580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3" name="Rectangle 2"/>
          <p:cNvSpPr/>
          <p:nvPr/>
        </p:nvSpPr>
        <p:spPr>
          <a:xfrm>
            <a:off x="159657" y="188686"/>
            <a:ext cx="11814629" cy="645885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319314" y="362857"/>
            <a:ext cx="11422743" cy="6139543"/>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5" name="Down Ribbon 4"/>
          <p:cNvSpPr/>
          <p:nvPr/>
        </p:nvSpPr>
        <p:spPr>
          <a:xfrm>
            <a:off x="3904343" y="609600"/>
            <a:ext cx="4586514" cy="725714"/>
          </a:xfrm>
          <a:prstGeom prst="ribb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800" dirty="0"/>
              <a:t>একক কাজ</a:t>
            </a:r>
            <a:endParaRPr lang="en-US" sz="2800"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01257" y="1582057"/>
            <a:ext cx="6212114" cy="2647043"/>
          </a:xfrm>
          <a:prstGeom prst="ellipse">
            <a:avLst/>
          </a:prstGeom>
          <a:ln>
            <a:noFill/>
          </a:ln>
          <a:effectLst>
            <a:softEdge rad="112500"/>
          </a:effectLst>
        </p:spPr>
      </p:pic>
      <p:sp>
        <p:nvSpPr>
          <p:cNvPr id="7" name="Rounded Rectangle 6"/>
          <p:cNvSpPr/>
          <p:nvPr/>
        </p:nvSpPr>
        <p:spPr>
          <a:xfrm>
            <a:off x="1857829" y="4673600"/>
            <a:ext cx="8432800" cy="1538514"/>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bn-IN" sz="3600" dirty="0"/>
              <a:t>ঈশ্বরকে পরমেশ্বর বলা হয় কেন লিখ?</a:t>
            </a:r>
            <a:endParaRPr lang="en-US" sz="3600" dirty="0"/>
          </a:p>
        </p:txBody>
      </p:sp>
    </p:spTree>
    <p:extLst>
      <p:ext uri="{BB962C8B-B14F-4D97-AF65-F5344CB8AC3E}">
        <p14:creationId xmlns:p14="http://schemas.microsoft.com/office/powerpoint/2010/main" val="33520757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8580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3" name="Rectangle 2"/>
          <p:cNvSpPr/>
          <p:nvPr/>
        </p:nvSpPr>
        <p:spPr>
          <a:xfrm>
            <a:off x="188686" y="217714"/>
            <a:ext cx="11756571" cy="641531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319314" y="391886"/>
            <a:ext cx="11437257" cy="605245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5" name="Down Ribbon 4"/>
          <p:cNvSpPr/>
          <p:nvPr/>
        </p:nvSpPr>
        <p:spPr>
          <a:xfrm>
            <a:off x="3715657" y="566057"/>
            <a:ext cx="4963886" cy="841829"/>
          </a:xfrm>
          <a:prstGeom prst="ribb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200" dirty="0"/>
              <a:t>দলীয় কাজ</a:t>
            </a:r>
            <a:endParaRPr lang="en-US" sz="3200"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54400" y="1625600"/>
            <a:ext cx="5225143" cy="2627086"/>
          </a:xfrm>
          <a:prstGeom prst="ellipse">
            <a:avLst/>
          </a:prstGeom>
          <a:ln>
            <a:noFill/>
          </a:ln>
          <a:effectLst>
            <a:softEdge rad="112500"/>
          </a:effectLst>
        </p:spPr>
      </p:pic>
      <p:sp>
        <p:nvSpPr>
          <p:cNvPr id="7" name="Rounded Rectangle 6"/>
          <p:cNvSpPr/>
          <p:nvPr/>
        </p:nvSpPr>
        <p:spPr>
          <a:xfrm>
            <a:off x="1756229" y="4688114"/>
            <a:ext cx="8200571" cy="142240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bn-IN" sz="3600" dirty="0"/>
              <a:t>ঈশ্বর এক ও অদ্বিতীয় বলতে কী বুঝিয়েছেন লিখ?</a:t>
            </a:r>
            <a:endParaRPr lang="en-US" sz="3600" dirty="0"/>
          </a:p>
        </p:txBody>
      </p:sp>
    </p:spTree>
    <p:extLst>
      <p:ext uri="{BB962C8B-B14F-4D97-AF65-F5344CB8AC3E}">
        <p14:creationId xmlns:p14="http://schemas.microsoft.com/office/powerpoint/2010/main" val="31750267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8580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3" name="Rectangle 2"/>
          <p:cNvSpPr/>
          <p:nvPr/>
        </p:nvSpPr>
        <p:spPr>
          <a:xfrm>
            <a:off x="203200" y="203200"/>
            <a:ext cx="11785600" cy="647337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290286" y="348343"/>
            <a:ext cx="11538857" cy="615405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a:r>
              <a:rPr lang="bn-IN" sz="4000" dirty="0"/>
              <a:t> ১। ঈশ্বর বলতে কী বুঝ লিখ ? </a:t>
            </a:r>
          </a:p>
          <a:p>
            <a:pPr algn="just"/>
            <a:r>
              <a:rPr lang="bn-IN" sz="4000" dirty="0"/>
              <a:t> ২।অবতার  কাকে বলে লিখ ? </a:t>
            </a:r>
          </a:p>
          <a:p>
            <a:pPr algn="just"/>
            <a:r>
              <a:rPr lang="bn-IN" sz="4000" dirty="0"/>
              <a:t> ৩। ঈশ্বর সর্বব্যাপি বলতে কী বোঝানো হয়েছে লিখ? </a:t>
            </a:r>
          </a:p>
          <a:p>
            <a:pPr algn="just"/>
            <a:r>
              <a:rPr lang="bn-IN" sz="4000" dirty="0"/>
              <a:t> ৪। হিন্দুধর্মে ভগবান বলতে কী বোঝানো হয়েছে লিখ?  </a:t>
            </a:r>
            <a:endParaRPr lang="en-US" sz="4000" dirty="0"/>
          </a:p>
        </p:txBody>
      </p:sp>
      <p:sp>
        <p:nvSpPr>
          <p:cNvPr id="5" name="Down Ribbon 4"/>
          <p:cNvSpPr/>
          <p:nvPr/>
        </p:nvSpPr>
        <p:spPr>
          <a:xfrm>
            <a:off x="4281714" y="464457"/>
            <a:ext cx="4209143" cy="856343"/>
          </a:xfrm>
          <a:prstGeom prst="ribb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200" dirty="0"/>
              <a:t>মুল্যায়ন</a:t>
            </a:r>
            <a:endParaRPr lang="en-US" sz="3200" dirty="0"/>
          </a:p>
        </p:txBody>
      </p:sp>
    </p:spTree>
    <p:extLst>
      <p:ext uri="{BB962C8B-B14F-4D97-AF65-F5344CB8AC3E}">
        <p14:creationId xmlns:p14="http://schemas.microsoft.com/office/powerpoint/2010/main" val="19802045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8580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3" name="Rectangle 2"/>
          <p:cNvSpPr/>
          <p:nvPr/>
        </p:nvSpPr>
        <p:spPr>
          <a:xfrm>
            <a:off x="246743" y="188686"/>
            <a:ext cx="11727543" cy="644434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377371" y="348343"/>
            <a:ext cx="11379200" cy="6110514"/>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5" name="Down Ribbon 4"/>
          <p:cNvSpPr/>
          <p:nvPr/>
        </p:nvSpPr>
        <p:spPr>
          <a:xfrm>
            <a:off x="3991429" y="595086"/>
            <a:ext cx="5109028" cy="957944"/>
          </a:xfrm>
          <a:prstGeom prst="ribb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600" dirty="0"/>
              <a:t>বাড়ীর কাজ</a:t>
            </a:r>
            <a:endParaRPr lang="en-US" sz="3600"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36571" y="1799773"/>
            <a:ext cx="5152571" cy="2472189"/>
          </a:xfrm>
          <a:prstGeom prst="ellipse">
            <a:avLst/>
          </a:prstGeom>
          <a:ln>
            <a:noFill/>
          </a:ln>
          <a:effectLst>
            <a:softEdge rad="112500"/>
          </a:effectLst>
        </p:spPr>
      </p:pic>
      <p:sp>
        <p:nvSpPr>
          <p:cNvPr id="7" name="Rounded Rectangle 6"/>
          <p:cNvSpPr/>
          <p:nvPr/>
        </p:nvSpPr>
        <p:spPr>
          <a:xfrm>
            <a:off x="2177143" y="4659086"/>
            <a:ext cx="8723086" cy="1509485"/>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bn-IN" dirty="0"/>
              <a:t>“</a:t>
            </a:r>
            <a:r>
              <a:rPr lang="bn-IN" sz="2800" dirty="0"/>
              <a:t>ঈশ্বর স্বয়ভু অর্থাৎ নিজে নিজের সৃষ্ট হয়েছেন” – বলতে কী বোঝাতে চেয়েছেন বিশ্লেষন করে লিখ?</a:t>
            </a:r>
            <a:endParaRPr lang="en-US" sz="2800" dirty="0"/>
          </a:p>
        </p:txBody>
      </p:sp>
    </p:spTree>
    <p:extLst>
      <p:ext uri="{BB962C8B-B14F-4D97-AF65-F5344CB8AC3E}">
        <p14:creationId xmlns:p14="http://schemas.microsoft.com/office/powerpoint/2010/main" val="12685225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8580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3" name="Rectangle 2"/>
          <p:cNvSpPr/>
          <p:nvPr/>
        </p:nvSpPr>
        <p:spPr>
          <a:xfrm>
            <a:off x="203200" y="217714"/>
            <a:ext cx="11727543" cy="644434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348342" y="355599"/>
            <a:ext cx="11437257" cy="616857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bn-IN" sz="4400" dirty="0"/>
              <a:t>পরিশেষে সবাইকে</a:t>
            </a:r>
          </a:p>
          <a:p>
            <a:pPr algn="ctr"/>
            <a:endParaRPr lang="bn-IN" sz="4400" dirty="0"/>
          </a:p>
          <a:p>
            <a:pPr algn="ctr"/>
            <a:endParaRPr lang="bn-IN" sz="4400" dirty="0"/>
          </a:p>
          <a:p>
            <a:pPr algn="ctr"/>
            <a:endParaRPr lang="bn-IN" sz="4400" dirty="0"/>
          </a:p>
          <a:p>
            <a:pPr algn="ctr"/>
            <a:r>
              <a:rPr lang="bn-IN" sz="4400" dirty="0"/>
              <a:t> </a:t>
            </a:r>
          </a:p>
          <a:p>
            <a:pPr algn="ctr"/>
            <a:r>
              <a:rPr lang="bn-IN" sz="88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ধন্যবাদ</a:t>
            </a:r>
            <a:endParaRPr lang="en-US" sz="88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72115" y="1988457"/>
            <a:ext cx="4949372" cy="2512105"/>
          </a:xfrm>
          <a:prstGeom prst="ellipse">
            <a:avLst/>
          </a:prstGeom>
          <a:ln>
            <a:noFill/>
          </a:ln>
          <a:effectLst>
            <a:softEdge rad="112500"/>
          </a:effectLst>
        </p:spPr>
      </p:pic>
    </p:spTree>
    <p:extLst>
      <p:ext uri="{BB962C8B-B14F-4D97-AF65-F5344CB8AC3E}">
        <p14:creationId xmlns:p14="http://schemas.microsoft.com/office/powerpoint/2010/main" val="8339641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159B2610-B479-4593-AED6-4EA296D5233E}"/>
              </a:ext>
            </a:extLst>
          </p:cNvPr>
          <p:cNvSpPr txBox="1"/>
          <p:nvPr/>
        </p:nvSpPr>
        <p:spPr>
          <a:xfrm>
            <a:off x="5319346" y="272561"/>
            <a:ext cx="1907931" cy="830997"/>
          </a:xfrm>
          <a:prstGeom prst="rect">
            <a:avLst/>
          </a:prstGeom>
          <a:noFill/>
        </p:spPr>
        <p:txBody>
          <a:bodyPr wrap="square" rtlCol="0">
            <a:spAutoFit/>
          </a:bodyPr>
          <a:lstStyle/>
          <a:p>
            <a:r>
              <a:rPr lang="en-US" sz="4800" dirty="0">
                <a:latin typeface="NikoshBAN" panose="02000000000000000000" pitchFamily="2" charset="0"/>
                <a:cs typeface="NikoshBAN" panose="02000000000000000000" pitchFamily="2" charset="0"/>
              </a:rPr>
              <a:t>প</a:t>
            </a:r>
            <a:r>
              <a:rPr lang="as-IN" sz="4800" dirty="0">
                <a:latin typeface="NikoshBAN" panose="02000000000000000000" pitchFamily="2" charset="0"/>
                <a:cs typeface="NikoshBAN" panose="02000000000000000000" pitchFamily="2" charset="0"/>
              </a:rPr>
              <a:t>র</a:t>
            </a:r>
            <a:r>
              <a:rPr lang="en-US" sz="4800" dirty="0">
                <a:latin typeface="NikoshBAN" panose="02000000000000000000" pitchFamily="2" charset="0"/>
                <a:cs typeface="NikoshBAN" panose="02000000000000000000" pitchFamily="2" charset="0"/>
              </a:rPr>
              <a:t>ি</a:t>
            </a:r>
            <a:r>
              <a:rPr lang="as-IN" sz="4800" dirty="0">
                <a:latin typeface="NikoshBAN" panose="02000000000000000000" pitchFamily="2" charset="0"/>
                <a:cs typeface="NikoshBAN" panose="02000000000000000000" pitchFamily="2" charset="0"/>
              </a:rPr>
              <a:t>চ</a:t>
            </a:r>
            <a:r>
              <a:rPr lang="en-US" sz="4800" dirty="0">
                <a:latin typeface="NikoshBAN" panose="02000000000000000000" pitchFamily="2" charset="0"/>
                <a:cs typeface="NikoshBAN" panose="02000000000000000000" pitchFamily="2" charset="0"/>
              </a:rPr>
              <a:t>ি</a:t>
            </a:r>
            <a:r>
              <a:rPr lang="as-IN" sz="4800" dirty="0">
                <a:latin typeface="NikoshBAN" panose="02000000000000000000" pitchFamily="2" charset="0"/>
                <a:cs typeface="NikoshBAN" panose="02000000000000000000" pitchFamily="2" charset="0"/>
              </a:rPr>
              <a:t>ত</a:t>
            </a:r>
            <a:r>
              <a:rPr lang="en-US" sz="4800" dirty="0">
                <a:latin typeface="NikoshBAN" panose="02000000000000000000" pitchFamily="2" charset="0"/>
                <a:cs typeface="NikoshBAN" panose="02000000000000000000" pitchFamily="2" charset="0"/>
              </a:rPr>
              <a:t>ি</a:t>
            </a:r>
          </a:p>
        </p:txBody>
      </p:sp>
      <p:sp>
        <p:nvSpPr>
          <p:cNvPr id="13" name="TextBox 12">
            <a:extLst>
              <a:ext uri="{FF2B5EF4-FFF2-40B4-BE49-F238E27FC236}">
                <a16:creationId xmlns:a16="http://schemas.microsoft.com/office/drawing/2014/main" id="{F9127ADD-6535-4088-ACC8-520772BDCFF8}"/>
              </a:ext>
            </a:extLst>
          </p:cNvPr>
          <p:cNvSpPr txBox="1"/>
          <p:nvPr/>
        </p:nvSpPr>
        <p:spPr>
          <a:xfrm>
            <a:off x="1230923" y="3613639"/>
            <a:ext cx="3798277" cy="2800767"/>
          </a:xfrm>
          <a:prstGeom prst="rect">
            <a:avLst/>
          </a:prstGeom>
          <a:noFill/>
        </p:spPr>
        <p:txBody>
          <a:bodyPr wrap="square" rtlCol="0">
            <a:spAutoFit/>
          </a:bodyPr>
          <a:lstStyle/>
          <a:p>
            <a:pPr algn="just"/>
            <a:r>
              <a:rPr lang="en-US" sz="4400" dirty="0">
                <a:latin typeface="NikoshBAN" panose="02000000000000000000" pitchFamily="2" charset="0"/>
                <a:cs typeface="NikoshBAN" panose="02000000000000000000" pitchFamily="2" charset="0"/>
              </a:rPr>
              <a:t>ল</a:t>
            </a:r>
            <a:r>
              <a:rPr lang="as-IN" sz="4400" dirty="0">
                <a:latin typeface="NikoshBAN" panose="02000000000000000000" pitchFamily="2" charset="0"/>
                <a:cs typeface="NikoshBAN" panose="02000000000000000000" pitchFamily="2" charset="0"/>
              </a:rPr>
              <a:t>ি</a:t>
            </a:r>
            <a:r>
              <a:rPr lang="en-US" sz="4400" dirty="0" err="1">
                <a:latin typeface="NikoshBAN" panose="02000000000000000000" pitchFamily="2" charset="0"/>
                <a:cs typeface="NikoshBAN" panose="02000000000000000000" pitchFamily="2" charset="0"/>
              </a:rPr>
              <a:t>লি</a:t>
            </a:r>
            <a:r>
              <a:rPr lang="en-US" sz="4400" dirty="0">
                <a:latin typeface="NikoshBAN" panose="02000000000000000000" pitchFamily="2" charset="0"/>
                <a:cs typeface="NikoshBAN" panose="02000000000000000000" pitchFamily="2" charset="0"/>
              </a:rPr>
              <a:t> </a:t>
            </a:r>
            <a:r>
              <a:rPr lang="en-US" sz="4400" dirty="0" err="1">
                <a:latin typeface="NikoshBAN" panose="02000000000000000000" pitchFamily="2" charset="0"/>
                <a:cs typeface="NikoshBAN" panose="02000000000000000000" pitchFamily="2" charset="0"/>
              </a:rPr>
              <a:t>রাণী</a:t>
            </a:r>
            <a:r>
              <a:rPr lang="en-US" sz="4400" dirty="0">
                <a:latin typeface="NikoshBAN" panose="02000000000000000000" pitchFamily="2" charset="0"/>
                <a:cs typeface="NikoshBAN" panose="02000000000000000000" pitchFamily="2" charset="0"/>
              </a:rPr>
              <a:t> </a:t>
            </a:r>
            <a:r>
              <a:rPr lang="en-US" sz="4400" dirty="0" err="1">
                <a:latin typeface="NikoshBAN" panose="02000000000000000000" pitchFamily="2" charset="0"/>
                <a:cs typeface="NikoshBAN" panose="02000000000000000000" pitchFamily="2" charset="0"/>
              </a:rPr>
              <a:t>সেন</a:t>
            </a:r>
            <a:endParaRPr lang="en-US" sz="4400" dirty="0">
              <a:latin typeface="NikoshBAN" panose="02000000000000000000" pitchFamily="2" charset="0"/>
              <a:cs typeface="NikoshBAN" panose="02000000000000000000" pitchFamily="2" charset="0"/>
            </a:endParaRPr>
          </a:p>
          <a:p>
            <a:pPr algn="just"/>
            <a:r>
              <a:rPr lang="en-US" sz="4400" dirty="0" err="1">
                <a:latin typeface="NikoshBAN" panose="02000000000000000000" pitchFamily="2" charset="0"/>
                <a:cs typeface="NikoshBAN" panose="02000000000000000000" pitchFamily="2" charset="0"/>
              </a:rPr>
              <a:t>সহকারী</a:t>
            </a:r>
            <a:r>
              <a:rPr lang="en-US" sz="4400" dirty="0">
                <a:latin typeface="NikoshBAN" panose="02000000000000000000" pitchFamily="2" charset="0"/>
                <a:cs typeface="NikoshBAN" panose="02000000000000000000" pitchFamily="2" charset="0"/>
              </a:rPr>
              <a:t> </a:t>
            </a:r>
            <a:r>
              <a:rPr lang="as-IN" sz="4400" dirty="0">
                <a:latin typeface="NikoshBAN" panose="02000000000000000000" pitchFamily="2" charset="0"/>
                <a:cs typeface="NikoshBAN" panose="02000000000000000000" pitchFamily="2" charset="0"/>
              </a:rPr>
              <a:t>শ</a:t>
            </a:r>
            <a:r>
              <a:rPr lang="en-US" sz="4400" dirty="0">
                <a:latin typeface="NikoshBAN" panose="02000000000000000000" pitchFamily="2" charset="0"/>
                <a:cs typeface="NikoshBAN" panose="02000000000000000000" pitchFamily="2" charset="0"/>
              </a:rPr>
              <a:t>ি</a:t>
            </a:r>
            <a:r>
              <a:rPr lang="as-IN" sz="4400" dirty="0">
                <a:latin typeface="NikoshBAN" panose="02000000000000000000" pitchFamily="2" charset="0"/>
                <a:cs typeface="NikoshBAN" panose="02000000000000000000" pitchFamily="2" charset="0"/>
              </a:rPr>
              <a:t>ক</a:t>
            </a:r>
            <a:r>
              <a:rPr lang="en-US" sz="4400" dirty="0">
                <a:latin typeface="NikoshBAN" panose="02000000000000000000" pitchFamily="2" charset="0"/>
                <a:cs typeface="NikoshBAN" panose="02000000000000000000" pitchFamily="2" charset="0"/>
              </a:rPr>
              <a:t>্</a:t>
            </a:r>
            <a:r>
              <a:rPr lang="as-IN" sz="4400" dirty="0">
                <a:latin typeface="NikoshBAN" panose="02000000000000000000" pitchFamily="2" charset="0"/>
                <a:cs typeface="NikoshBAN" panose="02000000000000000000" pitchFamily="2" charset="0"/>
              </a:rPr>
              <a:t>ষ</a:t>
            </a:r>
            <a:r>
              <a:rPr lang="en-US" sz="4400" dirty="0">
                <a:latin typeface="NikoshBAN" panose="02000000000000000000" pitchFamily="2" charset="0"/>
                <a:cs typeface="NikoshBAN" panose="02000000000000000000" pitchFamily="2" charset="0"/>
              </a:rPr>
              <a:t>ক</a:t>
            </a:r>
          </a:p>
          <a:p>
            <a:pPr algn="just"/>
            <a:r>
              <a:rPr lang="en-US" sz="4400" dirty="0" err="1">
                <a:latin typeface="NikoshBAN" panose="02000000000000000000" pitchFamily="2" charset="0"/>
                <a:cs typeface="NikoshBAN" panose="02000000000000000000" pitchFamily="2" charset="0"/>
              </a:rPr>
              <a:t>চুহড়</a:t>
            </a:r>
            <a:r>
              <a:rPr lang="en-US" sz="4400" dirty="0">
                <a:latin typeface="NikoshBAN" panose="02000000000000000000" pitchFamily="2" charset="0"/>
                <a:cs typeface="NikoshBAN" panose="02000000000000000000" pitchFamily="2" charset="0"/>
              </a:rPr>
              <a:t> </a:t>
            </a:r>
            <a:r>
              <a:rPr lang="en-US" sz="4400" dirty="0" err="1">
                <a:latin typeface="NikoshBAN" panose="02000000000000000000" pitchFamily="2" charset="0"/>
                <a:cs typeface="NikoshBAN" panose="02000000000000000000" pitchFamily="2" charset="0"/>
              </a:rPr>
              <a:t>উচ্চ</a:t>
            </a:r>
            <a:r>
              <a:rPr lang="en-US" sz="4400" dirty="0">
                <a:latin typeface="NikoshBAN" panose="02000000000000000000" pitchFamily="2" charset="0"/>
                <a:cs typeface="NikoshBAN" panose="02000000000000000000" pitchFamily="2" charset="0"/>
              </a:rPr>
              <a:t> </a:t>
            </a:r>
            <a:r>
              <a:rPr lang="en-US" sz="4400" dirty="0" err="1">
                <a:latin typeface="NikoshBAN" panose="02000000000000000000" pitchFamily="2" charset="0"/>
                <a:cs typeface="NikoshBAN" panose="02000000000000000000" pitchFamily="2" charset="0"/>
              </a:rPr>
              <a:t>বিদ্যালয়</a:t>
            </a:r>
            <a:endParaRPr lang="en-US" sz="4400" dirty="0">
              <a:latin typeface="NikoshBAN" panose="02000000000000000000" pitchFamily="2" charset="0"/>
              <a:cs typeface="NikoshBAN" panose="02000000000000000000" pitchFamily="2" charset="0"/>
            </a:endParaRPr>
          </a:p>
          <a:p>
            <a:pPr algn="just"/>
            <a:r>
              <a:rPr lang="en-US" sz="4400" dirty="0" err="1">
                <a:latin typeface="NikoshBAN" panose="02000000000000000000" pitchFamily="2" charset="0"/>
                <a:cs typeface="NikoshBAN" panose="02000000000000000000" pitchFamily="2" charset="0"/>
              </a:rPr>
              <a:t>মিঠাপুকুর</a:t>
            </a:r>
            <a:r>
              <a:rPr lang="en-US" sz="4400" dirty="0">
                <a:latin typeface="NikoshBAN" panose="02000000000000000000" pitchFamily="2" charset="0"/>
                <a:cs typeface="NikoshBAN" panose="02000000000000000000" pitchFamily="2" charset="0"/>
              </a:rPr>
              <a:t>, </a:t>
            </a:r>
            <a:r>
              <a:rPr lang="en-US" sz="4400" dirty="0" err="1">
                <a:latin typeface="NikoshBAN" panose="02000000000000000000" pitchFamily="2" charset="0"/>
                <a:cs typeface="NikoshBAN" panose="02000000000000000000" pitchFamily="2" charset="0"/>
              </a:rPr>
              <a:t>রংপুর</a:t>
            </a:r>
            <a:endParaRPr lang="en-US" sz="4400" dirty="0">
              <a:latin typeface="NikoshBAN" panose="02000000000000000000" pitchFamily="2" charset="0"/>
              <a:cs typeface="NikoshBAN" panose="02000000000000000000" pitchFamily="2" charset="0"/>
            </a:endParaRPr>
          </a:p>
        </p:txBody>
      </p:sp>
      <p:sp>
        <p:nvSpPr>
          <p:cNvPr id="15" name="TextBox 14">
            <a:extLst>
              <a:ext uri="{FF2B5EF4-FFF2-40B4-BE49-F238E27FC236}">
                <a16:creationId xmlns:a16="http://schemas.microsoft.com/office/drawing/2014/main" id="{76B4EE25-ABF6-422B-B5F7-DB46E8381D13}"/>
              </a:ext>
            </a:extLst>
          </p:cNvPr>
          <p:cNvSpPr txBox="1"/>
          <p:nvPr/>
        </p:nvSpPr>
        <p:spPr>
          <a:xfrm>
            <a:off x="7042638" y="3560885"/>
            <a:ext cx="4826977" cy="1754326"/>
          </a:xfrm>
          <a:prstGeom prst="rect">
            <a:avLst/>
          </a:prstGeom>
          <a:noFill/>
        </p:spPr>
        <p:txBody>
          <a:bodyPr wrap="square" rtlCol="0">
            <a:spAutoFit/>
          </a:bodyPr>
          <a:lstStyle/>
          <a:p>
            <a:r>
              <a:rPr lang="en-US" sz="3600" dirty="0" err="1">
                <a:latin typeface="NikoshBAN" panose="02000000000000000000" pitchFamily="2" charset="0"/>
                <a:cs typeface="NikoshBAN" panose="02000000000000000000" pitchFamily="2" charset="0"/>
              </a:rPr>
              <a:t>শ্রেণিঃ</a:t>
            </a:r>
            <a:r>
              <a:rPr lang="en-US" sz="3600" dirty="0">
                <a:latin typeface="NikoshBAN" panose="02000000000000000000" pitchFamily="2" charset="0"/>
                <a:cs typeface="NikoshBAN" panose="02000000000000000000" pitchFamily="2" charset="0"/>
              </a:rPr>
              <a:t> ৮ম</a:t>
            </a:r>
          </a:p>
          <a:p>
            <a:r>
              <a:rPr lang="en-US" sz="3600" dirty="0" err="1">
                <a:latin typeface="NikoshBAN" panose="02000000000000000000" pitchFamily="2" charset="0"/>
                <a:cs typeface="NikoshBAN" panose="02000000000000000000" pitchFamily="2" charset="0"/>
              </a:rPr>
              <a:t>বিষয়ঃ</a:t>
            </a:r>
            <a:r>
              <a:rPr lang="en-US" sz="3600" dirty="0">
                <a:latin typeface="NikoshBAN" panose="02000000000000000000" pitchFamily="2" charset="0"/>
                <a:cs typeface="NikoshBAN" panose="02000000000000000000" pitchFamily="2" charset="0"/>
              </a:rPr>
              <a:t> </a:t>
            </a:r>
            <a:r>
              <a:rPr lang="en-US" sz="3600" dirty="0" err="1">
                <a:latin typeface="NikoshBAN" panose="02000000000000000000" pitchFamily="2" charset="0"/>
                <a:cs typeface="NikoshBAN" panose="02000000000000000000" pitchFamily="2" charset="0"/>
              </a:rPr>
              <a:t>হিন্দু</a:t>
            </a:r>
            <a:r>
              <a:rPr lang="en-US" sz="3600" dirty="0">
                <a:latin typeface="NikoshBAN" panose="02000000000000000000" pitchFamily="2" charset="0"/>
                <a:cs typeface="NikoshBAN" panose="02000000000000000000" pitchFamily="2" charset="0"/>
              </a:rPr>
              <a:t> ধ</a:t>
            </a:r>
            <a:r>
              <a:rPr lang="as-IN" sz="3600" dirty="0">
                <a:latin typeface="NikoshBAN" panose="02000000000000000000" pitchFamily="2" charset="0"/>
                <a:cs typeface="NikoshBAN" panose="02000000000000000000" pitchFamily="2" charset="0"/>
              </a:rPr>
              <a:t>র</a:t>
            </a:r>
            <a:r>
              <a:rPr lang="en-US" sz="3600" dirty="0" err="1">
                <a:latin typeface="NikoshBAN" panose="02000000000000000000" pitchFamily="2" charset="0"/>
                <a:cs typeface="NikoshBAN" panose="02000000000000000000" pitchFamily="2" charset="0"/>
              </a:rPr>
              <a:t>্ম</a:t>
            </a:r>
            <a:r>
              <a:rPr lang="en-US" sz="3600" dirty="0">
                <a:latin typeface="NikoshBAN" panose="02000000000000000000" pitchFamily="2" charset="0"/>
                <a:cs typeface="NikoshBAN" panose="02000000000000000000" pitchFamily="2" charset="0"/>
              </a:rPr>
              <a:t> </a:t>
            </a:r>
            <a:r>
              <a:rPr lang="as-IN" sz="3600" dirty="0">
                <a:latin typeface="NikoshBAN" panose="02000000000000000000" pitchFamily="2" charset="0"/>
                <a:cs typeface="NikoshBAN" panose="02000000000000000000" pitchFamily="2" charset="0"/>
              </a:rPr>
              <a:t>ও</a:t>
            </a:r>
            <a:r>
              <a:rPr lang="en-US" sz="3600" dirty="0">
                <a:latin typeface="NikoshBAN" panose="02000000000000000000" pitchFamily="2" charset="0"/>
                <a:cs typeface="NikoshBAN" panose="02000000000000000000" pitchFamily="2" charset="0"/>
              </a:rPr>
              <a:t> </a:t>
            </a:r>
            <a:r>
              <a:rPr lang="en-US" sz="3600" dirty="0" err="1">
                <a:latin typeface="NikoshBAN" panose="02000000000000000000" pitchFamily="2" charset="0"/>
                <a:cs typeface="NikoshBAN" panose="02000000000000000000" pitchFamily="2" charset="0"/>
              </a:rPr>
              <a:t>নৈতিক</a:t>
            </a:r>
            <a:r>
              <a:rPr lang="en-US" sz="3600" dirty="0">
                <a:latin typeface="NikoshBAN" panose="02000000000000000000" pitchFamily="2" charset="0"/>
                <a:cs typeface="NikoshBAN" panose="02000000000000000000" pitchFamily="2" charset="0"/>
              </a:rPr>
              <a:t> </a:t>
            </a:r>
            <a:r>
              <a:rPr lang="en-US" sz="3600" dirty="0" err="1">
                <a:latin typeface="NikoshBAN" panose="02000000000000000000" pitchFamily="2" charset="0"/>
                <a:cs typeface="NikoshBAN" panose="02000000000000000000" pitchFamily="2" charset="0"/>
              </a:rPr>
              <a:t>শিক্ষা</a:t>
            </a:r>
            <a:endParaRPr lang="en-US" sz="3600" dirty="0">
              <a:latin typeface="NikoshBAN" panose="02000000000000000000" pitchFamily="2" charset="0"/>
              <a:cs typeface="NikoshBAN" panose="02000000000000000000" pitchFamily="2" charset="0"/>
            </a:endParaRPr>
          </a:p>
          <a:p>
            <a:r>
              <a:rPr lang="en-US" sz="3600" dirty="0" err="1">
                <a:latin typeface="NikoshBAN" panose="02000000000000000000" pitchFamily="2" charset="0"/>
                <a:cs typeface="NikoshBAN" panose="02000000000000000000" pitchFamily="2" charset="0"/>
              </a:rPr>
              <a:t>সময়ঃ</a:t>
            </a:r>
            <a:r>
              <a:rPr lang="en-US" sz="3600" dirty="0">
                <a:latin typeface="NikoshBAN" panose="02000000000000000000" pitchFamily="2" charset="0"/>
                <a:cs typeface="NikoshBAN" panose="02000000000000000000" pitchFamily="2" charset="0"/>
              </a:rPr>
              <a:t> </a:t>
            </a:r>
            <a:r>
              <a:rPr lang="as-IN" sz="3600" dirty="0">
                <a:latin typeface="NikoshBAN" panose="02000000000000000000" pitchFamily="2" charset="0"/>
                <a:cs typeface="NikoshBAN" panose="02000000000000000000" pitchFamily="2" charset="0"/>
              </a:rPr>
              <a:t>৫</a:t>
            </a:r>
            <a:r>
              <a:rPr lang="en-US" sz="3600" dirty="0">
                <a:latin typeface="NikoshBAN" panose="02000000000000000000" pitchFamily="2" charset="0"/>
                <a:cs typeface="NikoshBAN" panose="02000000000000000000" pitchFamily="2" charset="0"/>
              </a:rPr>
              <a:t>০ </a:t>
            </a:r>
            <a:r>
              <a:rPr lang="as-IN" sz="3600" dirty="0">
                <a:latin typeface="NikoshBAN" panose="02000000000000000000" pitchFamily="2" charset="0"/>
                <a:cs typeface="NikoshBAN" panose="02000000000000000000" pitchFamily="2" charset="0"/>
              </a:rPr>
              <a:t>ম</a:t>
            </a:r>
            <a:r>
              <a:rPr lang="en-US" sz="3600" dirty="0">
                <a:latin typeface="NikoshBAN" panose="02000000000000000000" pitchFamily="2" charset="0"/>
                <a:cs typeface="NikoshBAN" panose="02000000000000000000" pitchFamily="2" charset="0"/>
              </a:rPr>
              <a:t>ি</a:t>
            </a:r>
            <a:r>
              <a:rPr lang="as-IN" sz="3600" dirty="0">
                <a:latin typeface="NikoshBAN" panose="02000000000000000000" pitchFamily="2" charset="0"/>
                <a:cs typeface="NikoshBAN" panose="02000000000000000000" pitchFamily="2" charset="0"/>
              </a:rPr>
              <a:t>ন</a:t>
            </a:r>
            <a:r>
              <a:rPr lang="en-US" sz="3600" dirty="0">
                <a:latin typeface="NikoshBAN" panose="02000000000000000000" pitchFamily="2" charset="0"/>
                <a:cs typeface="NikoshBAN" panose="02000000000000000000" pitchFamily="2" charset="0"/>
              </a:rPr>
              <a:t>ি</a:t>
            </a:r>
            <a:r>
              <a:rPr lang="as-IN" sz="3600" dirty="0">
                <a:latin typeface="NikoshBAN" panose="02000000000000000000" pitchFamily="2" charset="0"/>
                <a:cs typeface="NikoshBAN" panose="02000000000000000000" pitchFamily="2" charset="0"/>
              </a:rPr>
              <a:t>ট</a:t>
            </a:r>
            <a:endParaRPr lang="en-US" sz="3600" dirty="0">
              <a:latin typeface="NikoshBAN" panose="02000000000000000000" pitchFamily="2" charset="0"/>
              <a:cs typeface="NikoshBAN" panose="02000000000000000000" pitchFamily="2" charset="0"/>
            </a:endParaRPr>
          </a:p>
        </p:txBody>
      </p:sp>
      <p:sp>
        <p:nvSpPr>
          <p:cNvPr id="16" name="Flowchart: Terminator 15">
            <a:extLst>
              <a:ext uri="{FF2B5EF4-FFF2-40B4-BE49-F238E27FC236}">
                <a16:creationId xmlns:a16="http://schemas.microsoft.com/office/drawing/2014/main" id="{967E5EB9-5DDF-4285-AB98-D25F3DD54FEC}"/>
              </a:ext>
            </a:extLst>
          </p:cNvPr>
          <p:cNvSpPr/>
          <p:nvPr/>
        </p:nvSpPr>
        <p:spPr>
          <a:xfrm>
            <a:off x="5679831" y="3033346"/>
            <a:ext cx="149470" cy="3226777"/>
          </a:xfrm>
          <a:prstGeom prst="flowChartTermina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17">
            <a:extLst>
              <a:ext uri="{FF2B5EF4-FFF2-40B4-BE49-F238E27FC236}">
                <a16:creationId xmlns:a16="http://schemas.microsoft.com/office/drawing/2014/main" id="{6F1F546D-986D-4821-B6D2-E3157FBF568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09346" y="615461"/>
            <a:ext cx="2461846" cy="2954215"/>
          </a:xfrm>
          <a:prstGeom prst="rect">
            <a:avLst/>
          </a:prstGeom>
        </p:spPr>
      </p:pic>
    </p:spTree>
    <p:extLst>
      <p:ext uri="{BB962C8B-B14F-4D97-AF65-F5344CB8AC3E}">
        <p14:creationId xmlns:p14="http://schemas.microsoft.com/office/powerpoint/2010/main" val="348952081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8580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3" name="Rectangle 2"/>
          <p:cNvSpPr/>
          <p:nvPr/>
        </p:nvSpPr>
        <p:spPr>
          <a:xfrm>
            <a:off x="174171" y="174171"/>
            <a:ext cx="11785600" cy="64733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304801" y="319315"/>
            <a:ext cx="11495314" cy="6183086"/>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27830" y="1676404"/>
            <a:ext cx="6095999" cy="3222170"/>
          </a:xfrm>
          <a:prstGeom prst="ellipse">
            <a:avLst/>
          </a:prstGeom>
          <a:ln>
            <a:noFill/>
          </a:ln>
          <a:effectLst>
            <a:softEdge rad="112500"/>
          </a:effectLst>
        </p:spPr>
      </p:pic>
      <p:sp>
        <p:nvSpPr>
          <p:cNvPr id="6" name="Rectangle 5"/>
          <p:cNvSpPr/>
          <p:nvPr/>
        </p:nvSpPr>
        <p:spPr>
          <a:xfrm>
            <a:off x="2177143" y="667657"/>
            <a:ext cx="8142514" cy="740229"/>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bn-IN" sz="2800" dirty="0"/>
              <a:t>নিছের ছবিটি দেখে বলো কিসের ছবি ?</a:t>
            </a:r>
            <a:endParaRPr lang="en-US" sz="2800" dirty="0"/>
          </a:p>
        </p:txBody>
      </p:sp>
      <p:sp>
        <p:nvSpPr>
          <p:cNvPr id="7" name="Oval 6"/>
          <p:cNvSpPr/>
          <p:nvPr/>
        </p:nvSpPr>
        <p:spPr>
          <a:xfrm>
            <a:off x="4673600" y="5355771"/>
            <a:ext cx="3802743" cy="783772"/>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bn-IN" sz="3200" dirty="0"/>
              <a:t>মন্দিরের</a:t>
            </a:r>
            <a:endParaRPr lang="en-US" sz="3200" dirty="0"/>
          </a:p>
        </p:txBody>
      </p:sp>
    </p:spTree>
    <p:extLst>
      <p:ext uri="{BB962C8B-B14F-4D97-AF65-F5344CB8AC3E}">
        <p14:creationId xmlns:p14="http://schemas.microsoft.com/office/powerpoint/2010/main" val="21025148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circle(in)">
                                      <p:cBhvr>
                                        <p:cTn id="14" dur="2000"/>
                                        <p:tgtEl>
                                          <p:spTgt spid="6"/>
                                        </p:tgtEl>
                                      </p:cBhvr>
                                    </p:animEffect>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circle(in)">
                                      <p:cBhvr>
                                        <p:cTn id="19"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7024914"/>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3" name="Rectangle 2"/>
          <p:cNvSpPr/>
          <p:nvPr/>
        </p:nvSpPr>
        <p:spPr>
          <a:xfrm>
            <a:off x="188686" y="203200"/>
            <a:ext cx="11785600" cy="665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319314" y="362857"/>
            <a:ext cx="11524343" cy="637177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99087" y="1929493"/>
            <a:ext cx="4209142" cy="2816678"/>
          </a:xfrm>
          <a:prstGeom prst="ellipse">
            <a:avLst/>
          </a:prstGeom>
          <a:ln>
            <a:noFill/>
          </a:ln>
          <a:effectLst>
            <a:softEdge rad="112500"/>
          </a:effectLst>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70857" y="1929493"/>
            <a:ext cx="4412343" cy="2816678"/>
          </a:xfrm>
          <a:prstGeom prst="ellipse">
            <a:avLst/>
          </a:prstGeom>
          <a:ln>
            <a:noFill/>
          </a:ln>
          <a:effectLst>
            <a:softEdge rad="112500"/>
          </a:effectLst>
        </p:spPr>
      </p:pic>
      <p:sp>
        <p:nvSpPr>
          <p:cNvPr id="7" name="Rounded Rectangle 6"/>
          <p:cNvSpPr/>
          <p:nvPr/>
        </p:nvSpPr>
        <p:spPr>
          <a:xfrm>
            <a:off x="2612571" y="522514"/>
            <a:ext cx="7416800" cy="856343"/>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bn-IN" sz="2800" dirty="0"/>
              <a:t>এদের এক এক করে  কী বলা হয় ?</a:t>
            </a:r>
            <a:endParaRPr lang="en-US" dirty="0"/>
          </a:p>
        </p:txBody>
      </p:sp>
      <p:sp>
        <p:nvSpPr>
          <p:cNvPr id="8" name="Rounded Rectangle 7"/>
          <p:cNvSpPr/>
          <p:nvPr/>
        </p:nvSpPr>
        <p:spPr>
          <a:xfrm>
            <a:off x="3323771" y="5312229"/>
            <a:ext cx="5602515" cy="1001485"/>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bn-IN" sz="4800" dirty="0"/>
              <a:t>ঈশ্বরের </a:t>
            </a:r>
            <a:r>
              <a:rPr lang="en-US" sz="4800" dirty="0" err="1"/>
              <a:t>স্বরূপ</a:t>
            </a:r>
            <a:r>
              <a:rPr lang="en-US" sz="4800" dirty="0"/>
              <a:t> </a:t>
            </a:r>
          </a:p>
        </p:txBody>
      </p:sp>
    </p:spTree>
    <p:extLst>
      <p:ext uri="{BB962C8B-B14F-4D97-AF65-F5344CB8AC3E}">
        <p14:creationId xmlns:p14="http://schemas.microsoft.com/office/powerpoint/2010/main" val="346797251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6" presetClass="entr" presetSubtype="16"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circle(in)">
                                      <p:cBhvr>
                                        <p:cTn id="21" dur="2000"/>
                                        <p:tgtEl>
                                          <p:spTgt spid="7"/>
                                        </p:tgtEl>
                                      </p:cBhvr>
                                    </p:animEffect>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fade">
                                      <p:cBhvr>
                                        <p:cTn id="26" dur="1000"/>
                                        <p:tgtEl>
                                          <p:spTgt spid="8"/>
                                        </p:tgtEl>
                                      </p:cBhvr>
                                    </p:animEffect>
                                    <p:anim calcmode="lin" valueType="num">
                                      <p:cBhvr>
                                        <p:cTn id="27" dur="1000" fill="hold"/>
                                        <p:tgtEl>
                                          <p:spTgt spid="8"/>
                                        </p:tgtEl>
                                        <p:attrNameLst>
                                          <p:attrName>ppt_x</p:attrName>
                                        </p:attrNameLst>
                                      </p:cBhvr>
                                      <p:tavLst>
                                        <p:tav tm="0">
                                          <p:val>
                                            <p:strVal val="#ppt_x"/>
                                          </p:val>
                                        </p:tav>
                                        <p:tav tm="100000">
                                          <p:val>
                                            <p:strVal val="#ppt_x"/>
                                          </p:val>
                                        </p:tav>
                                      </p:tavLst>
                                    </p:anim>
                                    <p:anim calcmode="lin" valueType="num">
                                      <p:cBhvr>
                                        <p:cTn id="28"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8580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3" name="Rectangle 2"/>
          <p:cNvSpPr/>
          <p:nvPr/>
        </p:nvSpPr>
        <p:spPr>
          <a:xfrm>
            <a:off x="217714" y="203200"/>
            <a:ext cx="11756572" cy="644434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348343" y="362857"/>
            <a:ext cx="11451771" cy="6110514"/>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bn-IN" sz="3600" dirty="0"/>
              <a:t>আজকের পাঠ</a:t>
            </a:r>
          </a:p>
          <a:p>
            <a:pPr algn="ctr"/>
            <a:endParaRPr lang="bn-IN" sz="3600" dirty="0"/>
          </a:p>
          <a:p>
            <a:pPr algn="ctr"/>
            <a:endParaRPr lang="bn-IN" sz="3600" dirty="0"/>
          </a:p>
          <a:p>
            <a:pPr algn="ctr"/>
            <a:endParaRPr lang="bn-IN" sz="3600" dirty="0"/>
          </a:p>
          <a:p>
            <a:pPr algn="ctr"/>
            <a:endParaRPr lang="bn-IN" sz="3600" dirty="0"/>
          </a:p>
          <a:p>
            <a:pPr algn="ctr"/>
            <a:r>
              <a:rPr lang="bn-IN" sz="3600" dirty="0"/>
              <a:t>  </a:t>
            </a:r>
          </a:p>
          <a:p>
            <a:pPr algn="ctr"/>
            <a:r>
              <a:rPr lang="bn-IN" sz="4800" dirty="0"/>
              <a:t>ঈশ্বররুপে স্রষ্টার স্বরূপ </a:t>
            </a:r>
            <a:endParaRPr lang="en-US" sz="4800"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97944" y="2162175"/>
            <a:ext cx="4528456" cy="2453368"/>
          </a:xfrm>
          <a:prstGeom prst="ellipse">
            <a:avLst/>
          </a:prstGeom>
          <a:ln>
            <a:noFill/>
          </a:ln>
          <a:effectLst>
            <a:softEdge rad="112500"/>
          </a:effectLst>
        </p:spPr>
      </p:pic>
    </p:spTree>
    <p:extLst>
      <p:ext uri="{BB962C8B-B14F-4D97-AF65-F5344CB8AC3E}">
        <p14:creationId xmlns:p14="http://schemas.microsoft.com/office/powerpoint/2010/main" val="23998522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8580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3" name="Rectangle 2"/>
          <p:cNvSpPr/>
          <p:nvPr/>
        </p:nvSpPr>
        <p:spPr>
          <a:xfrm>
            <a:off x="203200" y="188685"/>
            <a:ext cx="11785600" cy="645885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319314" y="333829"/>
            <a:ext cx="11480800" cy="613954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r>
              <a:rPr lang="bn-IN" sz="4000" dirty="0"/>
              <a:t>  এই পাঠ শেষে শিক্ষার্থীরা শিখবে----    </a:t>
            </a:r>
          </a:p>
          <a:p>
            <a:r>
              <a:rPr lang="bn-IN" sz="4000" dirty="0"/>
              <a:t>  ১। পরমেশ্বর কে বলতে পারবে। </a:t>
            </a:r>
          </a:p>
          <a:p>
            <a:r>
              <a:rPr lang="bn-IN" sz="4000" dirty="0"/>
              <a:t>  ২। ঈশ্বর সর্বত্র বিরাজমান বর্ননা করতে পারবে। </a:t>
            </a:r>
          </a:p>
          <a:p>
            <a:r>
              <a:rPr lang="bn-IN" sz="4000" dirty="0"/>
              <a:t>  ৩। ভগবানের স্বরূপ ব্যাখা করতে পারবে। </a:t>
            </a:r>
          </a:p>
          <a:p>
            <a:r>
              <a:rPr lang="bn-IN" sz="4000" dirty="0"/>
              <a:t>  ৪। অবতাররূপে স্রষ্টার স্বরূপ বিশ্লেষন করতে      পারবে।</a:t>
            </a:r>
            <a:endParaRPr lang="en-US" sz="4000" dirty="0"/>
          </a:p>
        </p:txBody>
      </p:sp>
      <p:sp>
        <p:nvSpPr>
          <p:cNvPr id="5" name="Down Ribbon 4"/>
          <p:cNvSpPr/>
          <p:nvPr/>
        </p:nvSpPr>
        <p:spPr>
          <a:xfrm>
            <a:off x="4252686" y="537029"/>
            <a:ext cx="4165600" cy="754742"/>
          </a:xfrm>
          <a:prstGeom prst="ribb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200" dirty="0"/>
              <a:t>শিখনফল</a:t>
            </a:r>
            <a:endParaRPr lang="en-US" sz="3200" dirty="0"/>
          </a:p>
        </p:txBody>
      </p:sp>
    </p:spTree>
    <p:extLst>
      <p:ext uri="{BB962C8B-B14F-4D97-AF65-F5344CB8AC3E}">
        <p14:creationId xmlns:p14="http://schemas.microsoft.com/office/powerpoint/2010/main" val="27219726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8580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3" name="Rectangle 2"/>
          <p:cNvSpPr/>
          <p:nvPr/>
        </p:nvSpPr>
        <p:spPr>
          <a:xfrm>
            <a:off x="174171" y="203200"/>
            <a:ext cx="11785600" cy="645885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319314" y="377371"/>
            <a:ext cx="11451772" cy="6110515"/>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31886" y="1451429"/>
            <a:ext cx="6386285" cy="3657599"/>
          </a:xfrm>
          <a:prstGeom prst="rect">
            <a:avLst/>
          </a:prstGeom>
          <a:ln w="88900" cap="sq" cmpd="thickThin">
            <a:solidFill>
              <a:srgbClr val="000000"/>
            </a:solidFill>
            <a:prstDash val="solid"/>
            <a:miter lim="800000"/>
          </a:ln>
          <a:effectLst>
            <a:innerShdw blurRad="76200">
              <a:srgbClr val="000000"/>
            </a:innerShdw>
          </a:effectLst>
        </p:spPr>
      </p:pic>
      <p:sp>
        <p:nvSpPr>
          <p:cNvPr id="6" name="Rounded Rectangle 5"/>
          <p:cNvSpPr/>
          <p:nvPr/>
        </p:nvSpPr>
        <p:spPr>
          <a:xfrm>
            <a:off x="3352800" y="5486400"/>
            <a:ext cx="5181600" cy="783771"/>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bn-IN" sz="4000" dirty="0"/>
              <a:t>পরমেশ্বর</a:t>
            </a:r>
            <a:endParaRPr lang="en-US" sz="4000" dirty="0"/>
          </a:p>
        </p:txBody>
      </p:sp>
    </p:spTree>
    <p:extLst>
      <p:ext uri="{BB962C8B-B14F-4D97-AF65-F5344CB8AC3E}">
        <p14:creationId xmlns:p14="http://schemas.microsoft.com/office/powerpoint/2010/main" val="18559534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8580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3" name="Rectangle 2"/>
          <p:cNvSpPr/>
          <p:nvPr/>
        </p:nvSpPr>
        <p:spPr>
          <a:xfrm>
            <a:off x="217714" y="246743"/>
            <a:ext cx="11742057" cy="635725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348343" y="377371"/>
            <a:ext cx="11466286" cy="6081485"/>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5" name="Rounded Rectangle 4"/>
          <p:cNvSpPr/>
          <p:nvPr/>
        </p:nvSpPr>
        <p:spPr>
          <a:xfrm>
            <a:off x="4020457" y="595085"/>
            <a:ext cx="4876800" cy="899885"/>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bn-IN" sz="4000" dirty="0"/>
              <a:t>পরমেশ্বর কে?</a:t>
            </a:r>
            <a:endParaRPr lang="en-US" sz="4000" dirty="0"/>
          </a:p>
        </p:txBody>
      </p:sp>
      <p:sp>
        <p:nvSpPr>
          <p:cNvPr id="6" name="Flowchart: Alternate Process 5"/>
          <p:cNvSpPr/>
          <p:nvPr/>
        </p:nvSpPr>
        <p:spPr>
          <a:xfrm>
            <a:off x="638629" y="2061029"/>
            <a:ext cx="10900228" cy="4194628"/>
          </a:xfrm>
          <a:prstGeom prst="flowChartAlternateProcess">
            <a:avLst/>
          </a:prstGeom>
        </p:spPr>
        <p:style>
          <a:lnRef idx="2">
            <a:schemeClr val="accent6"/>
          </a:lnRef>
          <a:fillRef idx="1">
            <a:schemeClr val="lt1"/>
          </a:fillRef>
          <a:effectRef idx="0">
            <a:schemeClr val="accent6"/>
          </a:effectRef>
          <a:fontRef idx="minor">
            <a:schemeClr val="dk1"/>
          </a:fontRef>
        </p:style>
        <p:txBody>
          <a:bodyPr rtlCol="0" anchor="ctr"/>
          <a:lstStyle/>
          <a:p>
            <a:pPr algn="just"/>
            <a:r>
              <a:rPr lang="bn-IN" sz="3600" dirty="0"/>
              <a:t>ব্রহ্ম যখন জীব ও জগতের উপর প্রভুত্ব করেন, তখন তাঁকে ঈশ্বর বলা হয়। ঈশ্বরকে পরমেশ্বর নামেও ডাকা হয়।তিনি জগতের সৃষ্টিকর্তা,পালনকর্তা এবং ধ্বংসকর্তা ।ঈশ্বরের রুপের শেষ নেই। তিনি অনন্তরূপী । জ্ঞানীর কাছে তিনি ব্রহ্ম,যোগীর কাছে তিনি পরমাত্মা এবং ভক্তের কাছে ভগবান।</a:t>
            </a:r>
            <a:endParaRPr lang="en-US" sz="3600" dirty="0"/>
          </a:p>
        </p:txBody>
      </p:sp>
    </p:spTree>
    <p:extLst>
      <p:ext uri="{BB962C8B-B14F-4D97-AF65-F5344CB8AC3E}">
        <p14:creationId xmlns:p14="http://schemas.microsoft.com/office/powerpoint/2010/main" val="31636409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8580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3" name="Rectangle 2"/>
          <p:cNvSpPr/>
          <p:nvPr/>
        </p:nvSpPr>
        <p:spPr>
          <a:xfrm>
            <a:off x="203199" y="188685"/>
            <a:ext cx="11785601" cy="647337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319314" y="290285"/>
            <a:ext cx="11509829" cy="625565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40000" y="1349829"/>
            <a:ext cx="6604000" cy="3483428"/>
          </a:xfrm>
          <a:prstGeom prst="rect">
            <a:avLst/>
          </a:prstGeom>
          <a:ln w="88900" cap="sq" cmpd="thickThin">
            <a:solidFill>
              <a:srgbClr val="000000"/>
            </a:solidFill>
            <a:prstDash val="solid"/>
            <a:miter lim="800000"/>
          </a:ln>
          <a:effectLst>
            <a:innerShdw blurRad="76200">
              <a:srgbClr val="000000"/>
            </a:innerShdw>
          </a:effectLst>
        </p:spPr>
      </p:pic>
      <p:sp>
        <p:nvSpPr>
          <p:cNvPr id="6" name="Rounded Rectangle 5"/>
          <p:cNvSpPr/>
          <p:nvPr/>
        </p:nvSpPr>
        <p:spPr>
          <a:xfrm flipH="1">
            <a:off x="2627086" y="5297714"/>
            <a:ext cx="6516914" cy="986972"/>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bn-IN" sz="3600" dirty="0"/>
              <a:t>ঈশ্বর সর্বত্র বিরাজমান</a:t>
            </a:r>
            <a:endParaRPr lang="en-US" sz="3600" dirty="0"/>
          </a:p>
        </p:txBody>
      </p:sp>
    </p:spTree>
    <p:extLst>
      <p:ext uri="{BB962C8B-B14F-4D97-AF65-F5344CB8AC3E}">
        <p14:creationId xmlns:p14="http://schemas.microsoft.com/office/powerpoint/2010/main" val="41782814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229</TotalTime>
  <Words>497</Words>
  <Application>Microsoft Office PowerPoint</Application>
  <PresentationFormat>Widescreen</PresentationFormat>
  <Paragraphs>55</Paragraphs>
  <Slides>19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Calibri</vt:lpstr>
      <vt:lpstr>Calibri Light</vt:lpstr>
      <vt:lpstr>NikoshBAN</vt:lpstr>
      <vt:lpstr>Vrinda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DELL</dc:creator>
  <cp:lastModifiedBy>Rajab Ali</cp:lastModifiedBy>
  <cp:revision>28</cp:revision>
  <dcterms:created xsi:type="dcterms:W3CDTF">2020-01-10T13:34:01Z</dcterms:created>
  <dcterms:modified xsi:type="dcterms:W3CDTF">2020-07-14T18:18:54Z</dcterms:modified>
</cp:coreProperties>
</file>