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78" r:id="rId4"/>
    <p:sldId id="259" r:id="rId5"/>
    <p:sldId id="263" r:id="rId6"/>
    <p:sldId id="261" r:id="rId7"/>
    <p:sldId id="272" r:id="rId8"/>
    <p:sldId id="279" r:id="rId9"/>
    <p:sldId id="280" r:id="rId10"/>
    <p:sldId id="276" r:id="rId11"/>
    <p:sldId id="281" r:id="rId12"/>
    <p:sldId id="282" r:id="rId13"/>
    <p:sldId id="265" r:id="rId14"/>
    <p:sldId id="268" r:id="rId15"/>
    <p:sldId id="264" r:id="rId16"/>
    <p:sldId id="267" r:id="rId17"/>
    <p:sldId id="271" r:id="rId18"/>
    <p:sldId id="269" r:id="rId19"/>
    <p:sldId id="275" r:id="rId20"/>
  </p:sldIdLst>
  <p:sldSz cx="9144000" cy="5303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48" y="90"/>
      </p:cViewPr>
      <p:guideLst>
        <p:guide orient="horz" pos="16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628"/>
            <a:ext cx="7772400" cy="113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5508"/>
            <a:ext cx="6400800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2400"/>
            <a:ext cx="205740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2400"/>
            <a:ext cx="6019800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8207"/>
            <a:ext cx="7772400" cy="1053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7993"/>
            <a:ext cx="7772400" cy="116021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7563"/>
            <a:ext cx="4038600" cy="350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7563"/>
            <a:ext cx="4038600" cy="350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225"/>
            <a:ext cx="4040188" cy="494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2004"/>
            <a:ext cx="4040188" cy="3055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87225"/>
            <a:ext cx="4041775" cy="494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82004"/>
            <a:ext cx="4041775" cy="3055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1171"/>
            <a:ext cx="3008313" cy="8987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1172"/>
            <a:ext cx="5111750" cy="45266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09878"/>
            <a:ext cx="3008313" cy="36279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2686"/>
            <a:ext cx="5486400" cy="4383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3908"/>
            <a:ext cx="5486400" cy="31823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0990"/>
            <a:ext cx="5486400" cy="622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399"/>
            <a:ext cx="822960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7563"/>
            <a:ext cx="8229600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15873"/>
            <a:ext cx="2133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E68E-3A8F-4301-B137-D7DDDF08DA6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15873"/>
            <a:ext cx="2895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15873"/>
            <a:ext cx="2133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DEE78-759B-4BB5-86D3-4ECA7CC33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2"/>
          <a:stretch/>
        </p:blipFill>
        <p:spPr>
          <a:xfrm>
            <a:off x="0" y="0"/>
            <a:ext cx="9144000" cy="5303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6842E-BC3C-4283-B91A-09FAD21A7CFC}"/>
              </a:ext>
            </a:extLst>
          </p:cNvPr>
          <p:cNvSpPr txBox="1"/>
          <p:nvPr/>
        </p:nvSpPr>
        <p:spPr>
          <a:xfrm>
            <a:off x="1600200" y="746919"/>
            <a:ext cx="533400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7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7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15308" y="2748257"/>
            <a:ext cx="320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খ্রিষ্টানদের প্রধান উৎসব কী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308" y="3165751"/>
            <a:ext cx="349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খ্রিষ্টানদের প্রধান উৎসব বড় দিন।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94CAE1-625F-4B96-A24F-3734CA904EF1}"/>
              </a:ext>
            </a:extLst>
          </p:cNvPr>
          <p:cNvSpPr txBox="1"/>
          <p:nvPr/>
        </p:nvSpPr>
        <p:spPr>
          <a:xfrm>
            <a:off x="4875267" y="3996748"/>
            <a:ext cx="442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উৎসব  কখন পালন করা হয়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CE434-3DE2-47C2-867C-D45004779C28}"/>
              </a:ext>
            </a:extLst>
          </p:cNvPr>
          <p:cNvSpPr txBox="1"/>
          <p:nvPr/>
        </p:nvSpPr>
        <p:spPr>
          <a:xfrm>
            <a:off x="4875267" y="4380305"/>
            <a:ext cx="426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প্রতি বছর ২৫ ডিসেম্বর যিশুখ্রিষ্টের জন্ম জন্মদিন পালন করা হয়।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9A9132-ED6C-4CE6-9705-8D9189829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9207" cy="40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E77C24-03D8-48C5-9123-07C00645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6862" cy="4011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5F1B65-4280-4D52-A5F7-D6C711CF4F77}"/>
              </a:ext>
            </a:extLst>
          </p:cNvPr>
          <p:cNvSpPr txBox="1"/>
          <p:nvPr/>
        </p:nvSpPr>
        <p:spPr>
          <a:xfrm>
            <a:off x="34887" y="4011176"/>
            <a:ext cx="426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দিনে তারা কী করেন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9DD54-9303-4257-9252-DE3BAF9EEF05}"/>
              </a:ext>
            </a:extLst>
          </p:cNvPr>
          <p:cNvSpPr txBox="1"/>
          <p:nvPr/>
        </p:nvSpPr>
        <p:spPr>
          <a:xfrm>
            <a:off x="125776" y="4472841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আমাদের দেশে খ্রিষ্টানধর্মের অনুসারীগণ এ দিনে গির্জায় প্রার্থনা করেন। একে অপরকে উপহার দেন। সবাই মিলে আনন্দ ও খাওয়া-দাওয়া করেন।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794BE5-6D5C-439F-9737-CF308D10A968}"/>
              </a:ext>
            </a:extLst>
          </p:cNvPr>
          <p:cNvSpPr txBox="1"/>
          <p:nvPr/>
        </p:nvSpPr>
        <p:spPr>
          <a:xfrm>
            <a:off x="8872" y="3847108"/>
            <a:ext cx="420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খ্রিষ্টানদের আর কী উৎসব  আছে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46126-C7C1-4CBF-BD6E-B6355605C733}"/>
              </a:ext>
            </a:extLst>
          </p:cNvPr>
          <p:cNvSpPr txBox="1"/>
          <p:nvPr/>
        </p:nvSpPr>
        <p:spPr>
          <a:xfrm>
            <a:off x="29070" y="4323854"/>
            <a:ext cx="874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খ্রিষ্টধর্মের মানুষ গুড ফ্রাইডে ও ইস্টার সানডে পালন করেন।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889A8-0D85-4B5A-AFEE-9956CC4135B8}"/>
              </a:ext>
            </a:extLst>
          </p:cNvPr>
          <p:cNvSpPr txBox="1"/>
          <p:nvPr/>
        </p:nvSpPr>
        <p:spPr>
          <a:xfrm>
            <a:off x="35159" y="4728009"/>
            <a:ext cx="903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এছাড়া বিভিন্ন ক্ষুদ্র জাতিগোষ্ঠীর নিজস্ব কিছু ধর্মীয় অনুষ্ঠান রয়েছে। 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1762A-E15A-4F73-AD61-B95E37B46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7" y="38029"/>
            <a:ext cx="4495143" cy="3680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829A5-39C8-45E2-911B-85C4D7B7D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" y="38030"/>
            <a:ext cx="4370332" cy="36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82880" y="1280319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বড়দিন কবে পালন করা হয়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82880" y="2821754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বৌদ্ধদের প্রধান উৎসব 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182880" y="3264257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উপলক্ষে বৌদ্ধপূর্ণিমা পালন করা হয়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880" y="3818760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বৌদ্ধরা কীভাবে বৌদ্ধপূর্ণিমা পালন করেন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4367788"/>
            <a:ext cx="873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বৌদ্ধদের কয়েকটি ধর্মীয় উৎসব কী 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82880" y="746919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খ্রিষ্টানদের প্রধান উৎসব 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821104"/>
            <a:ext cx="6276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খ্রিষ্টানরা কীভাবে বড় দিন পালন করেন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295400" y="-1508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28600" y="2310388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খ্রিষ্টানদের কয়েকটি ধর্মীয় উৎসব কী 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  <p:bldP spid="6" grpId="0"/>
      <p:bldP spid="10" grpId="0"/>
      <p:bldP spid="2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ackground\Background-Geometric-shapes-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57109"/>
            <a:ext cx="9067800" cy="51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78123"/>
            <a:ext cx="56764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1721"/>
            <a:ext cx="3162800" cy="26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975519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698826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21" y="1650313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1" y="2324177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3021960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6668" y="975519"/>
            <a:ext cx="7271132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খ্রিষ্টানদের প্রধান উৎসব 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6668" y="1656329"/>
            <a:ext cx="7271132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খ্রিষ্টানরা কীভাবে বড় দিন পালন করেন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6668" y="2333159"/>
            <a:ext cx="7271132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খ্রিষ্টানদের কয়েকটি ধর্মীয় উৎসব কী 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6668" y="3022921"/>
            <a:ext cx="7271132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বৌদ্ধদের প্রধান উৎসব 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6668" y="3695777"/>
            <a:ext cx="7271132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বৌদ্ধরা কীভাবে বৌদ্ধপূর্ণিমা পালন করেন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61119"/>
            <a:ext cx="5029200" cy="64778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F148EB-91B9-4701-B0BB-81482A85D045}"/>
              </a:ext>
            </a:extLst>
          </p:cNvPr>
          <p:cNvSpPr/>
          <p:nvPr/>
        </p:nvSpPr>
        <p:spPr>
          <a:xfrm>
            <a:off x="0" y="4383404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EABFA-3333-473B-BCCB-27429B62CFC2}"/>
              </a:ext>
            </a:extLst>
          </p:cNvPr>
          <p:cNvSpPr/>
          <p:nvPr/>
        </p:nvSpPr>
        <p:spPr>
          <a:xfrm>
            <a:off x="1796668" y="4373396"/>
            <a:ext cx="7271132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বৌদ্ধদের কয়েকটি ধর্মীয় উৎসব কী কী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536" y="2042319"/>
            <a:ext cx="794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মাঘী পূর্ণিমা কাদের উৎসব?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              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হিন্দুদের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বৌদ্ধদের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খ্রিস্টানদের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76200" y="-1508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832" y="3571291"/>
            <a:ext cx="794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গৌতম বুদ্ধের জন্ম দিনে কী পালন করা হয়?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মাঘী পূর্ণিমা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    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ইস্টার সানডে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গুড ফ্রাইডে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 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 পূর্ণিমা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639830"/>
            <a:ext cx="794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বৌদ্ধদের প্রধান উৎসব কী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ঈদুল ফিতর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   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বৌদ্ধপূর্ণিমা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ইস্টার সানডে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দিন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13519"/>
            <a:ext cx="8329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খ্রিষ্টানদের প্রধান উৎসব কি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গুড ফ্রাইডে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  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ইস্টার সানডে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দিন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 পূর্ণিমা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345" y="1782787"/>
            <a:ext cx="8329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যিশুখ্রিষ্টের জন্ম দিন কবে পালন করা হয়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ডিসেম্বর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  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 ডিসেম্বর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নভেম্বর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 নভেম্বর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BC4E7-AFD1-48DC-BAF1-D164A46704CB}"/>
              </a:ext>
            </a:extLst>
          </p:cNvPr>
          <p:cNvSpPr txBox="1"/>
          <p:nvPr/>
        </p:nvSpPr>
        <p:spPr>
          <a:xfrm>
            <a:off x="304800" y="3358726"/>
            <a:ext cx="8329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গুড ফ্রাইডে ও ইস্টার সানডে কারা পালন করে?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	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0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ckground\Grass-flowers-isolated-sky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" y="80210"/>
            <a:ext cx="9083039" cy="51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8877" y="289719"/>
            <a:ext cx="850552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44045"/>
            <a:ext cx="2438400" cy="32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6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ackground\3D colorful square 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19"/>
            <a:ext cx="8987589" cy="51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133600" y="-15081"/>
            <a:ext cx="4876800" cy="2215991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361">
            <a:off x="30037" y="291493"/>
            <a:ext cx="2590800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741" flipH="1">
            <a:off x="6601244" y="195675"/>
            <a:ext cx="2481765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D6929-F7DA-450C-AEDE-9374189E2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0081" y="-1920081"/>
            <a:ext cx="5303838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68322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8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r>
              <a:rPr kumimoji="0" lang="en-US" sz="48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746919"/>
            <a:ext cx="52197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আব্দুল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আহাদ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মিয়া</a:t>
            </a:r>
            <a:endParaRPr kumimoji="0" lang="en-US" sz="3600" b="0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পদবী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3600" b="0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কর্মস্থল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দড়িকান্দি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0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রূপগঞ্জ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নারায়ণগঞ্জ</a:t>
            </a:r>
            <a:r>
              <a:rPr kumimoji="0" lang="en-US" sz="36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2" descr="C:\Users\Ahad\Desktop\Ahad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70" y="-1215"/>
            <a:ext cx="2262459" cy="29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ground\3d-animated-flower-powerpoint-templa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10" y="63040"/>
            <a:ext cx="8991600" cy="5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2" y="899319"/>
            <a:ext cx="905576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তৃতীয়</a:t>
            </a:r>
            <a:endParaRPr kumimoji="0" lang="en-US" sz="3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বিশ্ব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পরিচয়</a:t>
            </a:r>
            <a:endParaRPr kumimoji="0" lang="en-US" sz="3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দ্বিতীয়</a:t>
            </a:r>
            <a:endParaRPr kumimoji="0" lang="en-US" sz="3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বিষয়বস্তু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মিলেমিশে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থাকা</a:t>
            </a:r>
            <a:endParaRPr kumimoji="0" lang="en-US" sz="3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3000" b="1" noProof="0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বৌ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দ্ধদের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ধর্মীয়</a:t>
            </a:r>
            <a:r>
              <a:rPr kumimoji="0" lang="en-US" sz="3000" b="1" i="0" u="none" strike="noStrike" kern="1200" cap="none" spc="0" normalizeH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উৎসব</a:t>
            </a:r>
            <a:r>
              <a:rPr kumimoji="0" lang="bn-IN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............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রয়েছে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823119"/>
            <a:ext cx="3733800" cy="11757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3200" b="0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৪০ </a:t>
            </a:r>
            <a:r>
              <a:rPr kumimoji="0" lang="en-US" sz="3200" b="0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3200" b="0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3200" b="0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13/০2/২০১8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322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পরিচিতিঃ</a:t>
            </a:r>
            <a:endParaRPr kumimoji="0" lang="en-US" sz="4800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ground\_275-6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74" y="791460"/>
            <a:ext cx="9039726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ও ধর্মীয় অবস্থান-নির্বিশেষে সকলের প্রতি সম্মান দেখাবে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 বসবাসকারী বিভিন্ন ধর্মাবলম্বী মানুষের প্রধান প্রধান ধর্মীয় উৎসবের নাম বলতে পারবে।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 অনুষ্ঠানে শিশুরা সহপাঠী ও বন্ধুদের সাথে শুভেচ্ছা বিনিময় করবে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80" y="11260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52401" y="7315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2FD74-619C-4247-8D94-1F78779CE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r="7743"/>
          <a:stretch/>
        </p:blipFill>
        <p:spPr>
          <a:xfrm>
            <a:off x="4800600" y="938030"/>
            <a:ext cx="4264775" cy="33836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D92825-3FE3-4E27-9C3C-D0D2F00DB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" y="930295"/>
            <a:ext cx="4684061" cy="3383675"/>
          </a:xfrm>
          <a:prstGeom prst="rect">
            <a:avLst/>
          </a:prstGeom>
        </p:spPr>
      </p:pic>
      <p:sp>
        <p:nvSpPr>
          <p:cNvPr id="22" name="TextBox 5">
            <a:extLst>
              <a:ext uri="{FF2B5EF4-FFF2-40B4-BE49-F238E27FC236}">
                <a16:creationId xmlns:a16="http://schemas.microsoft.com/office/drawing/2014/main" id="{F5AD3472-B09B-4EAA-AD85-8F165B3854C4}"/>
              </a:ext>
            </a:extLst>
          </p:cNvPr>
          <p:cNvSpPr txBox="1"/>
          <p:nvPr/>
        </p:nvSpPr>
        <p:spPr>
          <a:xfrm>
            <a:off x="5410200" y="4490899"/>
            <a:ext cx="29336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বুদ্ধদের ধর্মীয় উৎসব</a:t>
            </a:r>
            <a:endParaRPr lang="en-US" sz="2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33586728-65D0-4CCC-8884-A8092A899F62}"/>
              </a:ext>
            </a:extLst>
          </p:cNvPr>
          <p:cNvSpPr txBox="1"/>
          <p:nvPr/>
        </p:nvSpPr>
        <p:spPr>
          <a:xfrm>
            <a:off x="800102" y="4490899"/>
            <a:ext cx="29336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খ্রিস্টানদের ধর্মীয় উৎসব</a:t>
            </a:r>
            <a:endParaRPr lang="en-US" sz="2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ground\3d-villain-powerpoint-backgro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4057" r="14006" b="15812"/>
          <a:stretch/>
        </p:blipFill>
        <p:spPr bwMode="auto">
          <a:xfrm>
            <a:off x="0" y="61118"/>
            <a:ext cx="9144000" cy="52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676400" y="1661319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বৌদ্ধধর্ম ও</a:t>
            </a:r>
          </a:p>
          <a:p>
            <a:pPr algn="ctr"/>
            <a:r>
              <a:rPr lang="bn-IN" sz="5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খ্রিষ্টান ধর্মের উৎসব</a:t>
            </a:r>
            <a:endParaRPr lang="en-US" sz="5400" b="1" spc="-1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D:\Background\Dissidia_Wild_Ro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68" y="210401"/>
            <a:ext cx="1583531" cy="13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ackground\Dissidia_Wild_Ro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18788"/>
            <a:ext cx="1524000" cy="13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Background\Dissidia_Wild_Ro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383">
            <a:off x="3848773" y="135691"/>
            <a:ext cx="1325270" cy="11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57588" y="2385333"/>
            <a:ext cx="306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বৌদ্ধদের প্রধান উৎসব কী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6376" y="2846998"/>
            <a:ext cx="256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বৌদ্ধপূর্ণিমা বৌদ্ধদের প্রধান উৎসব।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94CAE1-625F-4B96-A24F-3734CA904EF1}"/>
              </a:ext>
            </a:extLst>
          </p:cNvPr>
          <p:cNvSpPr txBox="1"/>
          <p:nvPr/>
        </p:nvSpPr>
        <p:spPr>
          <a:xfrm>
            <a:off x="5941082" y="3699503"/>
            <a:ext cx="327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উৎসব কেন পালন করা হয়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CE434-3DE2-47C2-867C-D45004779C28}"/>
              </a:ext>
            </a:extLst>
          </p:cNvPr>
          <p:cNvSpPr txBox="1"/>
          <p:nvPr/>
        </p:nvSpPr>
        <p:spPr>
          <a:xfrm>
            <a:off x="4572000" y="4180893"/>
            <a:ext cx="445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গৌতম বুদ্ধের জন্মদিন উপলক্ষে এই উৎসব পালন করা হয়।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2E30F8DF-1E8B-493C-9500-ED198FF87007}"/>
              </a:ext>
            </a:extLst>
          </p:cNvPr>
          <p:cNvSpPr txBox="1"/>
          <p:nvPr/>
        </p:nvSpPr>
        <p:spPr>
          <a:xfrm>
            <a:off x="685800" y="3718850"/>
            <a:ext cx="29336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বুদ্ধদের ধর্মীয় উৎসব</a:t>
            </a:r>
            <a:endParaRPr lang="en-US" sz="28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9CF9C9-3329-4FE0-B0CF-669066190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6"/>
            <a:ext cx="5904281" cy="36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2807C6-1027-4E82-AD43-E6230157C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" y="1280319"/>
            <a:ext cx="7614356" cy="4023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EE2FD4-1EE5-4935-A562-641C99203253}"/>
              </a:ext>
            </a:extLst>
          </p:cNvPr>
          <p:cNvSpPr txBox="1"/>
          <p:nvPr/>
        </p:nvSpPr>
        <p:spPr>
          <a:xfrm>
            <a:off x="11288" y="407516"/>
            <a:ext cx="912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এই সময় বৌদ্ধধর্মের অনুসারীগণ বিশেষ প্রার্থনা করেন। শিশুরাও তাতে আনন্দের সাথে অংশগ্রহন করে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D47B9-6931-403C-89A3-AE4C06B6C555}"/>
              </a:ext>
            </a:extLst>
          </p:cNvPr>
          <p:cNvSpPr txBox="1"/>
          <p:nvPr/>
        </p:nvSpPr>
        <p:spPr>
          <a:xfrm>
            <a:off x="11288" y="-15081"/>
            <a:ext cx="443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উৎসবে তারা কী করেন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84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9E90A-D21F-4A19-B3E7-C27B8A9F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879490"/>
            <a:ext cx="9101096" cy="4410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EC6BC-8E40-4E44-9776-00DBB0269160}"/>
              </a:ext>
            </a:extLst>
          </p:cNvPr>
          <p:cNvSpPr txBox="1"/>
          <p:nvPr/>
        </p:nvSpPr>
        <p:spPr>
          <a:xfrm>
            <a:off x="150867" y="13494"/>
            <a:ext cx="4421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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বৌদ্ধদের আর কী উৎসব  আছে</a:t>
            </a:r>
            <a:r>
              <a:rPr lang="en-US" sz="24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EC885-2BB8-4C51-90EF-97F99A6AE7E7}"/>
              </a:ext>
            </a:extLst>
          </p:cNvPr>
          <p:cNvSpPr txBox="1"/>
          <p:nvPr/>
        </p:nvSpPr>
        <p:spPr>
          <a:xfrm>
            <a:off x="184532" y="417825"/>
            <a:ext cx="436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2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মাঘী পূর্ণিমাও বৌদ্ধধর্মের একটি উৎসব।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504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</dc:creator>
  <cp:lastModifiedBy>Darikandi</cp:lastModifiedBy>
  <cp:revision>109</cp:revision>
  <dcterms:created xsi:type="dcterms:W3CDTF">2015-06-21T04:31:26Z</dcterms:created>
  <dcterms:modified xsi:type="dcterms:W3CDTF">2020-07-12T12:49:29Z</dcterms:modified>
</cp:coreProperties>
</file>