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</p:sldMasterIdLst>
  <p:notesMasterIdLst>
    <p:notesMasterId r:id="rId27"/>
  </p:notesMasterIdLst>
  <p:sldIdLst>
    <p:sldId id="320" r:id="rId2"/>
    <p:sldId id="430" r:id="rId3"/>
    <p:sldId id="422" r:id="rId4"/>
    <p:sldId id="399" r:id="rId5"/>
    <p:sldId id="401" r:id="rId6"/>
    <p:sldId id="402" r:id="rId7"/>
    <p:sldId id="426" r:id="rId8"/>
    <p:sldId id="431" r:id="rId9"/>
    <p:sldId id="424" r:id="rId10"/>
    <p:sldId id="406" r:id="rId11"/>
    <p:sldId id="434" r:id="rId12"/>
    <p:sldId id="433" r:id="rId13"/>
    <p:sldId id="407" r:id="rId14"/>
    <p:sldId id="432" r:id="rId15"/>
    <p:sldId id="408" r:id="rId16"/>
    <p:sldId id="411" r:id="rId17"/>
    <p:sldId id="435" r:id="rId18"/>
    <p:sldId id="414" r:id="rId19"/>
    <p:sldId id="416" r:id="rId20"/>
    <p:sldId id="436" r:id="rId21"/>
    <p:sldId id="417" r:id="rId22"/>
    <p:sldId id="418" r:id="rId23"/>
    <p:sldId id="429" r:id="rId24"/>
    <p:sldId id="421" r:id="rId25"/>
    <p:sldId id="31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982" autoAdjust="0"/>
  </p:normalViewPr>
  <p:slideViewPr>
    <p:cSldViewPr>
      <p:cViewPr>
        <p:scale>
          <a:sx n="106" d="100"/>
          <a:sy n="106" d="100"/>
        </p:scale>
        <p:origin x="684" y="13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espectfulFalseBats-size_restricte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0" y="1371600"/>
            <a:ext cx="4069525" cy="4631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19400" y="381000"/>
            <a:ext cx="6556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à¦à¦à§à§à¦¬ à¦à¦¾à¦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1" y="609600"/>
            <a:ext cx="3564083" cy="2743200"/>
          </a:xfrm>
          <a:prstGeom prst="rect">
            <a:avLst/>
          </a:prstGeom>
          <a:noFill/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733800"/>
            <a:ext cx="10439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১৯৬৮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সালের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নভেম্বর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মাসে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অসন্তোষকে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কেন্দ্র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যে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আন্দোলন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দানা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বাধেঁ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একসময়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ছড়িয়ে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পড়ে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শহর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গ্রামের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শ্রমিক-কৃষক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সাধারণ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মানুষের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মাঝে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প্রেসিডেন্ট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খানের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স্বৈরশাসনের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বিরুদ্ধে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গড়ে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ওঠে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এক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দুর্বার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আন্দোলন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যা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ঊনসত্তরের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গণঅভ্যুত্থান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হিসেবে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পরিচিতি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খানের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পতনকে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কেন্দ্র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দুই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অংশের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মানুষ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প্রথমবারের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মতো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একসাথে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আন্দোলনে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</a:p>
          <a:p>
            <a:endParaRPr lang="en-US" dirty="0"/>
          </a:p>
        </p:txBody>
      </p:sp>
      <p:pic>
        <p:nvPicPr>
          <p:cNvPr id="6146" name="Picture 2" descr="C:\Users\need\Pictures\১৯৬৯ সালের গণঅভ্যুত্থান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85800"/>
            <a:ext cx="4114799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cdn.risingbd.com/media/imgAll/2017December/bg/Joha20180218080352.jpg"/>
          <p:cNvPicPr>
            <a:picLocks noChangeAspect="1" noChangeArrowheads="1"/>
          </p:cNvPicPr>
          <p:nvPr/>
        </p:nvPicPr>
        <p:blipFill>
          <a:blip r:embed="rId2" cstate="print"/>
          <a:srcRect l="16905" r="18292"/>
          <a:stretch>
            <a:fillRect/>
          </a:stretch>
        </p:blipFill>
        <p:spPr bwMode="auto">
          <a:xfrm>
            <a:off x="9220200" y="1905000"/>
            <a:ext cx="1981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8" descr="Image result for à¦à¦¾à¦¤à§à¦°à¦¨à§à¦¤à¦¾ à¦à¦¸à¦¾à¦¦à§à¦à§à¦à¦¾à¦®à¦¾à¦¨"/>
          <p:cNvPicPr>
            <a:picLocks noChangeAspect="1" noChangeArrowheads="1"/>
          </p:cNvPicPr>
          <p:nvPr/>
        </p:nvPicPr>
        <p:blipFill>
          <a:blip r:embed="rId3" cstate="print"/>
          <a:srcRect l="27132" r="24031"/>
          <a:stretch>
            <a:fillRect/>
          </a:stretch>
        </p:blipFill>
        <p:spPr bwMode="auto">
          <a:xfrm>
            <a:off x="685800" y="1981200"/>
            <a:ext cx="2286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need\Pictures\সার্জেন্ট জহুরুল হক.jpg"/>
          <p:cNvPicPr>
            <a:picLocks noChangeAspect="1" noChangeArrowheads="1"/>
          </p:cNvPicPr>
          <p:nvPr/>
        </p:nvPicPr>
        <p:blipFill>
          <a:blip r:embed="rId4"/>
          <a:srcRect l="24080" r="25084"/>
          <a:stretch>
            <a:fillRect/>
          </a:stretch>
        </p:blipFill>
        <p:spPr bwMode="auto">
          <a:xfrm>
            <a:off x="6477000" y="1905000"/>
            <a:ext cx="2057400" cy="2277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4" descr="Image result for à¦à¦¿à¦¶à§à¦° à¦®à¦¤à¦¿à¦à¦°"/>
          <p:cNvPicPr>
            <a:picLocks noChangeAspect="1" noChangeArrowheads="1"/>
          </p:cNvPicPr>
          <p:nvPr/>
        </p:nvPicPr>
        <p:blipFill>
          <a:blip r:embed="rId5" cstate="print"/>
          <a:srcRect l="12755" t="20234" r="12245" b="2041"/>
          <a:stretch>
            <a:fillRect/>
          </a:stretch>
        </p:blipFill>
        <p:spPr bwMode="auto">
          <a:xfrm>
            <a:off x="3733800" y="1981200"/>
            <a:ext cx="2201519" cy="2214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28600" y="381000"/>
            <a:ext cx="1173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সালের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গণআন্দোলনে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ছাত্রনেতা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আসাদুজ্জামান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মতিউর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রহমান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,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সার্জেন্ট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জহুরুল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হক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রাজশাহী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বিশ্ববিদ্যালয়ের</a:t>
            </a:r>
            <a:r>
              <a:rPr lang="en-US" sz="2800" b="1" strike="sngStrike" dirty="0" smtClean="0">
                <a:solidFill>
                  <a:srgbClr val="FF000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অধ্যাপক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ড</a:t>
            </a:r>
            <a:r>
              <a:rPr lang="en-US" sz="2800" b="1" dirty="0" err="1" smtClean="0">
                <a:latin typeface="NikoshBAN"/>
                <a:ea typeface="Verdana" pitchFamily="34" charset="0"/>
                <a:cs typeface="NikoshBAN"/>
              </a:rPr>
              <a:t>.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শামসুজ্জোহা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নিহত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হন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5168205"/>
            <a:ext cx="1120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১৯৬৯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স্বৈরাচারী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প্রেসিডেন্ট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খানের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বিরুদ্ধে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গণআন্দোলনে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ছাত্রনেতা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আসাদুজ্জামান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মতিউর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রহমান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,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সার্জেন্ট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জহুরুল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হক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রাজশাহী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বিশ্ববিদ্যালয়ের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অধ্যাপক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ড</a:t>
            </a:r>
            <a:r>
              <a:rPr lang="en-US" sz="2800" b="1" dirty="0" err="1" smtClean="0">
                <a:latin typeface="NikoshBAN"/>
                <a:ea typeface="Verdana" pitchFamily="34" charset="0"/>
                <a:cs typeface="NikoshBAN"/>
              </a:rPr>
              <a:t>.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শামসুজ্জোহা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নিহত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হন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42672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ছাত্রনেতা</a:t>
            </a:r>
            <a:r>
              <a:rPr lang="en-US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আসাদুজ্জামান</a:t>
            </a:r>
            <a:r>
              <a:rPr lang="en-US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(১ম </a:t>
            </a:r>
            <a:r>
              <a:rPr lang="en-US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শহিদ</a:t>
            </a:r>
            <a:r>
              <a:rPr lang="en-US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)</a:t>
            </a:r>
            <a:endParaRPr lang="en-US" dirty="0" smtClean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4343400"/>
            <a:ext cx="1704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20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মতিউর</a:t>
            </a:r>
            <a:r>
              <a:rPr lang="en-US" sz="20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রহমান</a:t>
            </a:r>
            <a:endParaRPr lang="en-US" sz="2000" dirty="0" smtClean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05600" y="4267200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সার্জেন্ট</a:t>
            </a:r>
            <a:r>
              <a:rPr lang="en-US" sz="20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জহুরুল</a:t>
            </a:r>
            <a:r>
              <a:rPr lang="en-US" sz="20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হক</a:t>
            </a:r>
            <a:endParaRPr lang="en-US" sz="2000" dirty="0" smtClean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20200" y="4343400"/>
            <a:ext cx="2053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অধ্যাপক</a:t>
            </a:r>
            <a:r>
              <a:rPr lang="en-US" sz="20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ড</a:t>
            </a:r>
            <a:r>
              <a:rPr lang="en-US" sz="2000" b="1" dirty="0" err="1" smtClean="0">
                <a:latin typeface="NikoshBAN"/>
                <a:ea typeface="Verdana" pitchFamily="34" charset="0"/>
                <a:cs typeface="NikoshBAN"/>
              </a:rPr>
              <a:t>.</a:t>
            </a:r>
            <a:r>
              <a:rPr lang="en-US" sz="20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শামসুজ্জোহা</a:t>
            </a:r>
            <a:endParaRPr lang="en-US" sz="2000" dirty="0" smtClean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age result for à¦à¦¾à¦¤à§à¦°à¦¨à§à¦¤à¦¾ à¦à¦¸à¦¾à¦¦à§à¦à§à¦à¦¾à¦®à¦¾à¦¨"/>
          <p:cNvPicPr>
            <a:picLocks noChangeAspect="1" noChangeArrowheads="1"/>
          </p:cNvPicPr>
          <p:nvPr/>
        </p:nvPicPr>
        <p:blipFill>
          <a:blip r:embed="rId2" cstate="print"/>
          <a:srcRect l="27132" r="24031"/>
          <a:stretch>
            <a:fillRect/>
          </a:stretch>
        </p:blipFill>
        <p:spPr bwMode="auto">
          <a:xfrm>
            <a:off x="4648200" y="457200"/>
            <a:ext cx="2454167" cy="230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2819400"/>
            <a:ext cx="1997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ছাত্রনেতা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আসাদুজ্জামান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472458"/>
            <a:ext cx="10668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ডাকসুর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আহবানে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১৪ই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জানুয়ারি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সমগ্র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হরতাল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পালিত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১৮ই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জানুয়ারি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পুলিশি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নির্যাতনের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প্রতিবাদে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সংগ্রাম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পরিষদ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ধর্মঘট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পালন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২০শে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জানুয়ারি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নির্যাতনের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‍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প্রতিবাদে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ছাত্ররা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পূর্ব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হরতাল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পালন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হরতাল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পালনকালে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ঢাকা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মেডিকেল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কলেজের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সামনে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ছাত্রনেতা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আসাদুজ্জামান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পুলিশের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গুলিতে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নিহত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হন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আসাদের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হত্যার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প্রতিবাদে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২২,২৩ ও ২৪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তারিখে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ব্যাপক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কর্মসুচি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ঘোষিত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২৪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তারিখে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সারা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দেশে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হরতাল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চলাকালে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সর্বস্তরের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মানুষের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ব্যাপক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ঢল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মানুষের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অংশগ্রহণে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আন্দোলন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যেন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গণঅভ্যুত্থানে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রূপ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নেয়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à¦®à¦à¦²à¦¾à¦¨à¦¾ à¦­à¦¾à¦¸à¦¾à¦¨à§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3047999" cy="41148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371600"/>
            <a:ext cx="7543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১৯৬৮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সালের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নভেম্বর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মাসের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অসন্তোষ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মওলানা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ভাসানীর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নেতৃত্বে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গণআন্দোলনে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পরিণত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। ৬ই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ডিসেম্বর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‘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জুলুম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প্রতিরোধ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দিবস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’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পালনের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ন্যাশনাল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আওয়ামী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পার্টি,পূর্ব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শ্রমিক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ফেডারেশন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পূর্ব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কৃষক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সমিতি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যৌথ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সর্মসূচি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হিসেবে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পল্টন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ময়দানে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জনসভার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আয়োজন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জনসভার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বিরাট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মিছিল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গভর্নর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হাউস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ঘেরাও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সেখানে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মিছিলকারীদের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পুলিশের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ব্যাপক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সংঘর্ষ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হলে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মওলানা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ভাসানী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ঢাকা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শহরে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হরতাল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আহবান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1066800"/>
            <a:ext cx="2042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4419600"/>
            <a:ext cx="6633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১৯৬৯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গণঅভ্যুত্থানে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2051" name="Picture 3" descr="C:\Users\need\Pictures\টেবিলে একা বসে পড়ার ছবি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81200"/>
            <a:ext cx="3352800" cy="2373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à¦®à¦¤à¦¿à¦¯à¦¼à¦¾ à¦à§à¦§à§à¦°à§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685800"/>
            <a:ext cx="3793064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Image result for à¦®à§à¦¨à¦¨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62800" y="685800"/>
            <a:ext cx="3274235" cy="2903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2000" y="3962400"/>
            <a:ext cx="10744200" cy="267765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১৯৬৯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সালের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৪ঠা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জানুয়ারি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পূর্ব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ইউনিয়ন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মতিয়া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মেনন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গ্রূপ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),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পূর্ব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ছাত্রলীগ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ডাকসুর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নেতৃবৃন্দ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মিলে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‘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সর্বদলীয়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সংগ্রাম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পরিষদ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সংগ্রাম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পরিষদ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বঙ্গবন্ধুর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ছয়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দফার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মিলিয়ে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আরও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দাবি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১১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দফা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দাবি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পেশ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অচিরেই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১১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দফা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দাবিকে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আপমর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বাঙালি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সমর্থন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দ্রুত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কর্মসুচিকে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কেন্দ্র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বিরোধী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দলগুলোর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ঐক্য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প্রতিষ্ঠিত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৮ই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জানুয়ারি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পাকিস্তানের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৮টি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রাজনৈতিক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দল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মিলে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‘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গণতান্ত্রিক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সংগ্রাম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পরিষদ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’ (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ডাক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নামক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মোর্চা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৮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দফা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দাবি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পেশ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à¦à¦¿à¦¶à§à¦° à¦®à¦¤à¦¿à¦à¦°"/>
          <p:cNvPicPr>
            <a:picLocks noChangeAspect="1" noChangeArrowheads="1"/>
          </p:cNvPicPr>
          <p:nvPr/>
        </p:nvPicPr>
        <p:blipFill>
          <a:blip r:embed="rId2" cstate="print"/>
          <a:srcRect l="12755" t="20234" r="12245" b="2041"/>
          <a:stretch>
            <a:fillRect/>
          </a:stretch>
        </p:blipFill>
        <p:spPr bwMode="auto">
          <a:xfrm>
            <a:off x="1143003" y="838200"/>
            <a:ext cx="2201519" cy="2214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0" descr="Image result for à¦ªà¦¤à§à¦°à¦¿à¦à¦¾à§ à¦à¦à§à¦¨ à¦²à¦¾à¦à¦¾à¦¨à§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3" y="914400"/>
            <a:ext cx="212651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2" descr="Image result for à¦ªà¦¤à§à¦°à¦¿à¦à¦¾à§ à¦à¦à§à¦¨ à¦²à¦¾à¦à¦¾à¦¨à§"/>
          <p:cNvPicPr>
            <a:picLocks noChangeAspect="1" noChangeArrowheads="1"/>
          </p:cNvPicPr>
          <p:nvPr/>
        </p:nvPicPr>
        <p:blipFill>
          <a:blip r:embed="rId4" cstate="print"/>
          <a:srcRect r="52551"/>
          <a:stretch>
            <a:fillRect/>
          </a:stretch>
        </p:blipFill>
        <p:spPr bwMode="auto">
          <a:xfrm>
            <a:off x="6629400" y="914400"/>
            <a:ext cx="23622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2" descr="Image result for à¦ªà¦¤à§à¦°à¦¿à¦à¦¾à§ à¦à¦à§à¦¨ à¦²à¦¾à¦à¦¾à¦¨à§"/>
          <p:cNvPicPr>
            <a:picLocks noChangeAspect="1" noChangeArrowheads="1"/>
          </p:cNvPicPr>
          <p:nvPr/>
        </p:nvPicPr>
        <p:blipFill>
          <a:blip r:embed="rId4" cstate="print"/>
          <a:srcRect l="48980" r="2041"/>
          <a:stretch>
            <a:fillRect/>
          </a:stretch>
        </p:blipFill>
        <p:spPr bwMode="auto">
          <a:xfrm>
            <a:off x="3962400" y="838200"/>
            <a:ext cx="2438400" cy="2743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9200" y="3200400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24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মতিউর</a:t>
            </a:r>
            <a:r>
              <a:rPr lang="en-US" sz="24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রহমান</a:t>
            </a:r>
            <a:endParaRPr lang="en-US" sz="2400" dirty="0" smtClean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962400"/>
            <a:ext cx="1082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পুলিশের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গুলিতে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নবম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শ্রেণির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কিশোর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মতিউর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নিহত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এবং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অসংখ্য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মানুষ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আহত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এরপর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ক্ষিপ্ত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জনতা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সরকারি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পত্রিকা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দৈনিক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মর্নিং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নিউজ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অফিসে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আগুন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লাগিয়ে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দেয়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ঢাকা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শহর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সরকারের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নিয়ন্ত্রনের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বাইরে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চলে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যায়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। ২৪শে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জানুয়ারির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লাগাতার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আন্দোলন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হরতালে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বহু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মানুষ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পুলিশ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সেনাবাহিনীর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গুলিতে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নিহত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আহত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1066800"/>
            <a:ext cx="2339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4648200"/>
            <a:ext cx="6971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১৯৬৯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এর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গণঅভ্যুত্থান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বোঝায়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?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3074" name="Picture 2" descr="C:\Users\need\Pictures\Stu1.jpg"/>
          <p:cNvPicPr>
            <a:picLocks noChangeAspect="1" noChangeArrowheads="1"/>
          </p:cNvPicPr>
          <p:nvPr/>
        </p:nvPicPr>
        <p:blipFill>
          <a:blip r:embed="rId2"/>
          <a:srcRect l="17455" r="50545" b="12568"/>
          <a:stretch>
            <a:fillRect/>
          </a:stretch>
        </p:blipFill>
        <p:spPr bwMode="auto">
          <a:xfrm>
            <a:off x="4876800" y="2057400"/>
            <a:ext cx="25146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à¦à¦à§à§à¦¬ à¦à¦¾à¦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1524000"/>
            <a:ext cx="23622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16002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অবশেষে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খান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বিরোধী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দলের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নেতাদের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গোলটেবিল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বৈঠক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আহবান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করলে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নেতারা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তা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প্রত্যাখ্যান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খান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বুঝতে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পারেন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আগরতলা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মামলা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প্রত্যাহার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অভিযুক্তদের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মুক্তি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দিলে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পরিস্থিতি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নিয়ন্ত্রণের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বাইরে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চলে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যাবে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অবশেষে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গণঅভ্যুত্থানের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চাপে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২১শে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ফেব্রুয়ারি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খান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ঘোষণা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দেন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পরবর্তী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প্রেসিডেন্ট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নির্বাচনে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প্রার্থী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হবেন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à¦à¦à§à§à¦¬ à¦à¦¾à¦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66800"/>
            <a:ext cx="2514600" cy="2650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Agartla Case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43000"/>
            <a:ext cx="2895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8" name="Picture 4" descr="Image result for à¦à¦­à¦°à§à¦¨à¦° à¦®à§à¦¨à¦¾à§à§à¦® à¦à¦¾à¦¨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1143000"/>
            <a:ext cx="27432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581400" y="457200"/>
            <a:ext cx="4891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কাদের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গোলটেবিল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বৈঠক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অনুষ্ঠিত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4495800"/>
            <a:ext cx="1059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২৬শে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ফেব্রুয়ারি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খানের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বঙ্গবন্ধু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গোলটেবিল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বৈঠকে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৬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দফা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ও ১১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দফার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প্রশ্নে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অটল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থাকেন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এদিকে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পশ্চিম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পাকিস্তানেও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আইয়ুববিরোধী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আন্দোলন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ব্যাপক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আকার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ধারণ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গোলটেবিল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বৈঠকের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আলোচনা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বারবার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ব্যর্থ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হতে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পুরো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দেশে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আইন-শৃঙ্খলা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পরিস্থিতির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অবনতি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ঘটে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400" y="3810000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প্রেসিডেন্ট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খান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10600" y="3886200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গভর্নর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মোনায়েম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খান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810000"/>
            <a:ext cx="33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জাতিরজনক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বঙ্গবন্ধু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শেখ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মুজিবুর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রহমান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13" grpId="0" build="p"/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hakhawat  All Certificate\1024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1"/>
            <a:ext cx="3276600" cy="386819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5638800" y="1143000"/>
            <a:ext cx="4570610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,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(১০ম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০১৯১৩৭৫৬৮৬৬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shakhawat661983@gmail.com</a:t>
            </a:r>
          </a:p>
          <a:p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533400"/>
            <a:ext cx="2190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4724400"/>
            <a:ext cx="5439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১৯৬৯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গণঅভ্যুত্থানের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098" name="Picture 2" descr="C:\Users\need\Pictures\Stu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600200"/>
            <a:ext cx="3962399" cy="2700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 result for à¦à¦­à¦°à§à¦¨à¦° à¦®à§à¦¨à¦¾à§à§à¦® à¦à¦¾à¦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371600"/>
            <a:ext cx="28194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Image result for à¦à¦à§à§à¦¬ à¦à¦¾à¦¨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0"/>
            <a:ext cx="2590800" cy="2362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7200" y="3962400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গভর্নর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মোনায়েম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খান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4038600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প্রেসিডেন্ট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খান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4648200"/>
            <a:ext cx="1066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মার্চ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মাসে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সেনাবাহিনীর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গুলিতে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৯০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জন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নিহত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অবশেষে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১০ই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মার্চের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বৈঠকে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খান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সংসদীয়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পদ্ধতি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প্রবর্তন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প্রাপ্তবয়স্কের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ভোটাধিকারের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ভিত্তিতে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নির্বাচনের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কথা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ঘোষণা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। ২২শে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মার্চ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খান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পূর্ব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গভর্নর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মোনায়েম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খানকে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অপসারণ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তাতেও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গণআন্দোলন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থামানো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যায়নি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à¦à§à¦¨à¦¾à¦°à§à¦² à¦à§à¦¾à¦¹à¦¿à§à¦¾ à¦à¦¾à¦¨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76800" y="1371600"/>
            <a:ext cx="25908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1816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২৫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শে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মার্চ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খান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সেনাপ্রধান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জেনারেল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ইয়াহিয়া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খানের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নিকট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ক্ষমতা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হস্তান্তর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এভাবে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পূর্ব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বিরোধী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গণঅভ্যুত্থান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সফলতা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অর্জন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4343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ইয়াহিয়া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খান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609600"/>
            <a:ext cx="2978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219200"/>
            <a:ext cx="10741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১.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সালে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গণঅভ্যুত্থান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উত্তরঃ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১৯৬৯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সালে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২.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তারিখে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প্রেসিডেন্ট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খান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পদত্যাগ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২৫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মার্চ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১৯৬৯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রাজনৈতিক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দল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মিলে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গণতান্ত্রিক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সংগ্রাম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পরিষদ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ডাক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নামক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মোর্চা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গঠিত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? </a:t>
            </a:r>
          </a:p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উত্তরঃ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৮টি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রাজনৈতিক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দল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৪.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তারিখে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শেখ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মুজিবুর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রহমান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প্রেসিডেন্ট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খানের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বৈঠক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২৬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ফেব্রুয়ারি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১৯৬৯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।  </a:t>
            </a:r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381000"/>
            <a:ext cx="1160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ose &amp; other Photo\House\H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981200"/>
            <a:ext cx="4114800" cy="2719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1" y="5029200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‘</a:t>
            </a:r>
            <a:r>
              <a:rPr lang="en-US" sz="24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সামরিক</a:t>
            </a:r>
            <a:r>
              <a:rPr lang="en-US" sz="24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শাসক</a:t>
            </a:r>
            <a:r>
              <a:rPr lang="en-US" sz="24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প্রেসিডেন্ট</a:t>
            </a:r>
            <a:r>
              <a:rPr lang="en-US" sz="24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24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খানের</a:t>
            </a:r>
            <a:r>
              <a:rPr lang="en-US" sz="24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শেষ</a:t>
            </a:r>
            <a:r>
              <a:rPr lang="en-US" sz="24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পরিণতি</a:t>
            </a:r>
            <a:r>
              <a:rPr lang="en-US" sz="24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ছিল</a:t>
            </a:r>
            <a:r>
              <a:rPr lang="en-US" sz="24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করুণ</a:t>
            </a:r>
            <a:r>
              <a:rPr lang="en-US" sz="24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হতাশাজনক</a:t>
            </a:r>
            <a:r>
              <a:rPr lang="en-US" sz="24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’ </a:t>
            </a:r>
            <a:r>
              <a:rPr lang="en-US" sz="24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তোমার</a:t>
            </a:r>
            <a:r>
              <a:rPr lang="en-US" sz="24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উত্তরের</a:t>
            </a:r>
            <a:r>
              <a:rPr lang="en-US" sz="24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স্বপক্ষে</a:t>
            </a:r>
            <a:r>
              <a:rPr lang="en-US" sz="24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মতামত</a:t>
            </a:r>
            <a:r>
              <a:rPr lang="en-US" sz="24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লিখে</a:t>
            </a:r>
            <a:r>
              <a:rPr lang="en-US" sz="24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নিয়ে</a:t>
            </a:r>
            <a:r>
              <a:rPr lang="en-US" sz="24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আসবে</a:t>
            </a:r>
            <a:r>
              <a:rPr lang="en-US" sz="24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762000"/>
            <a:ext cx="181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espectfulFalseBats-size_restricte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8994" y="2286000"/>
            <a:ext cx="6102803" cy="3428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762000"/>
            <a:ext cx="3829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eed\Desktop\Con Ju 2020\IMG_20200121_20541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0" y="1523999"/>
            <a:ext cx="3352800" cy="393320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867400" y="1828800"/>
            <a:ext cx="5111656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৫ম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[বাংলার ইতিহাস  (পাকিস্তান আমল)]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১2/০7/২০২০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à§¬à§¯ à¦à¦° à¦à¦£à¦à¦­à§à¦¯à§à¦¤à§à¦¥à¦¾à¦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46482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38400" y="381000"/>
            <a:ext cx="8234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5715000"/>
            <a:ext cx="5707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1969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গণঅভ্যুত্থানের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মিছিলের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026" name="Picture 2" descr="C:\Users\need\Pictures\১৯৬৯ সালের গণঅভ্যুত্থান1.jpg"/>
          <p:cNvPicPr>
            <a:picLocks noChangeAspect="1" noChangeArrowheads="1"/>
          </p:cNvPicPr>
          <p:nvPr/>
        </p:nvPicPr>
        <p:blipFill>
          <a:blip r:embed="rId3"/>
          <a:srcRect t="12371" b="13402"/>
          <a:stretch>
            <a:fillRect/>
          </a:stretch>
        </p:blipFill>
        <p:spPr bwMode="auto">
          <a:xfrm>
            <a:off x="6324600" y="1447800"/>
            <a:ext cx="508635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gartla Case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95800" y="1752600"/>
            <a:ext cx="31242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62200" y="457200"/>
            <a:ext cx="7996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/>
          </a:p>
        </p:txBody>
      </p:sp>
      <p:pic>
        <p:nvPicPr>
          <p:cNvPr id="10" name="Picture 2" descr="Image result for à¦®à¦à¦²à¦¾à¦¨à¦¾ à¦­à¦¾à¦¸à¦¾à¦¨à§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3124200" cy="3428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Image result for à¦à¦à§à§à¦¬ à¦à¦¾à¦¨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1752600"/>
            <a:ext cx="3195638" cy="3429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9600" y="533400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মাওলানা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হামিদ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ভাসানী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533400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39200" y="5257800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স্বৈরাচারী</a:t>
            </a:r>
            <a:r>
              <a:rPr lang="en-US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প্রেসিডেন্ট</a:t>
            </a:r>
            <a:r>
              <a:rPr lang="en-US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খান</a:t>
            </a:r>
            <a:endParaRPr lang="en-US" b="1" dirty="0" smtClean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381000"/>
            <a:ext cx="4984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১৯৬৯ 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গণঅভ্যুত্থান</a:t>
            </a:r>
            <a:endParaRPr lang="en-US" sz="4800" b="1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Image result for à§¬à§¯ à¦à¦° à¦à¦£à¦à¦­à§à¦¯à§à¦¤à§à¦¥à¦¾à¦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752600"/>
            <a:ext cx="6172200" cy="4352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752600"/>
            <a:ext cx="786785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None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১৯৬৯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গণঅভ্যুত্থানের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১৯৬৯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এর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গণঅভ্যুত্থান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;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১৯৬৯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গণঅভ্যুত্থানের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762000"/>
            <a:ext cx="1625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381000"/>
            <a:ext cx="7409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/>
          </a:p>
        </p:txBody>
      </p:sp>
      <p:pic>
        <p:nvPicPr>
          <p:cNvPr id="7" name="Picture 4" descr="Image result for à§¬à§¯ à¦à¦° à¦à¦£à¦à¦­à§à¦¯à§à¦¤à§à¦¥à¦¾à¦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371600"/>
            <a:ext cx="4953000" cy="3962400"/>
          </a:xfrm>
          <a:prstGeom prst="rect">
            <a:avLst/>
          </a:prstGeom>
          <a:noFill/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5715000"/>
            <a:ext cx="5979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1969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গণঅভ্যুত্থান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আন্দোলনরত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জনতা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need\Pictures\19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5158839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à¦à¦à§à§à¦¬ à¦à¦¾à¦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143000"/>
            <a:ext cx="4648200" cy="3657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457200"/>
            <a:ext cx="10708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কার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পতনের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পাকিস্তানের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অংশের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প্রথমবারের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মতো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একসাথে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আন্দোলনে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নামে</a:t>
            </a:r>
            <a:r>
              <a:rPr lang="en-US" sz="2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4953000"/>
            <a:ext cx="5511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স্বৈরাচারী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প্রেসিডেন্ট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খানের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পতনের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</TotalTime>
  <Words>919</Words>
  <Application>Microsoft Office PowerPoint</Application>
  <PresentationFormat>Custom</PresentationFormat>
  <Paragraphs>75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need</cp:lastModifiedBy>
  <cp:revision>370</cp:revision>
  <dcterms:created xsi:type="dcterms:W3CDTF">2020-01-13T03:23:51Z</dcterms:created>
  <dcterms:modified xsi:type="dcterms:W3CDTF">2020-07-15T14:29:47Z</dcterms:modified>
</cp:coreProperties>
</file>