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20"/>
  </p:notes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 varScale="1">
        <p:scale>
          <a:sx n="82" d="100"/>
          <a:sy n="82" d="100"/>
        </p:scale>
        <p:origin x="1320" y="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3120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87EB8-4166-4614-BB6D-3B515A887488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23462-7819-4B7F-8C14-7090DE045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67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23462-7819-4B7F-8C14-7090DE0456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250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4671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531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heme" Target="../theme/theme1.xml"/><Relationship Id="rId7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8.jfif"/><Relationship Id="rId5" Type="http://schemas.openxmlformats.org/officeDocument/2006/relationships/image" Target="../media/image2.jpeg"/><Relationship Id="rId10" Type="http://schemas.openxmlformats.org/officeDocument/2006/relationships/image" Target="../media/image7.jpeg"/><Relationship Id="rId4" Type="http://schemas.openxmlformats.org/officeDocument/2006/relationships/image" Target="../media/image1.jpeg"/><Relationship Id="rId9" Type="http://schemas.openxmlformats.org/officeDocument/2006/relationships/image" Target="../media/image6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ame 20"/>
          <p:cNvSpPr/>
          <p:nvPr userDrawn="1"/>
        </p:nvSpPr>
        <p:spPr>
          <a:xfrm>
            <a:off x="0" y="-91440"/>
            <a:ext cx="12192000" cy="6858000"/>
          </a:xfrm>
          <a:prstGeom prst="frame">
            <a:avLst>
              <a:gd name="adj1" fmla="val 9414"/>
            </a:avLst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8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1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458" y="-66688"/>
            <a:ext cx="797456" cy="58102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489" y="-47636"/>
            <a:ext cx="1011766" cy="58102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661" y="-52843"/>
            <a:ext cx="1006475" cy="55626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672" y="-64852"/>
            <a:ext cx="788457" cy="59055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2" y="-56426"/>
            <a:ext cx="633214" cy="581025"/>
          </a:xfrm>
          <a:prstGeom prst="rect">
            <a:avLst/>
          </a:prstGeom>
        </p:spPr>
      </p:pic>
      <p:pic>
        <p:nvPicPr>
          <p:cNvPr id="27" name="Picture 26">
            <a:hlinkClick r:id="" action="ppaction://hlinkshowjump?jump=endshow"/>
            <a:hlinkHover r:id="" action="ppaction://noaction" highlightClick="1"/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526713" y="-41488"/>
            <a:ext cx="625565" cy="56608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4" y="6144559"/>
            <a:ext cx="512445" cy="576501"/>
          </a:xfrm>
          <a:prstGeom prst="rect">
            <a:avLst/>
          </a:prstGeom>
        </p:spPr>
      </p:pic>
      <p:sp>
        <p:nvSpPr>
          <p:cNvPr id="29" name="TextBox 28"/>
          <p:cNvSpPr txBox="1"/>
          <p:nvPr userDrawn="1"/>
        </p:nvSpPr>
        <p:spPr>
          <a:xfrm>
            <a:off x="-9390963" y="6160699"/>
            <a:ext cx="793432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দীপক চন্দ্র হাওলাদার,</a:t>
            </a:r>
            <a:r>
              <a:rPr lang="bn-IN" sz="2000" b="1" baseline="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 </a:t>
            </a:r>
            <a:r>
              <a:rPr lang="bn-IN" baseline="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 </a:t>
            </a:r>
            <a:r>
              <a:rPr lang="bn-IN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), </a:t>
            </a:r>
            <a:r>
              <a:rPr lang="bn-IN" b="1" baseline="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নলী ভীম চন্দ্র মাধ্যমিক বিদ্যালয়, </a:t>
            </a:r>
            <a:r>
              <a:rPr lang="bn-IN" b="1" baseline="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মঠবাড়িয়া, পিরোজপুর।</a:t>
            </a:r>
          </a:p>
          <a:p>
            <a:r>
              <a:rPr lang="bn-IN" b="1" baseline="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নং- ০১৭২৯৯৫৮১৩১, </a:t>
            </a:r>
            <a:r>
              <a:rPr lang="en-US" baseline="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E-Mail-hdipak</a:t>
            </a:r>
            <a:r>
              <a:rPr lang="en-US" baseline="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2003</a:t>
            </a:r>
            <a:r>
              <a:rPr lang="en-US" baseline="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@gmail.com.</a:t>
            </a:r>
            <a:endParaRPr lang="en-US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1808" y="-59072"/>
            <a:ext cx="1020763" cy="565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122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95" r:id="rId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fif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04" y="550507"/>
            <a:ext cx="10823510" cy="5589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79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3980007" y="849086"/>
            <a:ext cx="3913187" cy="1334278"/>
          </a:xfrm>
          <a:prstGeom prst="frame">
            <a:avLst>
              <a:gd name="adj1" fmla="val 23078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374285" y="3150444"/>
            <a:ext cx="7534825" cy="1150968"/>
          </a:xfrm>
          <a:prstGeom prst="roundRect">
            <a:avLst>
              <a:gd name="adj" fmla="val 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ব্যাপন প্রক্রিয়া ব্যাখ্যা কর? </a:t>
            </a:r>
            <a:endParaRPr lang="en-US" sz="7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1656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0365" y="3835082"/>
            <a:ext cx="10179698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কোন পদার্থের অনুর ব্যাপন ততক্ষন চলতে থাকে যতক্ষন না ঐ পদার্থের অনুগুলোর ঘনত্ব সর্বত্র সমান হয়। অনুগুলোর ঘনত্ব সমান হওয়া মাত্রই পদার্থের ব্যাপন বন্ধ হয়ে যায়।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40365" y="1745027"/>
            <a:ext cx="10179698" cy="1754326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ব্যাপন কারী পদার্থের অনু পরমানুর গতি শক্তির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প্রভাবে এক প্রকার চাপ সৃষ্টি হয় যার প্রভাবে অধিক ঘনত্ব যুক্ত স্থান থেকে কম ঘনত্ব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যুক্ত স্থানে অনু গুলো ছড়িয়ে পড়ে এ প্রকার চাপকে ব্যাপন চাপ বলে।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27983" y="644417"/>
            <a:ext cx="2146041" cy="646331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নমুনা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8082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007707" y="4668840"/>
            <a:ext cx="5299787" cy="53021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তুতেঁর কেলাস থেকে হালকা নীল ও ঘন নীল পানির চিত্র  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Down Arrow Callout 1"/>
          <p:cNvSpPr/>
          <p:nvPr/>
        </p:nvSpPr>
        <p:spPr>
          <a:xfrm>
            <a:off x="2896991" y="697336"/>
            <a:ext cx="6601572" cy="758238"/>
          </a:xfrm>
          <a:prstGeom prst="downArrowCallout">
            <a:avLst>
              <a:gd name="adj1" fmla="val 25681"/>
              <a:gd name="adj2" fmla="val 31310"/>
              <a:gd name="adj3" fmla="val 17617"/>
              <a:gd name="adj4" fmla="val 65156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চিত্র গুলো মনোযোগ সহকারে লক্ষ কর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707" y="1455574"/>
            <a:ext cx="3939138" cy="27606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6887" y="1455574"/>
            <a:ext cx="3404697" cy="27606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6662057" y="4668840"/>
            <a:ext cx="4730621" cy="53021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ব্যাপনের ফলে 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CO2</a:t>
            </a: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গ্রহন ও 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O2</a:t>
            </a: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বর্জন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75316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n 1"/>
          <p:cNvSpPr/>
          <p:nvPr/>
        </p:nvSpPr>
        <p:spPr>
          <a:xfrm>
            <a:off x="5411755" y="706342"/>
            <a:ext cx="1324947" cy="1822255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25454" y="3221589"/>
            <a:ext cx="8778179" cy="1499701"/>
          </a:xfrm>
          <a:custGeom>
            <a:avLst/>
            <a:gdLst>
              <a:gd name="connsiteX0" fmla="*/ 0 w 9561512"/>
              <a:gd name="connsiteY0" fmla="*/ 873919 h 1747838"/>
              <a:gd name="connsiteX1" fmla="*/ 873919 w 9561512"/>
              <a:gd name="connsiteY1" fmla="*/ 0 h 1747838"/>
              <a:gd name="connsiteX2" fmla="*/ 8687593 w 9561512"/>
              <a:gd name="connsiteY2" fmla="*/ 0 h 1747838"/>
              <a:gd name="connsiteX3" fmla="*/ 9561512 w 9561512"/>
              <a:gd name="connsiteY3" fmla="*/ 873919 h 1747838"/>
              <a:gd name="connsiteX4" fmla="*/ 9561512 w 9561512"/>
              <a:gd name="connsiteY4" fmla="*/ 873919 h 1747838"/>
              <a:gd name="connsiteX5" fmla="*/ 8687593 w 9561512"/>
              <a:gd name="connsiteY5" fmla="*/ 1747838 h 1747838"/>
              <a:gd name="connsiteX6" fmla="*/ 873919 w 9561512"/>
              <a:gd name="connsiteY6" fmla="*/ 1747838 h 1747838"/>
              <a:gd name="connsiteX7" fmla="*/ 0 w 9561512"/>
              <a:gd name="connsiteY7" fmla="*/ 873919 h 1747838"/>
              <a:gd name="connsiteX0" fmla="*/ 0 w 9561512"/>
              <a:gd name="connsiteY0" fmla="*/ 873919 h 1747838"/>
              <a:gd name="connsiteX1" fmla="*/ 873919 w 9561512"/>
              <a:gd name="connsiteY1" fmla="*/ 0 h 1747838"/>
              <a:gd name="connsiteX2" fmla="*/ 8687593 w 9561512"/>
              <a:gd name="connsiteY2" fmla="*/ 0 h 1747838"/>
              <a:gd name="connsiteX3" fmla="*/ 9561512 w 9561512"/>
              <a:gd name="connsiteY3" fmla="*/ 873919 h 1747838"/>
              <a:gd name="connsiteX4" fmla="*/ 9561512 w 9561512"/>
              <a:gd name="connsiteY4" fmla="*/ 873919 h 1747838"/>
              <a:gd name="connsiteX5" fmla="*/ 8687593 w 9561512"/>
              <a:gd name="connsiteY5" fmla="*/ 1747838 h 1747838"/>
              <a:gd name="connsiteX6" fmla="*/ 873919 w 9561512"/>
              <a:gd name="connsiteY6" fmla="*/ 1747838 h 1747838"/>
              <a:gd name="connsiteX7" fmla="*/ 0 w 9561512"/>
              <a:gd name="connsiteY7" fmla="*/ 873919 h 1747838"/>
              <a:gd name="connsiteX0" fmla="*/ 189579 w 8911336"/>
              <a:gd name="connsiteY0" fmla="*/ 789943 h 1747838"/>
              <a:gd name="connsiteX1" fmla="*/ 223743 w 8911336"/>
              <a:gd name="connsiteY1" fmla="*/ 0 h 1747838"/>
              <a:gd name="connsiteX2" fmla="*/ 8037417 w 8911336"/>
              <a:gd name="connsiteY2" fmla="*/ 0 h 1747838"/>
              <a:gd name="connsiteX3" fmla="*/ 8911336 w 8911336"/>
              <a:gd name="connsiteY3" fmla="*/ 873919 h 1747838"/>
              <a:gd name="connsiteX4" fmla="*/ 8911336 w 8911336"/>
              <a:gd name="connsiteY4" fmla="*/ 873919 h 1747838"/>
              <a:gd name="connsiteX5" fmla="*/ 8037417 w 8911336"/>
              <a:gd name="connsiteY5" fmla="*/ 1747838 h 1747838"/>
              <a:gd name="connsiteX6" fmla="*/ 223743 w 8911336"/>
              <a:gd name="connsiteY6" fmla="*/ 1747838 h 1747838"/>
              <a:gd name="connsiteX7" fmla="*/ 189579 w 8911336"/>
              <a:gd name="connsiteY7" fmla="*/ 789943 h 1747838"/>
              <a:gd name="connsiteX0" fmla="*/ 490555 w 9212312"/>
              <a:gd name="connsiteY0" fmla="*/ 799273 h 1757168"/>
              <a:gd name="connsiteX1" fmla="*/ 160826 w 9212312"/>
              <a:gd name="connsiteY1" fmla="*/ 0 h 1757168"/>
              <a:gd name="connsiteX2" fmla="*/ 8338393 w 9212312"/>
              <a:gd name="connsiteY2" fmla="*/ 9330 h 1757168"/>
              <a:gd name="connsiteX3" fmla="*/ 9212312 w 9212312"/>
              <a:gd name="connsiteY3" fmla="*/ 883249 h 1757168"/>
              <a:gd name="connsiteX4" fmla="*/ 9212312 w 9212312"/>
              <a:gd name="connsiteY4" fmla="*/ 883249 h 1757168"/>
              <a:gd name="connsiteX5" fmla="*/ 8338393 w 9212312"/>
              <a:gd name="connsiteY5" fmla="*/ 1757168 h 1757168"/>
              <a:gd name="connsiteX6" fmla="*/ 524719 w 9212312"/>
              <a:gd name="connsiteY6" fmla="*/ 1757168 h 1757168"/>
              <a:gd name="connsiteX7" fmla="*/ 490555 w 9212312"/>
              <a:gd name="connsiteY7" fmla="*/ 799273 h 1757168"/>
              <a:gd name="connsiteX0" fmla="*/ 490555 w 9212312"/>
              <a:gd name="connsiteY0" fmla="*/ 799273 h 1757168"/>
              <a:gd name="connsiteX1" fmla="*/ 160826 w 9212312"/>
              <a:gd name="connsiteY1" fmla="*/ 0 h 1757168"/>
              <a:gd name="connsiteX2" fmla="*/ 8338393 w 9212312"/>
              <a:gd name="connsiteY2" fmla="*/ 9330 h 1757168"/>
              <a:gd name="connsiteX3" fmla="*/ 9212312 w 9212312"/>
              <a:gd name="connsiteY3" fmla="*/ 883249 h 1757168"/>
              <a:gd name="connsiteX4" fmla="*/ 9212312 w 9212312"/>
              <a:gd name="connsiteY4" fmla="*/ 883249 h 1757168"/>
              <a:gd name="connsiteX5" fmla="*/ 8338393 w 9212312"/>
              <a:gd name="connsiteY5" fmla="*/ 1757168 h 1757168"/>
              <a:gd name="connsiteX6" fmla="*/ 524719 w 9212312"/>
              <a:gd name="connsiteY6" fmla="*/ 1757168 h 1757168"/>
              <a:gd name="connsiteX7" fmla="*/ 490555 w 9212312"/>
              <a:gd name="connsiteY7" fmla="*/ 799273 h 1757168"/>
              <a:gd name="connsiteX0" fmla="*/ 507772 w 9229529"/>
              <a:gd name="connsiteY0" fmla="*/ 799273 h 1757168"/>
              <a:gd name="connsiteX1" fmla="*/ 178043 w 9229529"/>
              <a:gd name="connsiteY1" fmla="*/ 0 h 1757168"/>
              <a:gd name="connsiteX2" fmla="*/ 8355610 w 9229529"/>
              <a:gd name="connsiteY2" fmla="*/ 9330 h 1757168"/>
              <a:gd name="connsiteX3" fmla="*/ 9229529 w 9229529"/>
              <a:gd name="connsiteY3" fmla="*/ 883249 h 1757168"/>
              <a:gd name="connsiteX4" fmla="*/ 9229529 w 9229529"/>
              <a:gd name="connsiteY4" fmla="*/ 883249 h 1757168"/>
              <a:gd name="connsiteX5" fmla="*/ 8355610 w 9229529"/>
              <a:gd name="connsiteY5" fmla="*/ 1757168 h 1757168"/>
              <a:gd name="connsiteX6" fmla="*/ 150050 w 9229529"/>
              <a:gd name="connsiteY6" fmla="*/ 1719846 h 1757168"/>
              <a:gd name="connsiteX7" fmla="*/ 507772 w 9229529"/>
              <a:gd name="connsiteY7" fmla="*/ 799273 h 1757168"/>
              <a:gd name="connsiteX0" fmla="*/ 507772 w 9229529"/>
              <a:gd name="connsiteY0" fmla="*/ 799273 h 1757168"/>
              <a:gd name="connsiteX1" fmla="*/ 178043 w 9229529"/>
              <a:gd name="connsiteY1" fmla="*/ 0 h 1757168"/>
              <a:gd name="connsiteX2" fmla="*/ 8355610 w 9229529"/>
              <a:gd name="connsiteY2" fmla="*/ 9330 h 1757168"/>
              <a:gd name="connsiteX3" fmla="*/ 9229529 w 9229529"/>
              <a:gd name="connsiteY3" fmla="*/ 883249 h 1757168"/>
              <a:gd name="connsiteX4" fmla="*/ 9229529 w 9229529"/>
              <a:gd name="connsiteY4" fmla="*/ 883249 h 1757168"/>
              <a:gd name="connsiteX5" fmla="*/ 8355610 w 9229529"/>
              <a:gd name="connsiteY5" fmla="*/ 1757168 h 1757168"/>
              <a:gd name="connsiteX6" fmla="*/ 150050 w 9229529"/>
              <a:gd name="connsiteY6" fmla="*/ 1719846 h 1757168"/>
              <a:gd name="connsiteX7" fmla="*/ 507772 w 9229529"/>
              <a:gd name="connsiteY7" fmla="*/ 799273 h 1757168"/>
              <a:gd name="connsiteX0" fmla="*/ 507772 w 9229529"/>
              <a:gd name="connsiteY0" fmla="*/ 799273 h 1757168"/>
              <a:gd name="connsiteX1" fmla="*/ 178043 w 9229529"/>
              <a:gd name="connsiteY1" fmla="*/ 0 h 1757168"/>
              <a:gd name="connsiteX2" fmla="*/ 8355610 w 9229529"/>
              <a:gd name="connsiteY2" fmla="*/ 9330 h 1757168"/>
              <a:gd name="connsiteX3" fmla="*/ 9229529 w 9229529"/>
              <a:gd name="connsiteY3" fmla="*/ 883249 h 1757168"/>
              <a:gd name="connsiteX4" fmla="*/ 9229529 w 9229529"/>
              <a:gd name="connsiteY4" fmla="*/ 883249 h 1757168"/>
              <a:gd name="connsiteX5" fmla="*/ 8355610 w 9229529"/>
              <a:gd name="connsiteY5" fmla="*/ 1757168 h 1757168"/>
              <a:gd name="connsiteX6" fmla="*/ 150050 w 9229529"/>
              <a:gd name="connsiteY6" fmla="*/ 1719846 h 1757168"/>
              <a:gd name="connsiteX7" fmla="*/ 507772 w 9229529"/>
              <a:gd name="connsiteY7" fmla="*/ 799273 h 1757168"/>
              <a:gd name="connsiteX0" fmla="*/ 507772 w 9229529"/>
              <a:gd name="connsiteY0" fmla="*/ 799273 h 1757168"/>
              <a:gd name="connsiteX1" fmla="*/ 178043 w 9229529"/>
              <a:gd name="connsiteY1" fmla="*/ 0 h 1757168"/>
              <a:gd name="connsiteX2" fmla="*/ 8355610 w 9229529"/>
              <a:gd name="connsiteY2" fmla="*/ 9330 h 1757168"/>
              <a:gd name="connsiteX3" fmla="*/ 9229529 w 9229529"/>
              <a:gd name="connsiteY3" fmla="*/ 883249 h 1757168"/>
              <a:gd name="connsiteX4" fmla="*/ 9229529 w 9229529"/>
              <a:gd name="connsiteY4" fmla="*/ 883249 h 1757168"/>
              <a:gd name="connsiteX5" fmla="*/ 8355610 w 9229529"/>
              <a:gd name="connsiteY5" fmla="*/ 1757168 h 1757168"/>
              <a:gd name="connsiteX6" fmla="*/ 150050 w 9229529"/>
              <a:gd name="connsiteY6" fmla="*/ 1719846 h 1757168"/>
              <a:gd name="connsiteX7" fmla="*/ 507772 w 9229529"/>
              <a:gd name="connsiteY7" fmla="*/ 799273 h 1757168"/>
              <a:gd name="connsiteX0" fmla="*/ 507772 w 9229529"/>
              <a:gd name="connsiteY0" fmla="*/ 799273 h 1757168"/>
              <a:gd name="connsiteX1" fmla="*/ 178043 w 9229529"/>
              <a:gd name="connsiteY1" fmla="*/ 0 h 1757168"/>
              <a:gd name="connsiteX2" fmla="*/ 8355610 w 9229529"/>
              <a:gd name="connsiteY2" fmla="*/ 9330 h 1757168"/>
              <a:gd name="connsiteX3" fmla="*/ 9229529 w 9229529"/>
              <a:gd name="connsiteY3" fmla="*/ 883249 h 1757168"/>
              <a:gd name="connsiteX4" fmla="*/ 9229529 w 9229529"/>
              <a:gd name="connsiteY4" fmla="*/ 883249 h 1757168"/>
              <a:gd name="connsiteX5" fmla="*/ 8355610 w 9229529"/>
              <a:gd name="connsiteY5" fmla="*/ 1757168 h 1757168"/>
              <a:gd name="connsiteX6" fmla="*/ 150050 w 9229529"/>
              <a:gd name="connsiteY6" fmla="*/ 1719846 h 1757168"/>
              <a:gd name="connsiteX7" fmla="*/ 507772 w 9229529"/>
              <a:gd name="connsiteY7" fmla="*/ 799273 h 1757168"/>
              <a:gd name="connsiteX0" fmla="*/ 507772 w 9229529"/>
              <a:gd name="connsiteY0" fmla="*/ 799273 h 1757168"/>
              <a:gd name="connsiteX1" fmla="*/ 178043 w 9229529"/>
              <a:gd name="connsiteY1" fmla="*/ 0 h 1757168"/>
              <a:gd name="connsiteX2" fmla="*/ 8355610 w 9229529"/>
              <a:gd name="connsiteY2" fmla="*/ 9330 h 1757168"/>
              <a:gd name="connsiteX3" fmla="*/ 9229529 w 9229529"/>
              <a:gd name="connsiteY3" fmla="*/ 883249 h 1757168"/>
              <a:gd name="connsiteX4" fmla="*/ 9229529 w 9229529"/>
              <a:gd name="connsiteY4" fmla="*/ 883249 h 1757168"/>
              <a:gd name="connsiteX5" fmla="*/ 8355610 w 9229529"/>
              <a:gd name="connsiteY5" fmla="*/ 1757168 h 1757168"/>
              <a:gd name="connsiteX6" fmla="*/ 150050 w 9229529"/>
              <a:gd name="connsiteY6" fmla="*/ 1719846 h 1757168"/>
              <a:gd name="connsiteX7" fmla="*/ 507772 w 9229529"/>
              <a:gd name="connsiteY7" fmla="*/ 799273 h 1757168"/>
              <a:gd name="connsiteX0" fmla="*/ 507772 w 9229529"/>
              <a:gd name="connsiteY0" fmla="*/ 799273 h 1757168"/>
              <a:gd name="connsiteX1" fmla="*/ 178043 w 9229529"/>
              <a:gd name="connsiteY1" fmla="*/ 0 h 1757168"/>
              <a:gd name="connsiteX2" fmla="*/ 8355610 w 9229529"/>
              <a:gd name="connsiteY2" fmla="*/ 9330 h 1757168"/>
              <a:gd name="connsiteX3" fmla="*/ 9229529 w 9229529"/>
              <a:gd name="connsiteY3" fmla="*/ 883249 h 1757168"/>
              <a:gd name="connsiteX4" fmla="*/ 9229529 w 9229529"/>
              <a:gd name="connsiteY4" fmla="*/ 883249 h 1757168"/>
              <a:gd name="connsiteX5" fmla="*/ 8355610 w 9229529"/>
              <a:gd name="connsiteY5" fmla="*/ 1757168 h 1757168"/>
              <a:gd name="connsiteX6" fmla="*/ 150050 w 9229529"/>
              <a:gd name="connsiteY6" fmla="*/ 1719846 h 1757168"/>
              <a:gd name="connsiteX7" fmla="*/ 507772 w 9229529"/>
              <a:gd name="connsiteY7" fmla="*/ 799273 h 1757168"/>
              <a:gd name="connsiteX0" fmla="*/ 507772 w 9229529"/>
              <a:gd name="connsiteY0" fmla="*/ 799273 h 1757168"/>
              <a:gd name="connsiteX1" fmla="*/ 178043 w 9229529"/>
              <a:gd name="connsiteY1" fmla="*/ 0 h 1757168"/>
              <a:gd name="connsiteX2" fmla="*/ 8355610 w 9229529"/>
              <a:gd name="connsiteY2" fmla="*/ 9330 h 1757168"/>
              <a:gd name="connsiteX3" fmla="*/ 9229529 w 9229529"/>
              <a:gd name="connsiteY3" fmla="*/ 883249 h 1757168"/>
              <a:gd name="connsiteX4" fmla="*/ 9229529 w 9229529"/>
              <a:gd name="connsiteY4" fmla="*/ 883249 h 1757168"/>
              <a:gd name="connsiteX5" fmla="*/ 8355610 w 9229529"/>
              <a:gd name="connsiteY5" fmla="*/ 1757168 h 1757168"/>
              <a:gd name="connsiteX6" fmla="*/ 150050 w 9229529"/>
              <a:gd name="connsiteY6" fmla="*/ 1719846 h 1757168"/>
              <a:gd name="connsiteX7" fmla="*/ 507772 w 9229529"/>
              <a:gd name="connsiteY7" fmla="*/ 799273 h 1757168"/>
              <a:gd name="connsiteX0" fmla="*/ 507772 w 9229529"/>
              <a:gd name="connsiteY0" fmla="*/ 799273 h 1757168"/>
              <a:gd name="connsiteX1" fmla="*/ 178043 w 9229529"/>
              <a:gd name="connsiteY1" fmla="*/ 0 h 1757168"/>
              <a:gd name="connsiteX2" fmla="*/ 8355610 w 9229529"/>
              <a:gd name="connsiteY2" fmla="*/ 18661 h 1757168"/>
              <a:gd name="connsiteX3" fmla="*/ 9229529 w 9229529"/>
              <a:gd name="connsiteY3" fmla="*/ 883249 h 1757168"/>
              <a:gd name="connsiteX4" fmla="*/ 9229529 w 9229529"/>
              <a:gd name="connsiteY4" fmla="*/ 883249 h 1757168"/>
              <a:gd name="connsiteX5" fmla="*/ 8355610 w 9229529"/>
              <a:gd name="connsiteY5" fmla="*/ 1757168 h 1757168"/>
              <a:gd name="connsiteX6" fmla="*/ 150050 w 9229529"/>
              <a:gd name="connsiteY6" fmla="*/ 1719846 h 1757168"/>
              <a:gd name="connsiteX7" fmla="*/ 507772 w 9229529"/>
              <a:gd name="connsiteY7" fmla="*/ 799273 h 1757168"/>
              <a:gd name="connsiteX0" fmla="*/ 507772 w 9229529"/>
              <a:gd name="connsiteY0" fmla="*/ 799273 h 1757168"/>
              <a:gd name="connsiteX1" fmla="*/ 178043 w 9229529"/>
              <a:gd name="connsiteY1" fmla="*/ 0 h 1757168"/>
              <a:gd name="connsiteX2" fmla="*/ 8355610 w 9229529"/>
              <a:gd name="connsiteY2" fmla="*/ 18661 h 1757168"/>
              <a:gd name="connsiteX3" fmla="*/ 9229529 w 9229529"/>
              <a:gd name="connsiteY3" fmla="*/ 883249 h 1757168"/>
              <a:gd name="connsiteX4" fmla="*/ 9229529 w 9229529"/>
              <a:gd name="connsiteY4" fmla="*/ 883249 h 1757168"/>
              <a:gd name="connsiteX5" fmla="*/ 8355610 w 9229529"/>
              <a:gd name="connsiteY5" fmla="*/ 1757168 h 1757168"/>
              <a:gd name="connsiteX6" fmla="*/ 150050 w 9229529"/>
              <a:gd name="connsiteY6" fmla="*/ 1719846 h 1757168"/>
              <a:gd name="connsiteX7" fmla="*/ 507772 w 9229529"/>
              <a:gd name="connsiteY7" fmla="*/ 799273 h 1757168"/>
              <a:gd name="connsiteX0" fmla="*/ 507772 w 9649406"/>
              <a:gd name="connsiteY0" fmla="*/ 799273 h 1757168"/>
              <a:gd name="connsiteX1" fmla="*/ 178043 w 9649406"/>
              <a:gd name="connsiteY1" fmla="*/ 0 h 1757168"/>
              <a:gd name="connsiteX2" fmla="*/ 8355610 w 9649406"/>
              <a:gd name="connsiteY2" fmla="*/ 18661 h 1757168"/>
              <a:gd name="connsiteX3" fmla="*/ 9229529 w 9649406"/>
              <a:gd name="connsiteY3" fmla="*/ 883249 h 1757168"/>
              <a:gd name="connsiteX4" fmla="*/ 9649406 w 9649406"/>
              <a:gd name="connsiteY4" fmla="*/ 892579 h 1757168"/>
              <a:gd name="connsiteX5" fmla="*/ 8355610 w 9649406"/>
              <a:gd name="connsiteY5" fmla="*/ 1757168 h 1757168"/>
              <a:gd name="connsiteX6" fmla="*/ 150050 w 9649406"/>
              <a:gd name="connsiteY6" fmla="*/ 1719846 h 1757168"/>
              <a:gd name="connsiteX7" fmla="*/ 507772 w 9649406"/>
              <a:gd name="connsiteY7" fmla="*/ 799273 h 1757168"/>
              <a:gd name="connsiteX0" fmla="*/ 507772 w 9649406"/>
              <a:gd name="connsiteY0" fmla="*/ 799273 h 1757168"/>
              <a:gd name="connsiteX1" fmla="*/ 178043 w 9649406"/>
              <a:gd name="connsiteY1" fmla="*/ 0 h 1757168"/>
              <a:gd name="connsiteX2" fmla="*/ 8355610 w 9649406"/>
              <a:gd name="connsiteY2" fmla="*/ 18661 h 1757168"/>
              <a:gd name="connsiteX3" fmla="*/ 9229529 w 9649406"/>
              <a:gd name="connsiteY3" fmla="*/ 883249 h 1757168"/>
              <a:gd name="connsiteX4" fmla="*/ 9649406 w 9649406"/>
              <a:gd name="connsiteY4" fmla="*/ 892579 h 1757168"/>
              <a:gd name="connsiteX5" fmla="*/ 8355610 w 9649406"/>
              <a:gd name="connsiteY5" fmla="*/ 1757168 h 1757168"/>
              <a:gd name="connsiteX6" fmla="*/ 150050 w 9649406"/>
              <a:gd name="connsiteY6" fmla="*/ 1719846 h 1757168"/>
              <a:gd name="connsiteX7" fmla="*/ 507772 w 9649406"/>
              <a:gd name="connsiteY7" fmla="*/ 799273 h 1757168"/>
              <a:gd name="connsiteX0" fmla="*/ 507772 w 9649406"/>
              <a:gd name="connsiteY0" fmla="*/ 799273 h 1757168"/>
              <a:gd name="connsiteX1" fmla="*/ 178043 w 9649406"/>
              <a:gd name="connsiteY1" fmla="*/ 0 h 1757168"/>
              <a:gd name="connsiteX2" fmla="*/ 8355610 w 9649406"/>
              <a:gd name="connsiteY2" fmla="*/ 18661 h 1757168"/>
              <a:gd name="connsiteX3" fmla="*/ 9640076 w 9649406"/>
              <a:gd name="connsiteY3" fmla="*/ 892580 h 1757168"/>
              <a:gd name="connsiteX4" fmla="*/ 9649406 w 9649406"/>
              <a:gd name="connsiteY4" fmla="*/ 892579 h 1757168"/>
              <a:gd name="connsiteX5" fmla="*/ 8355610 w 9649406"/>
              <a:gd name="connsiteY5" fmla="*/ 1757168 h 1757168"/>
              <a:gd name="connsiteX6" fmla="*/ 150050 w 9649406"/>
              <a:gd name="connsiteY6" fmla="*/ 1719846 h 1757168"/>
              <a:gd name="connsiteX7" fmla="*/ 507772 w 9649406"/>
              <a:gd name="connsiteY7" fmla="*/ 799273 h 1757168"/>
              <a:gd name="connsiteX0" fmla="*/ 507772 w 9649406"/>
              <a:gd name="connsiteY0" fmla="*/ 799273 h 1757168"/>
              <a:gd name="connsiteX1" fmla="*/ 178043 w 9649406"/>
              <a:gd name="connsiteY1" fmla="*/ 0 h 1757168"/>
              <a:gd name="connsiteX2" fmla="*/ 8355610 w 9649406"/>
              <a:gd name="connsiteY2" fmla="*/ 18661 h 1757168"/>
              <a:gd name="connsiteX3" fmla="*/ 9640076 w 9649406"/>
              <a:gd name="connsiteY3" fmla="*/ 892580 h 1757168"/>
              <a:gd name="connsiteX4" fmla="*/ 9649406 w 9649406"/>
              <a:gd name="connsiteY4" fmla="*/ 892579 h 1757168"/>
              <a:gd name="connsiteX5" fmla="*/ 8355610 w 9649406"/>
              <a:gd name="connsiteY5" fmla="*/ 1757168 h 1757168"/>
              <a:gd name="connsiteX6" fmla="*/ 150050 w 9649406"/>
              <a:gd name="connsiteY6" fmla="*/ 1719846 h 1757168"/>
              <a:gd name="connsiteX7" fmla="*/ 507772 w 9649406"/>
              <a:gd name="connsiteY7" fmla="*/ 799273 h 1757168"/>
              <a:gd name="connsiteX0" fmla="*/ 507772 w 9640076"/>
              <a:gd name="connsiteY0" fmla="*/ 799273 h 1757168"/>
              <a:gd name="connsiteX1" fmla="*/ 178043 w 9640076"/>
              <a:gd name="connsiteY1" fmla="*/ 0 h 1757168"/>
              <a:gd name="connsiteX2" fmla="*/ 8355610 w 9640076"/>
              <a:gd name="connsiteY2" fmla="*/ 18661 h 1757168"/>
              <a:gd name="connsiteX3" fmla="*/ 9640076 w 9640076"/>
              <a:gd name="connsiteY3" fmla="*/ 892580 h 1757168"/>
              <a:gd name="connsiteX4" fmla="*/ 9203152 w 9640076"/>
              <a:gd name="connsiteY4" fmla="*/ 892579 h 1757168"/>
              <a:gd name="connsiteX5" fmla="*/ 8355610 w 9640076"/>
              <a:gd name="connsiteY5" fmla="*/ 1757168 h 1757168"/>
              <a:gd name="connsiteX6" fmla="*/ 150050 w 9640076"/>
              <a:gd name="connsiteY6" fmla="*/ 1719846 h 1757168"/>
              <a:gd name="connsiteX7" fmla="*/ 507772 w 9640076"/>
              <a:gd name="connsiteY7" fmla="*/ 799273 h 1757168"/>
              <a:gd name="connsiteX0" fmla="*/ 507772 w 9640076"/>
              <a:gd name="connsiteY0" fmla="*/ 799273 h 1757168"/>
              <a:gd name="connsiteX1" fmla="*/ 178043 w 9640076"/>
              <a:gd name="connsiteY1" fmla="*/ 0 h 1757168"/>
              <a:gd name="connsiteX2" fmla="*/ 8355610 w 9640076"/>
              <a:gd name="connsiteY2" fmla="*/ 18661 h 1757168"/>
              <a:gd name="connsiteX3" fmla="*/ 9640076 w 9640076"/>
              <a:gd name="connsiteY3" fmla="*/ 892580 h 1757168"/>
              <a:gd name="connsiteX4" fmla="*/ 9203152 w 9640076"/>
              <a:gd name="connsiteY4" fmla="*/ 892579 h 1757168"/>
              <a:gd name="connsiteX5" fmla="*/ 8355610 w 9640076"/>
              <a:gd name="connsiteY5" fmla="*/ 1757168 h 1757168"/>
              <a:gd name="connsiteX6" fmla="*/ 150050 w 9640076"/>
              <a:gd name="connsiteY6" fmla="*/ 1719846 h 1757168"/>
              <a:gd name="connsiteX7" fmla="*/ 507772 w 9640076"/>
              <a:gd name="connsiteY7" fmla="*/ 799273 h 1757168"/>
              <a:gd name="connsiteX0" fmla="*/ 507772 w 9235333"/>
              <a:gd name="connsiteY0" fmla="*/ 799273 h 1757168"/>
              <a:gd name="connsiteX1" fmla="*/ 178043 w 9235333"/>
              <a:gd name="connsiteY1" fmla="*/ 0 h 1757168"/>
              <a:gd name="connsiteX2" fmla="*/ 8355610 w 9235333"/>
              <a:gd name="connsiteY2" fmla="*/ 18661 h 1757168"/>
              <a:gd name="connsiteX3" fmla="*/ 9235333 w 9235333"/>
              <a:gd name="connsiteY3" fmla="*/ 892580 h 1757168"/>
              <a:gd name="connsiteX4" fmla="*/ 9203152 w 9235333"/>
              <a:gd name="connsiteY4" fmla="*/ 892579 h 1757168"/>
              <a:gd name="connsiteX5" fmla="*/ 8355610 w 9235333"/>
              <a:gd name="connsiteY5" fmla="*/ 1757168 h 1757168"/>
              <a:gd name="connsiteX6" fmla="*/ 150050 w 9235333"/>
              <a:gd name="connsiteY6" fmla="*/ 1719846 h 1757168"/>
              <a:gd name="connsiteX7" fmla="*/ 507772 w 9235333"/>
              <a:gd name="connsiteY7" fmla="*/ 799273 h 1757168"/>
              <a:gd name="connsiteX0" fmla="*/ 507772 w 9235333"/>
              <a:gd name="connsiteY0" fmla="*/ 799273 h 1757168"/>
              <a:gd name="connsiteX1" fmla="*/ 178043 w 9235333"/>
              <a:gd name="connsiteY1" fmla="*/ 0 h 1757168"/>
              <a:gd name="connsiteX2" fmla="*/ 8355610 w 9235333"/>
              <a:gd name="connsiteY2" fmla="*/ 18661 h 1757168"/>
              <a:gd name="connsiteX3" fmla="*/ 9235333 w 9235333"/>
              <a:gd name="connsiteY3" fmla="*/ 892580 h 1757168"/>
              <a:gd name="connsiteX4" fmla="*/ 9203152 w 9235333"/>
              <a:gd name="connsiteY4" fmla="*/ 892579 h 1757168"/>
              <a:gd name="connsiteX5" fmla="*/ 8355610 w 9235333"/>
              <a:gd name="connsiteY5" fmla="*/ 1757168 h 1757168"/>
              <a:gd name="connsiteX6" fmla="*/ 150050 w 9235333"/>
              <a:gd name="connsiteY6" fmla="*/ 1719846 h 1757168"/>
              <a:gd name="connsiteX7" fmla="*/ 507772 w 9235333"/>
              <a:gd name="connsiteY7" fmla="*/ 799273 h 1757168"/>
              <a:gd name="connsiteX0" fmla="*/ 507772 w 9235333"/>
              <a:gd name="connsiteY0" fmla="*/ 799273 h 1757168"/>
              <a:gd name="connsiteX1" fmla="*/ 178043 w 9235333"/>
              <a:gd name="connsiteY1" fmla="*/ 0 h 1757168"/>
              <a:gd name="connsiteX2" fmla="*/ 8355610 w 9235333"/>
              <a:gd name="connsiteY2" fmla="*/ 18661 h 1757168"/>
              <a:gd name="connsiteX3" fmla="*/ 9235333 w 9235333"/>
              <a:gd name="connsiteY3" fmla="*/ 892580 h 1757168"/>
              <a:gd name="connsiteX4" fmla="*/ 9222785 w 9235333"/>
              <a:gd name="connsiteY4" fmla="*/ 892579 h 1757168"/>
              <a:gd name="connsiteX5" fmla="*/ 8355610 w 9235333"/>
              <a:gd name="connsiteY5" fmla="*/ 1757168 h 1757168"/>
              <a:gd name="connsiteX6" fmla="*/ 150050 w 9235333"/>
              <a:gd name="connsiteY6" fmla="*/ 1719846 h 1757168"/>
              <a:gd name="connsiteX7" fmla="*/ 507772 w 9235333"/>
              <a:gd name="connsiteY7" fmla="*/ 799273 h 1757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35333" h="1757168">
                <a:moveTo>
                  <a:pt x="507772" y="799273"/>
                </a:moveTo>
                <a:cubicBezTo>
                  <a:pt x="512438" y="512632"/>
                  <a:pt x="-304609" y="0"/>
                  <a:pt x="178043" y="0"/>
                </a:cubicBezTo>
                <a:lnTo>
                  <a:pt x="8355610" y="18661"/>
                </a:lnTo>
                <a:cubicBezTo>
                  <a:pt x="8838262" y="18661"/>
                  <a:pt x="9235333" y="409928"/>
                  <a:pt x="9235333" y="892580"/>
                </a:cubicBezTo>
                <a:lnTo>
                  <a:pt x="9222785" y="892579"/>
                </a:lnTo>
                <a:cubicBezTo>
                  <a:pt x="9222785" y="1375231"/>
                  <a:pt x="8838262" y="1757168"/>
                  <a:pt x="8355610" y="1757168"/>
                </a:cubicBezTo>
                <a:lnTo>
                  <a:pt x="150050" y="1719846"/>
                </a:lnTo>
                <a:cubicBezTo>
                  <a:pt x="-332602" y="1719846"/>
                  <a:pt x="503106" y="1085914"/>
                  <a:pt x="507772" y="799273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9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ব্যাপনের গুরুত্ব লিখ?</a:t>
            </a:r>
            <a:endParaRPr lang="en-US" sz="9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7875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5698" y="1468028"/>
            <a:ext cx="10030408" cy="21236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সালোকসংশ্লেষনের মাধ্যমে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বাতাসের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কার্বন ডাই অক্সাইড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করে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এবং অক্সিজেন ত্যাগ করে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 কাজটি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ব্যাপন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দ্বারা সম্ভব হয়।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1035699" y="3768966"/>
            <a:ext cx="10030408" cy="2123658"/>
          </a:xfrm>
          <a:prstGeom prst="rect">
            <a:avLst/>
          </a:prstGeom>
          <a:solidFill>
            <a:srgbClr val="FFCCFF"/>
          </a:solidFill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জীব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কোষে শ্বসনের সময়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গ্লুকোজ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জারনের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জন্য অক্সিজেন ব্যাবহৃত হয়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ব্যাপন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ক্রিয়ার দ্বারা কোষে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অক্সিজেন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প্রবেশ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করে এবং কার্বন ডাই অক্সাইড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বের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হয়ে যায়।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4627983" y="644417"/>
            <a:ext cx="2146041" cy="646331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নমুনা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2617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1095" y="1030951"/>
            <a:ext cx="10543592" cy="452431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উদ্ভিদ দেহে শোষিত পানি বাষ্পাকারে প্রস্বেদনের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দেহ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থেকে ব্যাপন প্রক্রিয়ায় বের করে দেয়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প্রাণীদের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শ্বসনের সময় অক্সিজেন ও কার্বন ডাই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অক্সাইডের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আদান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প্রদান ও রক্ত থেকে খাদ্য, অক্সিজেন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প্রভৃতি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লসিকায়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বহন ও লসিকা থেকে কোষে পরিবহন করা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ব্যাপনের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দ্বারা সম্ভব হয়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3097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98555" y="585110"/>
            <a:ext cx="1398140" cy="70788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15616" y="1525178"/>
            <a:ext cx="9483012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AutoNum type="arabicParenR"/>
              <a:defRPr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ঊদ্ভিদ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নিজ দেহ থেকে শোষিত পানি বাষ্পাকারে প্রস্বেদনের মাধ্যমে দেহ থেকে কোন প্রক্রিয়ায় বের করে দেয়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ক) সালোকসংশ্লেষন     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(খ)শ্বসন    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(গ) ব্যাপন          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ঘ)অভিস্রবন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14061" y="3075629"/>
            <a:ext cx="9470571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জীব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কোষে শ্বসনের সময় গ্লুকোজ জারনের জন্য কোনটি ব্যাবহৃত হয়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ক) নাইট্রজেন  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(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অক্সিজেন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	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) কার্বন ডাই অক্সাইড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ঘ)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হাইড্রজেন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87624" y="4142896"/>
            <a:ext cx="9511004" cy="181588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৩)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ব্যাপনের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হার নির্ভর করে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মাধ্যমের</a:t>
            </a:r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ঘনত্বের উপর 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(ii)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ঊচ্চতার উপর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  (iii)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দৈ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র্ঘের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ঊপর  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কোনটি সঠিক</a:t>
            </a:r>
          </a:p>
          <a:p>
            <a:pPr>
              <a:defRPr/>
            </a:pP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(ক)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(খ)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ii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) 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iii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(ঘ)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iii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Connector 5"/>
          <p:cNvSpPr/>
          <p:nvPr/>
        </p:nvSpPr>
        <p:spPr>
          <a:xfrm rot="1139637">
            <a:off x="6489316" y="2471883"/>
            <a:ext cx="377825" cy="38735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lowchart: Connector 6"/>
          <p:cNvSpPr/>
          <p:nvPr/>
        </p:nvSpPr>
        <p:spPr>
          <a:xfrm>
            <a:off x="3356433" y="3552682"/>
            <a:ext cx="441325" cy="409575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lowchart: Connector 7"/>
          <p:cNvSpPr/>
          <p:nvPr/>
        </p:nvSpPr>
        <p:spPr>
          <a:xfrm>
            <a:off x="1351385" y="5513467"/>
            <a:ext cx="417513" cy="407987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813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2835349" y="1998369"/>
            <a:ext cx="6299478" cy="70750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1966 w 20091"/>
              <a:gd name="connsiteY0" fmla="*/ 0 h 21600"/>
              <a:gd name="connsiteX1" fmla="*/ 16616 w 20091"/>
              <a:gd name="connsiteY1" fmla="*/ 0 h 21600"/>
              <a:gd name="connsiteX2" fmla="*/ 20091 w 20091"/>
              <a:gd name="connsiteY2" fmla="*/ 10800 h 21600"/>
              <a:gd name="connsiteX3" fmla="*/ 16616 w 20091"/>
              <a:gd name="connsiteY3" fmla="*/ 21600 h 21600"/>
              <a:gd name="connsiteX4" fmla="*/ 1966 w 20091"/>
              <a:gd name="connsiteY4" fmla="*/ 21600 h 21600"/>
              <a:gd name="connsiteX5" fmla="*/ 0 w 20091"/>
              <a:gd name="connsiteY5" fmla="*/ 10800 h 21600"/>
              <a:gd name="connsiteX6" fmla="*/ 1966 w 20091"/>
              <a:gd name="connsiteY6" fmla="*/ 0 h 21600"/>
              <a:gd name="connsiteX0" fmla="*/ 1966 w 19040"/>
              <a:gd name="connsiteY0" fmla="*/ 0 h 21600"/>
              <a:gd name="connsiteX1" fmla="*/ 16616 w 19040"/>
              <a:gd name="connsiteY1" fmla="*/ 0 h 21600"/>
              <a:gd name="connsiteX2" fmla="*/ 19040 w 19040"/>
              <a:gd name="connsiteY2" fmla="*/ 10800 h 21600"/>
              <a:gd name="connsiteX3" fmla="*/ 16616 w 19040"/>
              <a:gd name="connsiteY3" fmla="*/ 21600 h 21600"/>
              <a:gd name="connsiteX4" fmla="*/ 1966 w 19040"/>
              <a:gd name="connsiteY4" fmla="*/ 21600 h 21600"/>
              <a:gd name="connsiteX5" fmla="*/ 0 w 19040"/>
              <a:gd name="connsiteY5" fmla="*/ 10800 h 21600"/>
              <a:gd name="connsiteX6" fmla="*/ 1966 w 19040"/>
              <a:gd name="connsiteY6" fmla="*/ 0 h 21600"/>
              <a:gd name="connsiteX0" fmla="*/ 1966 w 19040"/>
              <a:gd name="connsiteY0" fmla="*/ 0 h 21600"/>
              <a:gd name="connsiteX1" fmla="*/ 16616 w 19040"/>
              <a:gd name="connsiteY1" fmla="*/ 0 h 21600"/>
              <a:gd name="connsiteX2" fmla="*/ 19040 w 19040"/>
              <a:gd name="connsiteY2" fmla="*/ 10800 h 21600"/>
              <a:gd name="connsiteX3" fmla="*/ 16616 w 19040"/>
              <a:gd name="connsiteY3" fmla="*/ 21600 h 21600"/>
              <a:gd name="connsiteX4" fmla="*/ 1966 w 19040"/>
              <a:gd name="connsiteY4" fmla="*/ 21600 h 21600"/>
              <a:gd name="connsiteX5" fmla="*/ 0 w 19040"/>
              <a:gd name="connsiteY5" fmla="*/ 10800 h 21600"/>
              <a:gd name="connsiteX6" fmla="*/ 1966 w 19040"/>
              <a:gd name="connsiteY6" fmla="*/ 0 h 21600"/>
              <a:gd name="connsiteX0" fmla="*/ 1966 w 18182"/>
              <a:gd name="connsiteY0" fmla="*/ 0 h 21600"/>
              <a:gd name="connsiteX1" fmla="*/ 16616 w 18182"/>
              <a:gd name="connsiteY1" fmla="*/ 0 h 21600"/>
              <a:gd name="connsiteX2" fmla="*/ 18151 w 18182"/>
              <a:gd name="connsiteY2" fmla="*/ 11655 h 21600"/>
              <a:gd name="connsiteX3" fmla="*/ 16616 w 18182"/>
              <a:gd name="connsiteY3" fmla="*/ 21600 h 21600"/>
              <a:gd name="connsiteX4" fmla="*/ 1966 w 18182"/>
              <a:gd name="connsiteY4" fmla="*/ 21600 h 21600"/>
              <a:gd name="connsiteX5" fmla="*/ 0 w 18182"/>
              <a:gd name="connsiteY5" fmla="*/ 10800 h 21600"/>
              <a:gd name="connsiteX6" fmla="*/ 1966 w 18182"/>
              <a:gd name="connsiteY6" fmla="*/ 0 h 21600"/>
              <a:gd name="connsiteX0" fmla="*/ 1966 w 18198"/>
              <a:gd name="connsiteY0" fmla="*/ 0 h 21600"/>
              <a:gd name="connsiteX1" fmla="*/ 16670 w 18198"/>
              <a:gd name="connsiteY1" fmla="*/ 0 h 21600"/>
              <a:gd name="connsiteX2" fmla="*/ 18151 w 18198"/>
              <a:gd name="connsiteY2" fmla="*/ 11655 h 21600"/>
              <a:gd name="connsiteX3" fmla="*/ 16616 w 18198"/>
              <a:gd name="connsiteY3" fmla="*/ 21600 h 21600"/>
              <a:gd name="connsiteX4" fmla="*/ 1966 w 18198"/>
              <a:gd name="connsiteY4" fmla="*/ 21600 h 21600"/>
              <a:gd name="connsiteX5" fmla="*/ 0 w 18198"/>
              <a:gd name="connsiteY5" fmla="*/ 10800 h 21600"/>
              <a:gd name="connsiteX6" fmla="*/ 1966 w 18198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98" h="21600">
                <a:moveTo>
                  <a:pt x="1966" y="0"/>
                </a:moveTo>
                <a:lnTo>
                  <a:pt x="16670" y="0"/>
                </a:lnTo>
                <a:cubicBezTo>
                  <a:pt x="18589" y="0"/>
                  <a:pt x="18160" y="8055"/>
                  <a:pt x="18151" y="11655"/>
                </a:cubicBezTo>
                <a:cubicBezTo>
                  <a:pt x="18142" y="15255"/>
                  <a:pt x="18535" y="21600"/>
                  <a:pt x="16616" y="21600"/>
                </a:cubicBezTo>
                <a:lnTo>
                  <a:pt x="1966" y="21600"/>
                </a:lnTo>
                <a:cubicBezTo>
                  <a:pt x="47" y="21600"/>
                  <a:pt x="0" y="16765"/>
                  <a:pt x="0" y="10800"/>
                </a:cubicBezTo>
                <a:cubicBezTo>
                  <a:pt x="0" y="4835"/>
                  <a:pt x="47" y="0"/>
                  <a:pt x="1966" y="0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উদ্দীপকটি পড়ে নিচের প্রশ্নের উত্তর দাও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057275" y="3261696"/>
            <a:ext cx="10044113" cy="1590221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 থেকে বাসায়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ফিরে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নীলাদ্রি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 করল টবে থাকা গাছ গুলো নেতিয়ে পড়ছে। বিকাল বেলা সে গাছ গুলোতে পানি দিল। পরদিন দেখলো গাছ গুলো সতেজতা ফিরে পেয়েছে।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57275" y="5144083"/>
            <a:ext cx="10044113" cy="71554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(১) পরবর্তীতে গাছ গুলো কিভাবে সতেজতা ফিরে পেল বিশ্লেষন কর ?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0740" y="793102"/>
            <a:ext cx="2957804" cy="1015663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000" dirty="0" err="1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1164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65" y="597160"/>
            <a:ext cx="10795519" cy="54584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9591126">
            <a:off x="3657600" y="1959429"/>
            <a:ext cx="5467739" cy="2646878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bn-IN" sz="16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6600" b="1" dirty="0" err="1" smtClean="0">
              <a:solidFill>
                <a:schemeClr val="tx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5053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741" y="1777480"/>
            <a:ext cx="4544630" cy="35969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6451" y="662473"/>
            <a:ext cx="8117633" cy="1015663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জানাই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8335432">
            <a:off x="6830008" y="2360648"/>
            <a:ext cx="452534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8168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14820" y="602885"/>
            <a:ext cx="3105339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17146" y="2525920"/>
            <a:ext cx="3883936" cy="323165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 </a:t>
            </a:r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bn-IN" sz="44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দীপক</a:t>
            </a:r>
            <a:r>
              <a:rPr lang="en-US" sz="4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চন্দ্র</a:t>
            </a:r>
            <a:r>
              <a:rPr lang="en-US" sz="4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হাওলাদার</a:t>
            </a:r>
            <a:r>
              <a:rPr lang="en-US" sz="4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CA" sz="4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সহকারী শিক্ষক (</a:t>
            </a:r>
            <a:r>
              <a:rPr lang="en-US" sz="3200" dirty="0" err="1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bn-BD" sz="32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নলী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ভীম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চন্দ্র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b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মঠবাড়িয়া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পিরোজপুর</a:t>
            </a: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০১৯১৬৯৭৪৭৬৬ </a:t>
            </a:r>
            <a:endParaRPr lang="en-CA" sz="2800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572" y="1032095"/>
            <a:ext cx="1317468" cy="13174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6520159" y="2653726"/>
            <a:ext cx="4463142" cy="2862322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bn-IN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  <a:p>
            <a:pPr>
              <a:spcBef>
                <a:spcPct val="0"/>
              </a:spcBef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</a:p>
          <a:p>
            <a:pPr>
              <a:spcBef>
                <a:spcPct val="0"/>
              </a:spcBef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অষ্টম</a:t>
            </a:r>
          </a:p>
          <a:p>
            <a:pPr>
              <a:spcBef>
                <a:spcPct val="0"/>
              </a:spcBef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ব্যাপণ</a:t>
            </a:r>
            <a:r>
              <a:rPr lang="bn-IN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) </a:t>
            </a:r>
            <a:endParaRPr lang="bn-BD" sz="3200" dirty="0">
              <a:solidFill>
                <a:schemeClr val="accent1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spcBef>
                <a:spcPct val="0"/>
              </a:spcBef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সময়ঃ ৫০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8345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21" y="718166"/>
            <a:ext cx="3654490" cy="22769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547" y="718166"/>
            <a:ext cx="3825648" cy="227696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42392" y="3393290"/>
            <a:ext cx="3984171" cy="584775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ধীরে ধীরে রঙ ছড়িয়ে পড়ছে</a:t>
            </a:r>
            <a:endPara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36652" y="3393290"/>
            <a:ext cx="4217437" cy="584775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পারফিউমের ঘ্রান ছড়িয়ে পড়ছে</a:t>
            </a:r>
            <a:endPara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8778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/>
        </p:nvSpPr>
        <p:spPr>
          <a:xfrm>
            <a:off x="3247054" y="2191136"/>
            <a:ext cx="6466113" cy="2352872"/>
          </a:xfrm>
          <a:custGeom>
            <a:avLst/>
            <a:gdLst>
              <a:gd name="connsiteX0" fmla="*/ 8906072 w 9293292"/>
              <a:gd name="connsiteY0" fmla="*/ 0 h 720015"/>
              <a:gd name="connsiteX1" fmla="*/ 9293292 w 9293292"/>
              <a:gd name="connsiteY1" fmla="*/ 71846 h 720015"/>
              <a:gd name="connsiteX2" fmla="*/ 9293292 w 9293292"/>
              <a:gd name="connsiteY2" fmla="*/ 646611 h 720015"/>
              <a:gd name="connsiteX3" fmla="*/ 8906072 w 9293292"/>
              <a:gd name="connsiteY3" fmla="*/ 574766 h 720015"/>
              <a:gd name="connsiteX4" fmla="*/ 8518851 w 9293292"/>
              <a:gd name="connsiteY4" fmla="*/ 646611 h 720015"/>
              <a:gd name="connsiteX5" fmla="*/ 8131630 w 9293292"/>
              <a:gd name="connsiteY5" fmla="*/ 718457 h 720015"/>
              <a:gd name="connsiteX6" fmla="*/ 7744410 w 9293292"/>
              <a:gd name="connsiteY6" fmla="*/ 646611 h 720015"/>
              <a:gd name="connsiteX7" fmla="*/ 7744410 w 9293292"/>
              <a:gd name="connsiteY7" fmla="*/ 646612 h 720015"/>
              <a:gd name="connsiteX8" fmla="*/ 7357190 w 9293292"/>
              <a:gd name="connsiteY8" fmla="*/ 574767 h 720015"/>
              <a:gd name="connsiteX9" fmla="*/ 6969969 w 9293292"/>
              <a:gd name="connsiteY9" fmla="*/ 646612 h 720015"/>
              <a:gd name="connsiteX10" fmla="*/ 6582749 w 9293292"/>
              <a:gd name="connsiteY10" fmla="*/ 718458 h 720015"/>
              <a:gd name="connsiteX11" fmla="*/ 6195528 w 9293292"/>
              <a:gd name="connsiteY11" fmla="*/ 646612 h 720015"/>
              <a:gd name="connsiteX12" fmla="*/ 5808307 w 9293292"/>
              <a:gd name="connsiteY12" fmla="*/ 574767 h 720015"/>
              <a:gd name="connsiteX13" fmla="*/ 5421087 w 9293292"/>
              <a:gd name="connsiteY13" fmla="*/ 646612 h 720015"/>
              <a:gd name="connsiteX14" fmla="*/ 5033866 w 9293292"/>
              <a:gd name="connsiteY14" fmla="*/ 718458 h 720015"/>
              <a:gd name="connsiteX15" fmla="*/ 4646646 w 9293292"/>
              <a:gd name="connsiteY15" fmla="*/ 646612 h 720015"/>
              <a:gd name="connsiteX16" fmla="*/ 4646646 w 9293292"/>
              <a:gd name="connsiteY16" fmla="*/ 648168 h 720015"/>
              <a:gd name="connsiteX17" fmla="*/ 4259425 w 9293292"/>
              <a:gd name="connsiteY17" fmla="*/ 576323 h 720015"/>
              <a:gd name="connsiteX18" fmla="*/ 3872205 w 9293292"/>
              <a:gd name="connsiteY18" fmla="*/ 648168 h 720015"/>
              <a:gd name="connsiteX19" fmla="*/ 3484984 w 9293292"/>
              <a:gd name="connsiteY19" fmla="*/ 720014 h 720015"/>
              <a:gd name="connsiteX20" fmla="*/ 3097764 w 9293292"/>
              <a:gd name="connsiteY20" fmla="*/ 648168 h 720015"/>
              <a:gd name="connsiteX21" fmla="*/ 2710544 w 9293292"/>
              <a:gd name="connsiteY21" fmla="*/ 576323 h 720015"/>
              <a:gd name="connsiteX22" fmla="*/ 2323324 w 9293292"/>
              <a:gd name="connsiteY22" fmla="*/ 648168 h 720015"/>
              <a:gd name="connsiteX23" fmla="*/ 1936103 w 9293292"/>
              <a:gd name="connsiteY23" fmla="*/ 720014 h 720015"/>
              <a:gd name="connsiteX24" fmla="*/ 1662280 w 9293292"/>
              <a:gd name="connsiteY24" fmla="*/ 698963 h 720015"/>
              <a:gd name="connsiteX25" fmla="*/ 1548883 w 9293292"/>
              <a:gd name="connsiteY25" fmla="*/ 648168 h 720015"/>
              <a:gd name="connsiteX26" fmla="*/ 1548883 w 9293292"/>
              <a:gd name="connsiteY26" fmla="*/ 648169 h 720015"/>
              <a:gd name="connsiteX27" fmla="*/ 1161662 w 9293292"/>
              <a:gd name="connsiteY27" fmla="*/ 576324 h 720015"/>
              <a:gd name="connsiteX28" fmla="*/ 774441 w 9293292"/>
              <a:gd name="connsiteY28" fmla="*/ 648169 h 720015"/>
              <a:gd name="connsiteX29" fmla="*/ 387221 w 9293292"/>
              <a:gd name="connsiteY29" fmla="*/ 720015 h 720015"/>
              <a:gd name="connsiteX30" fmla="*/ 0 w 9293292"/>
              <a:gd name="connsiteY30" fmla="*/ 648169 h 720015"/>
              <a:gd name="connsiteX31" fmla="*/ 0 w 9293292"/>
              <a:gd name="connsiteY31" fmla="*/ 73404 h 720015"/>
              <a:gd name="connsiteX32" fmla="*/ 387221 w 9293292"/>
              <a:gd name="connsiteY32" fmla="*/ 145250 h 720015"/>
              <a:gd name="connsiteX33" fmla="*/ 774441 w 9293292"/>
              <a:gd name="connsiteY33" fmla="*/ 73404 h 720015"/>
              <a:gd name="connsiteX34" fmla="*/ 1161662 w 9293292"/>
              <a:gd name="connsiteY34" fmla="*/ 1558 h 720015"/>
              <a:gd name="connsiteX35" fmla="*/ 1435485 w 9293292"/>
              <a:gd name="connsiteY35" fmla="*/ 22609 h 720015"/>
              <a:gd name="connsiteX36" fmla="*/ 1548882 w 9293292"/>
              <a:gd name="connsiteY36" fmla="*/ 73404 h 720015"/>
              <a:gd name="connsiteX37" fmla="*/ 1548882 w 9293292"/>
              <a:gd name="connsiteY37" fmla="*/ 73403 h 720015"/>
              <a:gd name="connsiteX38" fmla="*/ 1936103 w 9293292"/>
              <a:gd name="connsiteY38" fmla="*/ 145249 h 720015"/>
              <a:gd name="connsiteX39" fmla="*/ 2323324 w 9293292"/>
              <a:gd name="connsiteY39" fmla="*/ 73403 h 720015"/>
              <a:gd name="connsiteX40" fmla="*/ 2710544 w 9293292"/>
              <a:gd name="connsiteY40" fmla="*/ 1557 h 720015"/>
              <a:gd name="connsiteX41" fmla="*/ 3097764 w 9293292"/>
              <a:gd name="connsiteY41" fmla="*/ 73403 h 720015"/>
              <a:gd name="connsiteX42" fmla="*/ 3484984 w 9293292"/>
              <a:gd name="connsiteY42" fmla="*/ 145249 h 720015"/>
              <a:gd name="connsiteX43" fmla="*/ 3872205 w 9293292"/>
              <a:gd name="connsiteY43" fmla="*/ 73403 h 720015"/>
              <a:gd name="connsiteX44" fmla="*/ 4259425 w 9293292"/>
              <a:gd name="connsiteY44" fmla="*/ 1557 h 720015"/>
              <a:gd name="connsiteX45" fmla="*/ 4646646 w 9293292"/>
              <a:gd name="connsiteY45" fmla="*/ 73403 h 720015"/>
              <a:gd name="connsiteX46" fmla="*/ 4646646 w 9293292"/>
              <a:gd name="connsiteY46" fmla="*/ 71847 h 720015"/>
              <a:gd name="connsiteX47" fmla="*/ 5033866 w 9293292"/>
              <a:gd name="connsiteY47" fmla="*/ 143693 h 720015"/>
              <a:gd name="connsiteX48" fmla="*/ 5421087 w 9293292"/>
              <a:gd name="connsiteY48" fmla="*/ 71847 h 720015"/>
              <a:gd name="connsiteX49" fmla="*/ 5808307 w 9293292"/>
              <a:gd name="connsiteY49" fmla="*/ 1 h 720015"/>
              <a:gd name="connsiteX50" fmla="*/ 6195528 w 9293292"/>
              <a:gd name="connsiteY50" fmla="*/ 71847 h 720015"/>
              <a:gd name="connsiteX51" fmla="*/ 6582749 w 9293292"/>
              <a:gd name="connsiteY51" fmla="*/ 143693 h 720015"/>
              <a:gd name="connsiteX52" fmla="*/ 6969969 w 9293292"/>
              <a:gd name="connsiteY52" fmla="*/ 71847 h 720015"/>
              <a:gd name="connsiteX53" fmla="*/ 7357190 w 9293292"/>
              <a:gd name="connsiteY53" fmla="*/ 1 h 720015"/>
              <a:gd name="connsiteX54" fmla="*/ 7744410 w 9293292"/>
              <a:gd name="connsiteY54" fmla="*/ 71847 h 720015"/>
              <a:gd name="connsiteX55" fmla="*/ 7744410 w 9293292"/>
              <a:gd name="connsiteY55" fmla="*/ 71846 h 720015"/>
              <a:gd name="connsiteX56" fmla="*/ 8131630 w 9293292"/>
              <a:gd name="connsiteY56" fmla="*/ 143692 h 720015"/>
              <a:gd name="connsiteX57" fmla="*/ 8518851 w 9293292"/>
              <a:gd name="connsiteY57" fmla="*/ 71846 h 720015"/>
              <a:gd name="connsiteX58" fmla="*/ 8906072 w 9293292"/>
              <a:gd name="connsiteY58" fmla="*/ 0 h 720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9293292" h="720015">
                <a:moveTo>
                  <a:pt x="8906072" y="0"/>
                </a:moveTo>
                <a:cubicBezTo>
                  <a:pt x="9119972" y="0"/>
                  <a:pt x="9293292" y="32187"/>
                  <a:pt x="9293292" y="71846"/>
                </a:cubicBezTo>
                <a:lnTo>
                  <a:pt x="9293292" y="646611"/>
                </a:lnTo>
                <a:cubicBezTo>
                  <a:pt x="9293292" y="606953"/>
                  <a:pt x="9119972" y="574766"/>
                  <a:pt x="8906072" y="574766"/>
                </a:cubicBezTo>
                <a:cubicBezTo>
                  <a:pt x="8692171" y="574766"/>
                  <a:pt x="8518851" y="606953"/>
                  <a:pt x="8518851" y="646611"/>
                </a:cubicBezTo>
                <a:cubicBezTo>
                  <a:pt x="8518851" y="686270"/>
                  <a:pt x="8345531" y="718457"/>
                  <a:pt x="8131630" y="718457"/>
                </a:cubicBezTo>
                <a:cubicBezTo>
                  <a:pt x="7917730" y="718457"/>
                  <a:pt x="7744410" y="686270"/>
                  <a:pt x="7744410" y="646611"/>
                </a:cubicBezTo>
                <a:lnTo>
                  <a:pt x="7744410" y="646612"/>
                </a:lnTo>
                <a:cubicBezTo>
                  <a:pt x="7744410" y="606954"/>
                  <a:pt x="7571090" y="574767"/>
                  <a:pt x="7357190" y="574767"/>
                </a:cubicBezTo>
                <a:cubicBezTo>
                  <a:pt x="7143289" y="574767"/>
                  <a:pt x="6969969" y="606954"/>
                  <a:pt x="6969969" y="646612"/>
                </a:cubicBezTo>
                <a:cubicBezTo>
                  <a:pt x="6969969" y="686271"/>
                  <a:pt x="6796649" y="718458"/>
                  <a:pt x="6582749" y="718458"/>
                </a:cubicBezTo>
                <a:cubicBezTo>
                  <a:pt x="6368848" y="718458"/>
                  <a:pt x="6195528" y="686271"/>
                  <a:pt x="6195528" y="646612"/>
                </a:cubicBezTo>
                <a:cubicBezTo>
                  <a:pt x="6195528" y="606954"/>
                  <a:pt x="6022208" y="574767"/>
                  <a:pt x="5808307" y="574767"/>
                </a:cubicBezTo>
                <a:cubicBezTo>
                  <a:pt x="5594407" y="574767"/>
                  <a:pt x="5421087" y="606954"/>
                  <a:pt x="5421087" y="646612"/>
                </a:cubicBezTo>
                <a:cubicBezTo>
                  <a:pt x="5421087" y="686271"/>
                  <a:pt x="5247767" y="718458"/>
                  <a:pt x="5033866" y="718458"/>
                </a:cubicBezTo>
                <a:cubicBezTo>
                  <a:pt x="4819966" y="718458"/>
                  <a:pt x="4646646" y="686271"/>
                  <a:pt x="4646646" y="646612"/>
                </a:cubicBezTo>
                <a:lnTo>
                  <a:pt x="4646646" y="648168"/>
                </a:lnTo>
                <a:cubicBezTo>
                  <a:pt x="4646646" y="608510"/>
                  <a:pt x="4473326" y="576323"/>
                  <a:pt x="4259425" y="576323"/>
                </a:cubicBezTo>
                <a:cubicBezTo>
                  <a:pt x="4045525" y="576323"/>
                  <a:pt x="3872205" y="608510"/>
                  <a:pt x="3872205" y="648168"/>
                </a:cubicBezTo>
                <a:cubicBezTo>
                  <a:pt x="3872205" y="687827"/>
                  <a:pt x="3698885" y="720014"/>
                  <a:pt x="3484984" y="720014"/>
                </a:cubicBezTo>
                <a:cubicBezTo>
                  <a:pt x="3271084" y="720014"/>
                  <a:pt x="3097764" y="687827"/>
                  <a:pt x="3097764" y="648168"/>
                </a:cubicBezTo>
                <a:cubicBezTo>
                  <a:pt x="3097764" y="608510"/>
                  <a:pt x="2924444" y="576323"/>
                  <a:pt x="2710544" y="576323"/>
                </a:cubicBezTo>
                <a:cubicBezTo>
                  <a:pt x="2496644" y="576323"/>
                  <a:pt x="2323324" y="608510"/>
                  <a:pt x="2323324" y="648168"/>
                </a:cubicBezTo>
                <a:cubicBezTo>
                  <a:pt x="2323324" y="687827"/>
                  <a:pt x="2150003" y="720014"/>
                  <a:pt x="1936103" y="720014"/>
                </a:cubicBezTo>
                <a:cubicBezTo>
                  <a:pt x="1829152" y="720014"/>
                  <a:pt x="1732347" y="711967"/>
                  <a:pt x="1662280" y="698963"/>
                </a:cubicBezTo>
                <a:lnTo>
                  <a:pt x="1548883" y="648168"/>
                </a:lnTo>
                <a:lnTo>
                  <a:pt x="1548883" y="648169"/>
                </a:lnTo>
                <a:cubicBezTo>
                  <a:pt x="1548883" y="608511"/>
                  <a:pt x="1375563" y="576324"/>
                  <a:pt x="1161662" y="576324"/>
                </a:cubicBezTo>
                <a:cubicBezTo>
                  <a:pt x="947761" y="576324"/>
                  <a:pt x="774441" y="608511"/>
                  <a:pt x="774441" y="648169"/>
                </a:cubicBezTo>
                <a:cubicBezTo>
                  <a:pt x="774441" y="687828"/>
                  <a:pt x="601122" y="720015"/>
                  <a:pt x="387221" y="720015"/>
                </a:cubicBezTo>
                <a:cubicBezTo>
                  <a:pt x="173320" y="720015"/>
                  <a:pt x="0" y="687828"/>
                  <a:pt x="0" y="648169"/>
                </a:cubicBezTo>
                <a:lnTo>
                  <a:pt x="0" y="73404"/>
                </a:lnTo>
                <a:cubicBezTo>
                  <a:pt x="0" y="113063"/>
                  <a:pt x="173320" y="145250"/>
                  <a:pt x="387221" y="145250"/>
                </a:cubicBezTo>
                <a:cubicBezTo>
                  <a:pt x="601122" y="145250"/>
                  <a:pt x="774441" y="113063"/>
                  <a:pt x="774441" y="73404"/>
                </a:cubicBezTo>
                <a:cubicBezTo>
                  <a:pt x="774441" y="33745"/>
                  <a:pt x="947761" y="1558"/>
                  <a:pt x="1161662" y="1558"/>
                </a:cubicBezTo>
                <a:cubicBezTo>
                  <a:pt x="1268612" y="1558"/>
                  <a:pt x="1365417" y="9605"/>
                  <a:pt x="1435485" y="22609"/>
                </a:cubicBezTo>
                <a:lnTo>
                  <a:pt x="1548882" y="73404"/>
                </a:lnTo>
                <a:lnTo>
                  <a:pt x="1548882" y="73403"/>
                </a:lnTo>
                <a:cubicBezTo>
                  <a:pt x="1548882" y="113062"/>
                  <a:pt x="1722202" y="145249"/>
                  <a:pt x="1936103" y="145249"/>
                </a:cubicBezTo>
                <a:cubicBezTo>
                  <a:pt x="2150003" y="145249"/>
                  <a:pt x="2323324" y="113062"/>
                  <a:pt x="2323324" y="73403"/>
                </a:cubicBezTo>
                <a:cubicBezTo>
                  <a:pt x="2323324" y="33744"/>
                  <a:pt x="2496644" y="1557"/>
                  <a:pt x="2710544" y="1557"/>
                </a:cubicBezTo>
                <a:cubicBezTo>
                  <a:pt x="2924444" y="1557"/>
                  <a:pt x="3097764" y="33744"/>
                  <a:pt x="3097764" y="73403"/>
                </a:cubicBezTo>
                <a:cubicBezTo>
                  <a:pt x="3097764" y="113062"/>
                  <a:pt x="3271084" y="145249"/>
                  <a:pt x="3484984" y="145249"/>
                </a:cubicBezTo>
                <a:cubicBezTo>
                  <a:pt x="3698885" y="145249"/>
                  <a:pt x="3872205" y="113062"/>
                  <a:pt x="3872205" y="73403"/>
                </a:cubicBezTo>
                <a:cubicBezTo>
                  <a:pt x="3872205" y="33744"/>
                  <a:pt x="4045525" y="1557"/>
                  <a:pt x="4259425" y="1557"/>
                </a:cubicBezTo>
                <a:cubicBezTo>
                  <a:pt x="4473326" y="1557"/>
                  <a:pt x="4646646" y="33744"/>
                  <a:pt x="4646646" y="73403"/>
                </a:cubicBezTo>
                <a:lnTo>
                  <a:pt x="4646646" y="71847"/>
                </a:lnTo>
                <a:cubicBezTo>
                  <a:pt x="4646646" y="111506"/>
                  <a:pt x="4819966" y="143693"/>
                  <a:pt x="5033866" y="143693"/>
                </a:cubicBezTo>
                <a:cubicBezTo>
                  <a:pt x="5247767" y="143693"/>
                  <a:pt x="5421087" y="111506"/>
                  <a:pt x="5421087" y="71847"/>
                </a:cubicBezTo>
                <a:cubicBezTo>
                  <a:pt x="5421087" y="32188"/>
                  <a:pt x="5594407" y="1"/>
                  <a:pt x="5808307" y="1"/>
                </a:cubicBezTo>
                <a:cubicBezTo>
                  <a:pt x="6022208" y="1"/>
                  <a:pt x="6195528" y="32188"/>
                  <a:pt x="6195528" y="71847"/>
                </a:cubicBezTo>
                <a:cubicBezTo>
                  <a:pt x="6195528" y="111506"/>
                  <a:pt x="6368848" y="143693"/>
                  <a:pt x="6582749" y="143693"/>
                </a:cubicBezTo>
                <a:cubicBezTo>
                  <a:pt x="6796649" y="143693"/>
                  <a:pt x="6969969" y="111506"/>
                  <a:pt x="6969969" y="71847"/>
                </a:cubicBezTo>
                <a:cubicBezTo>
                  <a:pt x="6969969" y="32188"/>
                  <a:pt x="7143289" y="1"/>
                  <a:pt x="7357190" y="1"/>
                </a:cubicBezTo>
                <a:cubicBezTo>
                  <a:pt x="7571090" y="1"/>
                  <a:pt x="7744410" y="32188"/>
                  <a:pt x="7744410" y="71847"/>
                </a:cubicBezTo>
                <a:lnTo>
                  <a:pt x="7744410" y="71846"/>
                </a:lnTo>
                <a:cubicBezTo>
                  <a:pt x="7744410" y="111505"/>
                  <a:pt x="7917730" y="143692"/>
                  <a:pt x="8131630" y="143692"/>
                </a:cubicBezTo>
                <a:cubicBezTo>
                  <a:pt x="8345531" y="143692"/>
                  <a:pt x="8518851" y="111505"/>
                  <a:pt x="8518851" y="71846"/>
                </a:cubicBezTo>
                <a:cubicBezTo>
                  <a:pt x="8518851" y="32187"/>
                  <a:pt x="8692171" y="0"/>
                  <a:pt x="890607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66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ব্যাপন</a:t>
            </a:r>
            <a:r>
              <a:rPr lang="b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8747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377681" y="653142"/>
            <a:ext cx="5241795" cy="1091681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8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47567" y="2183715"/>
            <a:ext cx="8217527" cy="30469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685800" indent="-685800">
              <a:buFont typeface="Wingdings" panose="05000000000000000000" pitchFamily="2" charset="2"/>
              <a:buChar char="v"/>
              <a:defRPr/>
            </a:pP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পাঠ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শেষে শিক্ষার্থীরা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---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857250" indent="-8572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ব্যাপন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কি তা বলতে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0" indent="-6858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ব্যাপন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 ব্যাখ্যা করতে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857250" indent="-8572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ব্যাপনের গুরুত্ব ব্যাখ্যা করতে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6379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360" y="1903448"/>
            <a:ext cx="4559693" cy="239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own Arrow 1"/>
          <p:cNvSpPr/>
          <p:nvPr/>
        </p:nvSpPr>
        <p:spPr>
          <a:xfrm>
            <a:off x="4366385" y="615824"/>
            <a:ext cx="4086808" cy="1287624"/>
          </a:xfrm>
          <a:prstGeom prst="downArrow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চিত্র গুলো দেখ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141" y="1903448"/>
            <a:ext cx="4307873" cy="2392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6223051" y="4674684"/>
            <a:ext cx="5206949" cy="597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গ্যাস জারে ব্রমিনের ব্যাপন</a:t>
            </a:r>
            <a:endParaRPr lang="en-US" sz="4000" b="1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959428" y="4462725"/>
            <a:ext cx="3871719" cy="9091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পানিতে রঙের ব্যাপন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3289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8619" y="1003041"/>
            <a:ext cx="1463040" cy="182880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4463817" y="2409241"/>
            <a:ext cx="2356857" cy="515906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2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32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03241" y="3199897"/>
            <a:ext cx="6477654" cy="875360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ব্যাপন কাকে বলে ?</a:t>
            </a:r>
            <a:endParaRPr lang="en-US" sz="7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26367" y="4168563"/>
            <a:ext cx="10375641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যে প্রক্রিয়ায় কোন পদার্থের অনু পরমানু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গতিশক্তির প্রভাবে অধিক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ঘন স্থানে থেকে কম ঘন স্থানে বিস্তারলাভ করে তাকে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ব্যাপন বলে ।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154686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93706" y="653143"/>
            <a:ext cx="5424812" cy="671804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800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চিত্র গুলো দেখ </a:t>
            </a:r>
            <a:endParaRPr lang="en-US" sz="4800" dirty="0">
              <a:solidFill>
                <a:schemeClr val="tx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387" y="1632419"/>
            <a:ext cx="3826846" cy="23456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261" y="1632419"/>
            <a:ext cx="4222524" cy="23456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479064" y="4384537"/>
            <a:ext cx="3629284" cy="57510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সেন্টের ব্যাপনের চিত্র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803641" y="4351455"/>
            <a:ext cx="5421087" cy="70573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dirty="0"/>
              <a:t> </a:t>
            </a: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 ঘন স্থান হতে কম ঘন স্থানে ব্যাপন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7172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Master Slide 3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rgbClr val="FFCCFF"/>
        </a:solidFill>
      </a:spPr>
      <a:bodyPr wrap="square" rtlCol="0">
        <a:spAutoFit/>
      </a:bodyPr>
      <a:lstStyle>
        <a:defPPr>
          <a:defRPr sz="6000" dirty="0" err="1" smtClean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286</TotalTime>
  <Words>474</Words>
  <Application>Microsoft Office PowerPoint</Application>
  <PresentationFormat>Widescreen</PresentationFormat>
  <Paragraphs>59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Nikosh</vt:lpstr>
      <vt:lpstr>NikoshBAN</vt:lpstr>
      <vt:lpstr>Times New Roman</vt:lpstr>
      <vt:lpstr>Vrinda</vt:lpstr>
      <vt:lpstr>Wingdings</vt:lpstr>
      <vt:lpstr>Master Slide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46</cp:revision>
  <dcterms:created xsi:type="dcterms:W3CDTF">2020-07-09T17:56:52Z</dcterms:created>
  <dcterms:modified xsi:type="dcterms:W3CDTF">2020-07-15T18:13:01Z</dcterms:modified>
</cp:coreProperties>
</file>