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7" r:id="rId2"/>
    <p:sldId id="259" r:id="rId3"/>
    <p:sldId id="286" r:id="rId4"/>
    <p:sldId id="288" r:id="rId5"/>
    <p:sldId id="263" r:id="rId6"/>
    <p:sldId id="283" r:id="rId7"/>
    <p:sldId id="284" r:id="rId8"/>
    <p:sldId id="266" r:id="rId9"/>
    <p:sldId id="278" r:id="rId10"/>
    <p:sldId id="279" r:id="rId11"/>
    <p:sldId id="280" r:id="rId12"/>
    <p:sldId id="287" r:id="rId13"/>
    <p:sldId id="274" r:id="rId14"/>
    <p:sldId id="282" r:id="rId15"/>
    <p:sldId id="271" r:id="rId16"/>
    <p:sldId id="285" r:id="rId17"/>
  </p:sldIdLst>
  <p:sldSz cx="9601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FE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456" y="72"/>
      </p:cViewPr>
      <p:guideLst>
        <p:guide orient="horz" pos="2160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1EA545-F7E2-475B-935F-3D6124D51A56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6BA70E-975E-42F0-A69A-CBBABF33A361}">
      <dgm:prSet phldrT="[Text]" custT="1"/>
      <dgm:spPr/>
      <dgm:t>
        <a:bodyPr/>
        <a:lstStyle/>
        <a:p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আসত্তি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CC23F7AF-BCA0-4482-BDDA-353D6FA1544C}" type="parTrans" cxnId="{7C82EE5A-4D3F-4706-9EB3-BC4366D93298}">
      <dgm:prSet/>
      <dgm:spPr/>
      <dgm:t>
        <a:bodyPr/>
        <a:lstStyle/>
        <a:p>
          <a:endParaRPr lang="en-US"/>
        </a:p>
      </dgm:t>
    </dgm:pt>
    <dgm:pt modelId="{DCEEB419-AA9A-42FE-B3E8-E9C08AEE5FFD}" type="sibTrans" cxnId="{7C82EE5A-4D3F-4706-9EB3-BC4366D93298}">
      <dgm:prSet/>
      <dgm:spPr/>
      <dgm:t>
        <a:bodyPr/>
        <a:lstStyle/>
        <a:p>
          <a:endParaRPr lang="en-US"/>
        </a:p>
      </dgm:t>
    </dgm:pt>
    <dgm:pt modelId="{B8DDB2BC-3217-4AB2-8B52-CB5099AAE02B}">
      <dgm:prSet phldrT="[Text]" custT="1"/>
      <dgm:spPr/>
      <dgm:t>
        <a:bodyPr/>
        <a:lstStyle/>
        <a:p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আকাঙ্খা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2CF58194-312C-424E-8E67-9B7844308C7F}" type="parTrans" cxnId="{E39BB414-8BA8-45F4-B9A4-76DF9250BA9A}">
      <dgm:prSet/>
      <dgm:spPr/>
      <dgm:t>
        <a:bodyPr/>
        <a:lstStyle/>
        <a:p>
          <a:endParaRPr lang="en-US"/>
        </a:p>
      </dgm:t>
    </dgm:pt>
    <dgm:pt modelId="{A110C883-2C56-4837-AA87-63F562F369E0}" type="sibTrans" cxnId="{E39BB414-8BA8-45F4-B9A4-76DF9250BA9A}">
      <dgm:prSet/>
      <dgm:spPr/>
      <dgm:t>
        <a:bodyPr/>
        <a:lstStyle/>
        <a:p>
          <a:endParaRPr lang="en-US"/>
        </a:p>
      </dgm:t>
    </dgm:pt>
    <dgm:pt modelId="{98D320B9-B73D-48DB-9248-18A21225C486}">
      <dgm:prSet phldrT="[Text]" custT="1"/>
      <dgm:spPr/>
      <dgm:t>
        <a:bodyPr/>
        <a:lstStyle/>
        <a:p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যোগ্যতা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4DB120C9-3EE2-4734-B884-5A53C90E6EB9}" type="parTrans" cxnId="{50B38948-E550-4D7C-8877-7D3F783F11F2}">
      <dgm:prSet/>
      <dgm:spPr/>
      <dgm:t>
        <a:bodyPr/>
        <a:lstStyle/>
        <a:p>
          <a:endParaRPr lang="en-US"/>
        </a:p>
      </dgm:t>
    </dgm:pt>
    <dgm:pt modelId="{050EA14F-03A6-4AFD-8CF6-4FAC1E953A54}" type="sibTrans" cxnId="{50B38948-E550-4D7C-8877-7D3F783F11F2}">
      <dgm:prSet/>
      <dgm:spPr/>
      <dgm:t>
        <a:bodyPr/>
        <a:lstStyle/>
        <a:p>
          <a:endParaRPr lang="en-US"/>
        </a:p>
      </dgm:t>
    </dgm:pt>
    <dgm:pt modelId="{0BC75140-95E1-48AD-B478-AAA8487E36BC}">
      <dgm:prSet phldrT="[Text]" custT="1"/>
      <dgm:spPr/>
      <dgm:t>
        <a:bodyPr/>
        <a:lstStyle/>
        <a:p>
          <a:r>
            <a:rPr lang="en-US" sz="8800" dirty="0">
              <a:latin typeface="NikoshBAN" panose="02000000000000000000" pitchFamily="2" charset="0"/>
              <a:cs typeface="NikoshBAN" panose="02000000000000000000" pitchFamily="2" charset="0"/>
            </a:rPr>
            <a:t>বাক্য </a:t>
          </a:r>
        </a:p>
      </dgm:t>
    </dgm:pt>
    <dgm:pt modelId="{FCF3D367-4873-46CB-991C-3910BA87D1C7}" type="parTrans" cxnId="{AC3CFD4E-2A48-4BC3-BEFD-2D19AA5932FE}">
      <dgm:prSet/>
      <dgm:spPr/>
      <dgm:t>
        <a:bodyPr/>
        <a:lstStyle/>
        <a:p>
          <a:endParaRPr lang="en-US"/>
        </a:p>
      </dgm:t>
    </dgm:pt>
    <dgm:pt modelId="{737AB5E0-6CB2-4455-8564-FA08511CC27F}" type="sibTrans" cxnId="{AC3CFD4E-2A48-4BC3-BEFD-2D19AA5932FE}">
      <dgm:prSet/>
      <dgm:spPr/>
      <dgm:t>
        <a:bodyPr/>
        <a:lstStyle/>
        <a:p>
          <a:endParaRPr lang="en-US"/>
        </a:p>
      </dgm:t>
    </dgm:pt>
    <dgm:pt modelId="{1EE65434-CFE6-472F-9AD4-E3AF0170269D}" type="pres">
      <dgm:prSet presAssocID="{4F1EA545-F7E2-475B-935F-3D6124D51A56}" presName="Name0" presStyleCnt="0">
        <dgm:presLayoutVars>
          <dgm:chMax val="4"/>
          <dgm:resizeHandles val="exact"/>
        </dgm:presLayoutVars>
      </dgm:prSet>
      <dgm:spPr/>
    </dgm:pt>
    <dgm:pt modelId="{817592CA-DE11-44FD-BFBD-37C14224AE9D}" type="pres">
      <dgm:prSet presAssocID="{4F1EA545-F7E2-475B-935F-3D6124D51A56}" presName="ellipse" presStyleLbl="trBgShp" presStyleIdx="0" presStyleCnt="1"/>
      <dgm:spPr/>
    </dgm:pt>
    <dgm:pt modelId="{191B54CD-E70F-4B6E-9886-8EEDCE826F56}" type="pres">
      <dgm:prSet presAssocID="{4F1EA545-F7E2-475B-935F-3D6124D51A56}" presName="arrow1" presStyleLbl="fgShp" presStyleIdx="0" presStyleCnt="1" custLinFactNeighborX="4857" custLinFactNeighborY="-11964"/>
      <dgm:spPr/>
    </dgm:pt>
    <dgm:pt modelId="{0C5AB2F6-B334-4CD9-9AE3-653BDA1C7770}" type="pres">
      <dgm:prSet presAssocID="{4F1EA545-F7E2-475B-935F-3D6124D51A56}" presName="rectangle" presStyleLbl="revTx" presStyleIdx="0" presStyleCnt="1">
        <dgm:presLayoutVars>
          <dgm:bulletEnabled val="1"/>
        </dgm:presLayoutVars>
      </dgm:prSet>
      <dgm:spPr/>
    </dgm:pt>
    <dgm:pt modelId="{35E89B95-F5EB-4FC2-81E5-CAEBF4B244AD}" type="pres">
      <dgm:prSet presAssocID="{B8DDB2BC-3217-4AB2-8B52-CB5099AAE02B}" presName="item1" presStyleLbl="node1" presStyleIdx="0" presStyleCnt="3" custScaleX="131492" custScaleY="93448" custLinFactNeighborX="-5079" custLinFactNeighborY="-8139">
        <dgm:presLayoutVars>
          <dgm:bulletEnabled val="1"/>
        </dgm:presLayoutVars>
      </dgm:prSet>
      <dgm:spPr/>
    </dgm:pt>
    <dgm:pt modelId="{A46725C4-748C-4A8C-858B-317B84686FA6}" type="pres">
      <dgm:prSet presAssocID="{98D320B9-B73D-48DB-9248-18A21225C486}" presName="item2" presStyleLbl="node1" presStyleIdx="1" presStyleCnt="3" custScaleX="131746" custLinFactNeighborY="-16190">
        <dgm:presLayoutVars>
          <dgm:bulletEnabled val="1"/>
        </dgm:presLayoutVars>
      </dgm:prSet>
      <dgm:spPr/>
    </dgm:pt>
    <dgm:pt modelId="{335EBF06-8560-438D-A651-33E0A305C958}" type="pres">
      <dgm:prSet presAssocID="{0BC75140-95E1-48AD-B478-AAA8487E36BC}" presName="item3" presStyleLbl="node1" presStyleIdx="2" presStyleCnt="3" custScaleX="129870" custLinFactNeighborX="26017" custLinFactNeighborY="7987">
        <dgm:presLayoutVars>
          <dgm:bulletEnabled val="1"/>
        </dgm:presLayoutVars>
      </dgm:prSet>
      <dgm:spPr/>
    </dgm:pt>
    <dgm:pt modelId="{DE422553-986A-4C37-8510-2E32359C8FF6}" type="pres">
      <dgm:prSet presAssocID="{4F1EA545-F7E2-475B-935F-3D6124D51A56}" presName="funnel" presStyleLbl="trAlignAcc1" presStyleIdx="0" presStyleCnt="1"/>
      <dgm:spPr/>
    </dgm:pt>
  </dgm:ptLst>
  <dgm:cxnLst>
    <dgm:cxn modelId="{3DFCAB03-7552-4D71-9C51-BDE9953C629E}" type="presOf" srcId="{4F1EA545-F7E2-475B-935F-3D6124D51A56}" destId="{1EE65434-CFE6-472F-9AD4-E3AF0170269D}" srcOrd="0" destOrd="0" presId="urn:microsoft.com/office/officeart/2005/8/layout/funnel1"/>
    <dgm:cxn modelId="{E39BB414-8BA8-45F4-B9A4-76DF9250BA9A}" srcId="{4F1EA545-F7E2-475B-935F-3D6124D51A56}" destId="{B8DDB2BC-3217-4AB2-8B52-CB5099AAE02B}" srcOrd="1" destOrd="0" parTransId="{2CF58194-312C-424E-8E67-9B7844308C7F}" sibTransId="{A110C883-2C56-4837-AA87-63F562F369E0}"/>
    <dgm:cxn modelId="{50B38948-E550-4D7C-8877-7D3F783F11F2}" srcId="{4F1EA545-F7E2-475B-935F-3D6124D51A56}" destId="{98D320B9-B73D-48DB-9248-18A21225C486}" srcOrd="2" destOrd="0" parTransId="{4DB120C9-3EE2-4734-B884-5A53C90E6EB9}" sibTransId="{050EA14F-03A6-4AFD-8CF6-4FAC1E953A54}"/>
    <dgm:cxn modelId="{AC3CFD4E-2A48-4BC3-BEFD-2D19AA5932FE}" srcId="{4F1EA545-F7E2-475B-935F-3D6124D51A56}" destId="{0BC75140-95E1-48AD-B478-AAA8487E36BC}" srcOrd="3" destOrd="0" parTransId="{FCF3D367-4873-46CB-991C-3910BA87D1C7}" sibTransId="{737AB5E0-6CB2-4455-8564-FA08511CC27F}"/>
    <dgm:cxn modelId="{7C82EE5A-4D3F-4706-9EB3-BC4366D93298}" srcId="{4F1EA545-F7E2-475B-935F-3D6124D51A56}" destId="{426BA70E-975E-42F0-A69A-CBBABF33A361}" srcOrd="0" destOrd="0" parTransId="{CC23F7AF-BCA0-4482-BDDA-353D6FA1544C}" sibTransId="{DCEEB419-AA9A-42FE-B3E8-E9C08AEE5FFD}"/>
    <dgm:cxn modelId="{31C91C80-E47A-4113-B6B0-144641C1E5E0}" type="presOf" srcId="{426BA70E-975E-42F0-A69A-CBBABF33A361}" destId="{335EBF06-8560-438D-A651-33E0A305C958}" srcOrd="0" destOrd="0" presId="urn:microsoft.com/office/officeart/2005/8/layout/funnel1"/>
    <dgm:cxn modelId="{DEF3AA98-B88D-4616-B231-8338C14BBEB4}" type="presOf" srcId="{B8DDB2BC-3217-4AB2-8B52-CB5099AAE02B}" destId="{A46725C4-748C-4A8C-858B-317B84686FA6}" srcOrd="0" destOrd="0" presId="urn:microsoft.com/office/officeart/2005/8/layout/funnel1"/>
    <dgm:cxn modelId="{894E31F1-C47E-499C-8EC9-8A8F9D76B9C1}" type="presOf" srcId="{0BC75140-95E1-48AD-B478-AAA8487E36BC}" destId="{0C5AB2F6-B334-4CD9-9AE3-653BDA1C7770}" srcOrd="0" destOrd="0" presId="urn:microsoft.com/office/officeart/2005/8/layout/funnel1"/>
    <dgm:cxn modelId="{CCACAAF9-F1D0-4398-891F-1C1B68BF9BAB}" type="presOf" srcId="{98D320B9-B73D-48DB-9248-18A21225C486}" destId="{35E89B95-F5EB-4FC2-81E5-CAEBF4B244AD}" srcOrd="0" destOrd="0" presId="urn:microsoft.com/office/officeart/2005/8/layout/funnel1"/>
    <dgm:cxn modelId="{7BEF0052-AE7B-4D49-B2C5-3F6B927269CF}" type="presParOf" srcId="{1EE65434-CFE6-472F-9AD4-E3AF0170269D}" destId="{817592CA-DE11-44FD-BFBD-37C14224AE9D}" srcOrd="0" destOrd="0" presId="urn:microsoft.com/office/officeart/2005/8/layout/funnel1"/>
    <dgm:cxn modelId="{5F088EA8-E7D8-4E2B-BAB8-C2849867F3A5}" type="presParOf" srcId="{1EE65434-CFE6-472F-9AD4-E3AF0170269D}" destId="{191B54CD-E70F-4B6E-9886-8EEDCE826F56}" srcOrd="1" destOrd="0" presId="urn:microsoft.com/office/officeart/2005/8/layout/funnel1"/>
    <dgm:cxn modelId="{91CA862A-5312-4C5A-A512-D6D47D48E1A1}" type="presParOf" srcId="{1EE65434-CFE6-472F-9AD4-E3AF0170269D}" destId="{0C5AB2F6-B334-4CD9-9AE3-653BDA1C7770}" srcOrd="2" destOrd="0" presId="urn:microsoft.com/office/officeart/2005/8/layout/funnel1"/>
    <dgm:cxn modelId="{AC8EEDA0-F7ED-44F1-B8E1-53D1D3CAE8D7}" type="presParOf" srcId="{1EE65434-CFE6-472F-9AD4-E3AF0170269D}" destId="{35E89B95-F5EB-4FC2-81E5-CAEBF4B244AD}" srcOrd="3" destOrd="0" presId="urn:microsoft.com/office/officeart/2005/8/layout/funnel1"/>
    <dgm:cxn modelId="{2FFCF83C-D50C-4558-B154-5E4392666F96}" type="presParOf" srcId="{1EE65434-CFE6-472F-9AD4-E3AF0170269D}" destId="{A46725C4-748C-4A8C-858B-317B84686FA6}" srcOrd="4" destOrd="0" presId="urn:microsoft.com/office/officeart/2005/8/layout/funnel1"/>
    <dgm:cxn modelId="{C199CE8E-3E6F-4004-9BC4-2A272D4A7A20}" type="presParOf" srcId="{1EE65434-CFE6-472F-9AD4-E3AF0170269D}" destId="{335EBF06-8560-438D-A651-33E0A305C958}" srcOrd="5" destOrd="0" presId="urn:microsoft.com/office/officeart/2005/8/layout/funnel1"/>
    <dgm:cxn modelId="{428B8A2C-C13B-4BA9-8264-5B5B3EE3C6C3}" type="presParOf" srcId="{1EE65434-CFE6-472F-9AD4-E3AF0170269D}" destId="{DE422553-986A-4C37-8510-2E32359C8FF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592CA-DE11-44FD-BFBD-37C14224AE9D}">
      <dsp:nvSpPr>
        <dsp:cNvPr id="0" name=""/>
        <dsp:cNvSpPr/>
      </dsp:nvSpPr>
      <dsp:spPr>
        <a:xfrm>
          <a:off x="1957863" y="216693"/>
          <a:ext cx="4300537" cy="14935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B54CD-E70F-4B6E-9886-8EEDCE826F56}">
      <dsp:nvSpPr>
        <dsp:cNvPr id="0" name=""/>
        <dsp:cNvSpPr/>
      </dsp:nvSpPr>
      <dsp:spPr>
        <a:xfrm>
          <a:off x="3738561" y="3810001"/>
          <a:ext cx="833437" cy="53340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5AB2F6-B334-4CD9-9AE3-653BDA1C7770}">
      <dsp:nvSpPr>
        <dsp:cNvPr id="0" name=""/>
        <dsp:cNvSpPr/>
      </dsp:nvSpPr>
      <dsp:spPr>
        <a:xfrm>
          <a:off x="2114550" y="4300537"/>
          <a:ext cx="4000500" cy="10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856" tIns="625856" rIns="625856" bIns="625856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800" kern="1200" dirty="0">
              <a:latin typeface="NikoshBAN" panose="02000000000000000000" pitchFamily="2" charset="0"/>
              <a:cs typeface="NikoshBAN" panose="02000000000000000000" pitchFamily="2" charset="0"/>
            </a:rPr>
            <a:t>বাক্য </a:t>
          </a:r>
        </a:p>
      </dsp:txBody>
      <dsp:txXfrm>
        <a:off x="2114550" y="4300537"/>
        <a:ext cx="4000500" cy="1000125"/>
      </dsp:txXfrm>
    </dsp:sp>
    <dsp:sp modelId="{35E89B95-F5EB-4FC2-81E5-CAEBF4B244AD}">
      <dsp:nvSpPr>
        <dsp:cNvPr id="0" name=""/>
        <dsp:cNvSpPr/>
      </dsp:nvSpPr>
      <dsp:spPr>
        <a:xfrm>
          <a:off x="3208978" y="1752607"/>
          <a:ext cx="1972626" cy="14018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যোগ্যতা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3497862" y="1957910"/>
        <a:ext cx="1394858" cy="991289"/>
      </dsp:txXfrm>
    </dsp:sp>
    <dsp:sp modelId="{A46725C4-748C-4A8C-858B-317B84686FA6}">
      <dsp:nvSpPr>
        <dsp:cNvPr id="0" name=""/>
        <dsp:cNvSpPr/>
      </dsp:nvSpPr>
      <dsp:spPr>
        <a:xfrm>
          <a:off x="2209800" y="457207"/>
          <a:ext cx="1976437" cy="15001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আকাঙ্খা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2499242" y="676904"/>
        <a:ext cx="1397553" cy="1060793"/>
      </dsp:txXfrm>
    </dsp:sp>
    <dsp:sp modelId="{335EBF06-8560-438D-A651-33E0A305C958}">
      <dsp:nvSpPr>
        <dsp:cNvPr id="0" name=""/>
        <dsp:cNvSpPr/>
      </dsp:nvSpPr>
      <dsp:spPr>
        <a:xfrm>
          <a:off x="4147700" y="457195"/>
          <a:ext cx="1948293" cy="15001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আসত্তি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4433021" y="676892"/>
        <a:ext cx="1377651" cy="1060793"/>
      </dsp:txXfrm>
    </dsp:sp>
    <dsp:sp modelId="{DE422553-986A-4C37-8510-2E32359C8FF6}">
      <dsp:nvSpPr>
        <dsp:cNvPr id="0" name=""/>
        <dsp:cNvSpPr/>
      </dsp:nvSpPr>
      <dsp:spPr>
        <a:xfrm>
          <a:off x="1781174" y="33337"/>
          <a:ext cx="4667250" cy="3733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2FF11-237C-4F92-A8F4-2E2C71BEB3C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D7A07-2DCE-42C3-8640-8D3D24ED2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11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19921-8059-458E-B29E-2840881A3A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11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এই</a:t>
            </a:r>
            <a:r>
              <a:rPr lang="en-US" dirty="0"/>
              <a:t> </a:t>
            </a:r>
            <a:r>
              <a:rPr lang="en-US" dirty="0" err="1"/>
              <a:t>স্লাইডে</a:t>
            </a:r>
            <a:r>
              <a:rPr lang="en-US" dirty="0"/>
              <a:t> </a:t>
            </a:r>
            <a:r>
              <a:rPr lang="en-US" dirty="0" err="1"/>
              <a:t>আমি</a:t>
            </a:r>
            <a:r>
              <a:rPr lang="en-US" dirty="0"/>
              <a:t> </a:t>
            </a:r>
            <a:r>
              <a:rPr lang="en-US" dirty="0" err="1"/>
              <a:t>প্র</a:t>
            </a:r>
            <a:r>
              <a:rPr lang="as-IN" dirty="0"/>
              <a:t>শ</a:t>
            </a:r>
            <a:r>
              <a:rPr lang="en-US" dirty="0"/>
              <a:t>্</a:t>
            </a:r>
            <a:r>
              <a:rPr lang="as-IN" dirty="0"/>
              <a:t>ন</a:t>
            </a:r>
            <a:r>
              <a:rPr lang="en-US" dirty="0"/>
              <a:t> </a:t>
            </a:r>
            <a:r>
              <a:rPr lang="as-IN" dirty="0"/>
              <a:t>ক</a:t>
            </a:r>
            <a:r>
              <a:rPr lang="en-US" dirty="0"/>
              <a:t>র</a:t>
            </a:r>
            <a:r>
              <a:rPr lang="as-IN" dirty="0"/>
              <a:t>ে</a:t>
            </a:r>
            <a:r>
              <a:rPr lang="en-US" dirty="0"/>
              <a:t> </a:t>
            </a:r>
            <a:r>
              <a:rPr lang="as-IN" dirty="0"/>
              <a:t>ক</a:t>
            </a:r>
            <a:r>
              <a:rPr lang="en-US" dirty="0"/>
              <a:t>র</a:t>
            </a:r>
            <a:r>
              <a:rPr lang="as-IN" dirty="0"/>
              <a:t>ে</a:t>
            </a:r>
            <a:r>
              <a:rPr lang="en-US" dirty="0"/>
              <a:t> </a:t>
            </a:r>
            <a:r>
              <a:rPr lang="en-US" dirty="0" err="1"/>
              <a:t>শিক্</a:t>
            </a:r>
            <a:r>
              <a:rPr lang="as-IN" dirty="0"/>
              <a:t>ষ</a:t>
            </a:r>
            <a:r>
              <a:rPr lang="en-US" dirty="0"/>
              <a:t>া</a:t>
            </a:r>
            <a:r>
              <a:rPr lang="as-IN" dirty="0"/>
              <a:t>র</a:t>
            </a:r>
            <a:r>
              <a:rPr lang="en-US" dirty="0"/>
              <a:t>্</a:t>
            </a:r>
            <a:r>
              <a:rPr lang="as-IN" dirty="0"/>
              <a:t>থ</a:t>
            </a:r>
            <a:r>
              <a:rPr lang="en-US" dirty="0"/>
              <a:t>ী</a:t>
            </a:r>
            <a:r>
              <a:rPr lang="as-IN" dirty="0"/>
              <a:t>দ</a:t>
            </a:r>
            <a:r>
              <a:rPr lang="en-US" dirty="0"/>
              <a:t>ে</a:t>
            </a:r>
            <a:r>
              <a:rPr lang="as-IN" dirty="0"/>
              <a:t>র</a:t>
            </a:r>
            <a:r>
              <a:rPr lang="en-US" dirty="0"/>
              <a:t> </a:t>
            </a:r>
            <a:r>
              <a:rPr lang="as-IN" dirty="0"/>
              <a:t>ম</a:t>
            </a:r>
            <a:r>
              <a:rPr lang="en-US" dirty="0" err="1"/>
              <a:t>ুখ</a:t>
            </a:r>
            <a:r>
              <a:rPr lang="en-US" dirty="0"/>
              <a:t> </a:t>
            </a:r>
            <a:r>
              <a:rPr lang="as-IN" dirty="0"/>
              <a:t>থ</a:t>
            </a:r>
            <a:r>
              <a:rPr lang="en-US" dirty="0"/>
              <a:t>ে</a:t>
            </a:r>
            <a:r>
              <a:rPr lang="as-IN" dirty="0"/>
              <a:t>ক</a:t>
            </a:r>
            <a:r>
              <a:rPr lang="en-US" dirty="0"/>
              <a:t>ে </a:t>
            </a:r>
            <a:r>
              <a:rPr lang="as-IN" dirty="0"/>
              <a:t>প</a:t>
            </a:r>
            <a:r>
              <a:rPr lang="en-US" dirty="0" err="1"/>
              <a:t>াঠের</a:t>
            </a:r>
            <a:r>
              <a:rPr lang="en-US" dirty="0"/>
              <a:t> </a:t>
            </a:r>
            <a:r>
              <a:rPr lang="en-US" dirty="0" err="1"/>
              <a:t>টপিকটি</a:t>
            </a:r>
            <a:r>
              <a:rPr lang="en-US" dirty="0"/>
              <a:t> </a:t>
            </a:r>
            <a:r>
              <a:rPr lang="en-US" dirty="0" err="1"/>
              <a:t>বের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আনব</a:t>
            </a:r>
            <a:r>
              <a:rPr lang="en-US" dirty="0"/>
              <a:t>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D7A07-2DCE-42C3-8640-8D3D24ED2D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51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8700" y="685800"/>
            <a:ext cx="4800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35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Option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3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6012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803405"/>
            <a:ext cx="768096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120" y="3632201"/>
            <a:ext cx="768096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8779" y="4323846"/>
            <a:ext cx="2412300" cy="365125"/>
          </a:xfrm>
        </p:spPr>
        <p:txBody>
          <a:bodyPr/>
          <a:lstStyle/>
          <a:p>
            <a:fld id="{42DEE67C-3CC9-4DF9-90E2-A565138CF41E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0120" y="4323847"/>
            <a:ext cx="51246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60795" y="1430868"/>
            <a:ext cx="2280285" cy="365125"/>
          </a:xfrm>
        </p:spPr>
        <p:txBody>
          <a:bodyPr/>
          <a:lstStyle/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7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73" y="4697362"/>
            <a:ext cx="835430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4073" y="977035"/>
            <a:ext cx="8347773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078" y="5516716"/>
            <a:ext cx="8353044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67C-3CC9-4DF9-90E2-A565138CF41E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90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6012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78" y="753534"/>
            <a:ext cx="8353044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90" y="3649134"/>
            <a:ext cx="816102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40285" y="381002"/>
            <a:ext cx="2292287" cy="365125"/>
          </a:xfrm>
        </p:spPr>
        <p:txBody>
          <a:bodyPr/>
          <a:lstStyle>
            <a:lvl1pPr algn="r">
              <a:defRPr/>
            </a:lvl1pPr>
          </a:lstStyle>
          <a:p>
            <a:fld id="{42DEE67C-3CC9-4DF9-90E2-A565138CF41E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078" y="381002"/>
            <a:ext cx="507218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76589" y="381002"/>
            <a:ext cx="700533" cy="365125"/>
          </a:xfrm>
        </p:spPr>
        <p:txBody>
          <a:bodyPr/>
          <a:lstStyle/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22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6012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768" y="753534"/>
            <a:ext cx="7994333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26794" y="3509768"/>
            <a:ext cx="7554280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90" y="4174598"/>
            <a:ext cx="8167690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40285" y="381002"/>
            <a:ext cx="2292287" cy="365125"/>
          </a:xfrm>
        </p:spPr>
        <p:txBody>
          <a:bodyPr/>
          <a:lstStyle>
            <a:lvl1pPr algn="r">
              <a:defRPr/>
            </a:lvl1pPr>
          </a:lstStyle>
          <a:p>
            <a:fld id="{42DEE67C-3CC9-4DF9-90E2-A565138CF41E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078" y="379439"/>
            <a:ext cx="507218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76589" y="381002"/>
            <a:ext cx="700533" cy="365125"/>
          </a:xfrm>
        </p:spPr>
        <p:txBody>
          <a:bodyPr/>
          <a:lstStyle/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3031" y="807720"/>
            <a:ext cx="48006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54070" y="3021330"/>
            <a:ext cx="48006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360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6012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1124703"/>
            <a:ext cx="8163521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82" y="3648317"/>
            <a:ext cx="816228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40285" y="378885"/>
            <a:ext cx="2292287" cy="365125"/>
          </a:xfrm>
        </p:spPr>
        <p:txBody>
          <a:bodyPr/>
          <a:lstStyle>
            <a:lvl1pPr algn="r">
              <a:defRPr/>
            </a:lvl1pPr>
          </a:lstStyle>
          <a:p>
            <a:fld id="{42DEE67C-3CC9-4DF9-90E2-A565138CF41E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078" y="378885"/>
            <a:ext cx="507218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76589" y="381002"/>
            <a:ext cx="700533" cy="365125"/>
          </a:xfrm>
        </p:spPr>
        <p:txBody>
          <a:bodyPr/>
          <a:lstStyle/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65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80287" y="762001"/>
            <a:ext cx="6696836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24079" y="2202080"/>
            <a:ext cx="2688336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24078" y="2904565"/>
            <a:ext cx="2688336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67349" y="2201333"/>
            <a:ext cx="2688336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65820" y="2904068"/>
            <a:ext cx="2688336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88785" y="2192866"/>
            <a:ext cx="2688336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288786" y="2904565"/>
            <a:ext cx="2688336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67C-3CC9-4DF9-90E2-A565138CF41E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60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280287" y="762000"/>
            <a:ext cx="6701083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24078" y="4113341"/>
            <a:ext cx="2688336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24078" y="2331720"/>
            <a:ext cx="2688336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24078" y="4796104"/>
            <a:ext cx="2688336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56467" y="4113341"/>
            <a:ext cx="2688336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56466" y="2331720"/>
            <a:ext cx="2688336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55401" y="4796103"/>
            <a:ext cx="2688336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93033" y="4113341"/>
            <a:ext cx="2688336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293032" y="2331722"/>
            <a:ext cx="2688336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292936" y="4796101"/>
            <a:ext cx="2688336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67C-3CC9-4DF9-90E2-A565138CF41E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81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078" y="2194560"/>
            <a:ext cx="8353044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67C-3CC9-4DF9-90E2-A565138CF41E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3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6012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6919" y="747184"/>
            <a:ext cx="1620203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078" y="746126"/>
            <a:ext cx="6591937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40285" y="381002"/>
            <a:ext cx="2292287" cy="365125"/>
          </a:xfrm>
        </p:spPr>
        <p:txBody>
          <a:bodyPr/>
          <a:lstStyle>
            <a:lvl1pPr algn="r">
              <a:defRPr/>
            </a:lvl1pPr>
          </a:lstStyle>
          <a:p>
            <a:fld id="{42DEE67C-3CC9-4DF9-90E2-A565138CF41E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078" y="381002"/>
            <a:ext cx="507218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6589" y="381002"/>
            <a:ext cx="700533" cy="365125"/>
          </a:xfrm>
        </p:spPr>
        <p:txBody>
          <a:bodyPr/>
          <a:lstStyle/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2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67C-3CC9-4DF9-90E2-A565138CF41E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6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6012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78" y="753535"/>
            <a:ext cx="8353044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079" y="3641726"/>
            <a:ext cx="8353045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40285" y="381002"/>
            <a:ext cx="2292287" cy="365125"/>
          </a:xfrm>
        </p:spPr>
        <p:txBody>
          <a:bodyPr/>
          <a:lstStyle>
            <a:lvl1pPr algn="r">
              <a:defRPr/>
            </a:lvl1pPr>
          </a:lstStyle>
          <a:p>
            <a:fld id="{42DEE67C-3CC9-4DF9-90E2-A565138CF41E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078" y="381002"/>
            <a:ext cx="507218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6590" y="381002"/>
            <a:ext cx="700532" cy="365125"/>
          </a:xfrm>
        </p:spPr>
        <p:txBody>
          <a:bodyPr/>
          <a:lstStyle/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66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079" y="2194560"/>
            <a:ext cx="4106108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4204" y="2194560"/>
            <a:ext cx="4102917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67C-3CC9-4DF9-90E2-A565138CF41E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3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0285" y="762000"/>
            <a:ext cx="6696837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343" y="2183802"/>
            <a:ext cx="3867842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77" y="3132668"/>
            <a:ext cx="4106108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2469" y="2183802"/>
            <a:ext cx="3864652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4203" y="3132668"/>
            <a:ext cx="4102918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67C-3CC9-4DF9-90E2-A565138CF41E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8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67C-3CC9-4DF9-90E2-A565138CF41E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67C-3CC9-4DF9-90E2-A565138CF41E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5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78" y="1524000"/>
            <a:ext cx="3240405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0510" y="746760"/>
            <a:ext cx="4896612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078" y="3124200"/>
            <a:ext cx="3240405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67C-3CC9-4DF9-90E2-A565138CF41E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02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78" y="1524000"/>
            <a:ext cx="4279517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21400" y="751242"/>
            <a:ext cx="3857946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078" y="3124200"/>
            <a:ext cx="4279517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67C-3CC9-4DF9-90E2-A565138CF41E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3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0285" y="764373"/>
            <a:ext cx="669683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078" y="2194560"/>
            <a:ext cx="8353044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841" y="6356352"/>
            <a:ext cx="22442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EE67C-3CC9-4DF9-90E2-A565138CF41E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078" y="6355847"/>
            <a:ext cx="5964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0862" y="381002"/>
            <a:ext cx="20762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6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3681">
            <a:off x="3208612" y="861609"/>
            <a:ext cx="3396323" cy="58591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687050"/>
            <a:ext cx="586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88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8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8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শু</a:t>
            </a:r>
            <a:r>
              <a:rPr lang="en-US" sz="8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</a:t>
            </a:r>
            <a:r>
              <a:rPr lang="en-US" sz="8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চ্ছা</a:t>
            </a:r>
          </a:p>
        </p:txBody>
      </p:sp>
    </p:spTree>
    <p:extLst>
      <p:ext uri="{BB962C8B-B14F-4D97-AF65-F5344CB8AC3E}">
        <p14:creationId xmlns:p14="http://schemas.microsoft.com/office/powerpoint/2010/main" val="36453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0070" y="863742"/>
            <a:ext cx="8561070" cy="2144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068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620" u="sng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আসত্তি</a:t>
            </a:r>
            <a:r>
              <a:rPr lang="en-US" sz="4620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defTabSz="13068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অর্থসংগতি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পদগুলকে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যথাযথভাবে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সাজিয়ে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আসত্তি</a:t>
            </a:r>
            <a:r>
              <a:rPr lang="en-US" sz="4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4419600"/>
            <a:ext cx="8336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u="sng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200" u="sng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এনেছেন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8220" y="5029200"/>
            <a:ext cx="78409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এনেছেন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8" r="9954"/>
          <a:stretch/>
        </p:blipFill>
        <p:spPr>
          <a:xfrm rot="5400000">
            <a:off x="3733797" y="2514600"/>
            <a:ext cx="1524000" cy="24384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0115" y="5733871"/>
            <a:ext cx="7840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পদগুলো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যথাযথ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আবশ্যক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62544" y="5791200"/>
            <a:ext cx="651856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0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5029200"/>
            <a:ext cx="952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আমরা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বড়শি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78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60070" y="863743"/>
            <a:ext cx="8561070" cy="1911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06830">
              <a:lnSpc>
                <a:spcPct val="90000"/>
              </a:lnSpc>
              <a:spcBef>
                <a:spcPct val="0"/>
              </a:spcBef>
            </a:pPr>
            <a:r>
              <a:rPr lang="en-US" sz="4620" u="sng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  <a:r>
              <a:rPr lang="en-US" sz="4620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defTabSz="1306830">
              <a:lnSpc>
                <a:spcPct val="90000"/>
              </a:lnSpc>
              <a:spcBef>
                <a:spcPct val="0"/>
              </a:spcBef>
            </a:pP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পদগুলোর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সংগতি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ভাবের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মিলবন্ধনকে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u="sng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4495800"/>
            <a:ext cx="85610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u="sng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200" u="sng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আমরা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বড়শি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নারিকেল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পাড়ি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5562600"/>
            <a:ext cx="7901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অর্থগত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ভাবগত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মিলবন্ধন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অত্যাবশ্যক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644809"/>
            <a:ext cx="3305341" cy="1850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ight Arrow 10"/>
          <p:cNvSpPr/>
          <p:nvPr/>
        </p:nvSpPr>
        <p:spPr>
          <a:xfrm>
            <a:off x="262544" y="5638800"/>
            <a:ext cx="651856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2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26280" y="533400"/>
            <a:ext cx="5669920" cy="9144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1295400" y="3810000"/>
            <a:ext cx="7391400" cy="2819400"/>
          </a:xfrm>
          <a:prstGeom prst="cloudCallout">
            <a:avLst>
              <a:gd name="adj1" fmla="val 26255"/>
              <a:gd name="adj2" fmla="val -15575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406400" algn="l"/>
              </a:tabLst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‘ক’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আসত্তি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tabLst>
                <a:tab pos="406400" algn="l"/>
              </a:tabLst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‘খ’- দল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–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যোগ্যতা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562326"/>
            <a:ext cx="3352800" cy="2231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85556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40080" y="1570585"/>
            <a:ext cx="7360920" cy="88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36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36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36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সার্থক</a:t>
            </a:r>
            <a:r>
              <a:rPr lang="en-US" sz="336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336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36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336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bn-BD" sz="3360" dirty="0">
                <a:latin typeface="NikoshBAN" pitchFamily="2" charset="0"/>
                <a:cs typeface="NikoshBAN" pitchFamily="2" charset="0"/>
              </a:rPr>
              <a:t>?</a:t>
            </a:r>
            <a:endParaRPr lang="en-US" sz="33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98485" y="2310811"/>
            <a:ext cx="2777857" cy="645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36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336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36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36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0289" y="2310811"/>
            <a:ext cx="2794160" cy="645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36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bn-IN" sz="336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 </a:t>
            </a:r>
            <a:r>
              <a:rPr lang="en-US" sz="336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36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360" dirty="0">
              <a:solidFill>
                <a:srgbClr val="00206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98485" y="3298031"/>
            <a:ext cx="2790830" cy="6160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36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(গ)  </a:t>
            </a:r>
            <a:r>
              <a:rPr lang="en-US" sz="336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36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36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368734" y="3294079"/>
            <a:ext cx="2778920" cy="6160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36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36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36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36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44478" y="4038600"/>
            <a:ext cx="8856722" cy="88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36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36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36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শিমুল</a:t>
            </a:r>
            <a:r>
              <a:rPr lang="en-US" sz="336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ক্ষেতে</a:t>
            </a:r>
            <a:r>
              <a:rPr lang="en-US" sz="336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36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ধরতে</a:t>
            </a:r>
            <a:r>
              <a:rPr lang="en-US" sz="336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336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’-</a:t>
            </a:r>
            <a:r>
              <a:rPr lang="en-US" sz="336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36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36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336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36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36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36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98485" y="5034248"/>
            <a:ext cx="2891575" cy="7363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36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(ক) </a:t>
            </a:r>
            <a:r>
              <a:rPr lang="en-US" sz="336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আকাঙ্খা</a:t>
            </a:r>
            <a:r>
              <a:rPr lang="en-US" sz="336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360" dirty="0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11239" y="5057305"/>
            <a:ext cx="2832260" cy="7133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36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36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36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আসত্তি</a:t>
            </a:r>
            <a:r>
              <a:rPr lang="en-US" sz="336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36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360" dirty="0">
              <a:solidFill>
                <a:srgbClr val="002060"/>
              </a:solidFill>
            </a:endParaRPr>
          </a:p>
          <a:p>
            <a:endParaRPr lang="en-US" sz="3360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31130" y="6010610"/>
            <a:ext cx="2858930" cy="698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94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294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4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যোগ্যতা</a:t>
            </a:r>
            <a:r>
              <a:rPr lang="en-US" sz="294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940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30288" y="6010610"/>
            <a:ext cx="2828450" cy="698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36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36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336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409077" y="806856"/>
            <a:ext cx="3311513" cy="7819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0620" y="3124200"/>
            <a:ext cx="560070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2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sp>
        <p:nvSpPr>
          <p:cNvPr id="2" name="Oval 1"/>
          <p:cNvSpPr/>
          <p:nvPr/>
        </p:nvSpPr>
        <p:spPr>
          <a:xfrm>
            <a:off x="7551420" y="159500"/>
            <a:ext cx="1600200" cy="154201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89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sz="189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0130" y="5981507"/>
            <a:ext cx="800318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2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7880628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18" grpId="0"/>
      <p:bldP spid="21" grpId="0" animBg="1"/>
      <p:bldP spid="22" grpId="0" animBg="1"/>
      <p:bldP spid="24" grpId="0" animBg="1"/>
      <p:bldP spid="26" grpId="0" animBg="1"/>
      <p:bldP spid="3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38200" y="1524000"/>
            <a:ext cx="78486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 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------। 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 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60490" y="2413639"/>
            <a:ext cx="264557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05066" y="2428008"/>
            <a:ext cx="2661105" cy="6149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 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1560491" y="3368218"/>
            <a:ext cx="265793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নটাই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301437" y="3434147"/>
            <a:ext cx="264659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াঙ্খা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37627" y="38862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ধিক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র্ণ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ৈ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60491" y="4724400"/>
            <a:ext cx="2753881" cy="7013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5286923" y="4746359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591581" y="5654268"/>
            <a:ext cx="2722790" cy="6655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 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5305065" y="5654268"/>
            <a:ext cx="2693762" cy="6655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্ণ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19200" y="533400"/>
            <a:ext cx="3153822" cy="7446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0" y="3276600"/>
            <a:ext cx="53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sp>
        <p:nvSpPr>
          <p:cNvPr id="2" name="Oval 1"/>
          <p:cNvSpPr/>
          <p:nvPr/>
        </p:nvSpPr>
        <p:spPr>
          <a:xfrm>
            <a:off x="7924800" y="228600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6800" y="5486400"/>
            <a:ext cx="76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7282318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extBox 1"/>
          <p:cNvSpPr>
            <a:spLocks noChangeArrowheads="1"/>
          </p:cNvSpPr>
          <p:nvPr/>
        </p:nvSpPr>
        <p:spPr bwMode="auto">
          <a:xfrm>
            <a:off x="2878693" y="561950"/>
            <a:ext cx="3198733" cy="81724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bn-BD" sz="4200" b="1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2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330" y="1588771"/>
            <a:ext cx="3760470" cy="2479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80060" y="4229100"/>
            <a:ext cx="8641080" cy="13849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2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2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42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শর্তগুলো</a:t>
            </a:r>
            <a:r>
              <a:rPr lang="en-US" sz="42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অনুধাবণ</a:t>
            </a:r>
            <a:r>
              <a:rPr lang="en-US" sz="42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2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42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2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2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2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2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2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2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42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7405058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-2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9200" y="534412"/>
            <a:ext cx="7696200" cy="57451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0040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n-US" sz="7200" dirty="0" err="1">
                <a:solidFill>
                  <a:srgbClr val="00B0F0"/>
                </a:solidFill>
              </a:rPr>
              <a:t>ধন্যবাদ</a:t>
            </a:r>
            <a:r>
              <a:rPr lang="en-US" sz="7200" dirty="0">
                <a:solidFill>
                  <a:srgbClr val="00B0F0"/>
                </a:solidFill>
              </a:rPr>
              <a:t> </a:t>
            </a:r>
            <a:r>
              <a:rPr lang="en-US" sz="7200" dirty="0" err="1">
                <a:solidFill>
                  <a:srgbClr val="00B0F0"/>
                </a:solidFill>
              </a:rPr>
              <a:t>সকলকে</a:t>
            </a:r>
            <a:r>
              <a:rPr lang="en-US" sz="7200" dirty="0">
                <a:solidFill>
                  <a:srgbClr val="00B0F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31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49" y="1524000"/>
            <a:ext cx="2560320" cy="3291840"/>
          </a:xfrm>
          <a:prstGeom prst="rect">
            <a:avLst/>
          </a:prstGeom>
          <a:ln w="1270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4" name="Group 3"/>
          <p:cNvGrpSpPr/>
          <p:nvPr/>
        </p:nvGrpSpPr>
        <p:grpSpPr>
          <a:xfrm>
            <a:off x="-40005" y="4679219"/>
            <a:ext cx="9030993" cy="2876170"/>
            <a:chOff x="419100" y="3432990"/>
            <a:chExt cx="8600946" cy="2739210"/>
          </a:xfrm>
        </p:grpSpPr>
        <p:grpSp>
          <p:nvGrpSpPr>
            <p:cNvPr id="5" name="Group 4"/>
            <p:cNvGrpSpPr/>
            <p:nvPr/>
          </p:nvGrpSpPr>
          <p:grpSpPr>
            <a:xfrm>
              <a:off x="419100" y="3432990"/>
              <a:ext cx="4191000" cy="2739210"/>
              <a:chOff x="4648200" y="2438401"/>
              <a:chExt cx="4191000" cy="273921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4648200" y="2438401"/>
                <a:ext cx="4191000" cy="2739210"/>
              </a:xfrm>
              <a:prstGeom prst="round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9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953000" y="2521565"/>
                <a:ext cx="3657600" cy="6419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780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990600" y="3659089"/>
              <a:ext cx="3657600" cy="16268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4200" i="1" dirty="0">
                  <a:latin typeface="NikoshBAN" pitchFamily="2" charset="0"/>
                  <a:cs typeface="NikoshBAN" pitchFamily="2" charset="0"/>
                </a:rPr>
                <a:t>রফরফের নুর ছিদ্দিকা</a:t>
              </a:r>
            </a:p>
            <a:p>
              <a:r>
                <a:rPr lang="bn-IN" sz="3360" i="1" dirty="0">
                  <a:latin typeface="NikoshBAN" pitchFamily="2" charset="0"/>
                  <a:cs typeface="NikoshBAN" pitchFamily="2" charset="0"/>
                </a:rPr>
                <a:t>সহকারী শিক্ষক </a:t>
              </a:r>
            </a:p>
            <a:p>
              <a:r>
                <a:rPr lang="bn-IN" sz="2940" i="1" dirty="0">
                  <a:latin typeface="NikoshBAN" pitchFamily="2" charset="0"/>
                  <a:cs typeface="NikoshBAN" pitchFamily="2" charset="0"/>
                </a:rPr>
                <a:t>পলোগ্রাউন্ড বহুমূখী উচ্চ বিদ্যালয়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17771" y="3984020"/>
              <a:ext cx="2902275" cy="126041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4000" i="1" dirty="0">
                  <a:latin typeface="NikoshBAN" pitchFamily="2" charset="0"/>
                  <a:cs typeface="NikoshBAN" pitchFamily="2" charset="0"/>
                </a:rPr>
                <a:t>৮</a:t>
              </a:r>
              <a:r>
                <a:rPr lang="en-US" sz="4000" i="1" dirty="0">
                  <a:latin typeface="NikoshBAN" pitchFamily="2" charset="0"/>
                  <a:cs typeface="NikoshBAN" pitchFamily="2" charset="0"/>
                </a:rPr>
                <a:t>ম </a:t>
              </a:r>
              <a:r>
                <a:rPr lang="en-US" sz="4000" i="1" dirty="0" err="1">
                  <a:latin typeface="NikoshBAN" pitchFamily="2" charset="0"/>
                  <a:cs typeface="NikoshBAN" pitchFamily="2" charset="0"/>
                </a:rPr>
                <a:t>শ্রেণি</a:t>
              </a:r>
              <a:endParaRPr lang="en-US" sz="4000" i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000" i="1" dirty="0">
                  <a:latin typeface="NikoshBAN" pitchFamily="2" charset="0"/>
                  <a:cs typeface="NikoshBAN" pitchFamily="2" charset="0"/>
                </a:rPr>
                <a:t>পাঠ-6,6.1  </a:t>
              </a:r>
              <a:endParaRPr lang="bn-IN" sz="4000" i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6" name="Freeform 25"/>
          <p:cNvSpPr/>
          <p:nvPr/>
        </p:nvSpPr>
        <p:spPr>
          <a:xfrm>
            <a:off x="4960493" y="846860"/>
            <a:ext cx="824710" cy="6009512"/>
          </a:xfrm>
          <a:custGeom>
            <a:avLst/>
            <a:gdLst>
              <a:gd name="connsiteX0" fmla="*/ 543912 w 785438"/>
              <a:gd name="connsiteY0" fmla="*/ 0 h 5723345"/>
              <a:gd name="connsiteX1" fmla="*/ 3585 w 785438"/>
              <a:gd name="connsiteY1" fmla="*/ 2161309 h 5723345"/>
              <a:gd name="connsiteX2" fmla="*/ 779439 w 785438"/>
              <a:gd name="connsiteY2" fmla="*/ 3435927 h 5723345"/>
              <a:gd name="connsiteX3" fmla="*/ 363803 w 785438"/>
              <a:gd name="connsiteY3" fmla="*/ 5514109 h 5723345"/>
              <a:gd name="connsiteX4" fmla="*/ 377657 w 785438"/>
              <a:gd name="connsiteY4" fmla="*/ 5541818 h 572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38" h="5723345">
                <a:moveTo>
                  <a:pt x="543912" y="0"/>
                </a:moveTo>
                <a:cubicBezTo>
                  <a:pt x="254121" y="794327"/>
                  <a:pt x="-35669" y="1588655"/>
                  <a:pt x="3585" y="2161309"/>
                </a:cubicBezTo>
                <a:cubicBezTo>
                  <a:pt x="42839" y="2733963"/>
                  <a:pt x="719403" y="2877127"/>
                  <a:pt x="779439" y="3435927"/>
                </a:cubicBezTo>
                <a:cubicBezTo>
                  <a:pt x="839475" y="3994727"/>
                  <a:pt x="430767" y="5163127"/>
                  <a:pt x="363803" y="5514109"/>
                </a:cubicBezTo>
                <a:cubicBezTo>
                  <a:pt x="296839" y="5865091"/>
                  <a:pt x="337248" y="5703454"/>
                  <a:pt x="377657" y="5541818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90"/>
          </a:p>
        </p:txBody>
      </p:sp>
      <p:sp>
        <p:nvSpPr>
          <p:cNvPr id="27" name="Freeform 26"/>
          <p:cNvSpPr/>
          <p:nvPr/>
        </p:nvSpPr>
        <p:spPr>
          <a:xfrm>
            <a:off x="4696268" y="846860"/>
            <a:ext cx="824710" cy="6009512"/>
          </a:xfrm>
          <a:custGeom>
            <a:avLst/>
            <a:gdLst>
              <a:gd name="connsiteX0" fmla="*/ 543912 w 785438"/>
              <a:gd name="connsiteY0" fmla="*/ 0 h 5723345"/>
              <a:gd name="connsiteX1" fmla="*/ 3585 w 785438"/>
              <a:gd name="connsiteY1" fmla="*/ 2161309 h 5723345"/>
              <a:gd name="connsiteX2" fmla="*/ 779439 w 785438"/>
              <a:gd name="connsiteY2" fmla="*/ 3435927 h 5723345"/>
              <a:gd name="connsiteX3" fmla="*/ 363803 w 785438"/>
              <a:gd name="connsiteY3" fmla="*/ 5514109 h 5723345"/>
              <a:gd name="connsiteX4" fmla="*/ 377657 w 785438"/>
              <a:gd name="connsiteY4" fmla="*/ 5541818 h 572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38" h="5723345">
                <a:moveTo>
                  <a:pt x="543912" y="0"/>
                </a:moveTo>
                <a:cubicBezTo>
                  <a:pt x="254121" y="794327"/>
                  <a:pt x="-35669" y="1588655"/>
                  <a:pt x="3585" y="2161309"/>
                </a:cubicBezTo>
                <a:cubicBezTo>
                  <a:pt x="42839" y="2733963"/>
                  <a:pt x="719403" y="2877127"/>
                  <a:pt x="779439" y="3435927"/>
                </a:cubicBezTo>
                <a:cubicBezTo>
                  <a:pt x="839475" y="3994727"/>
                  <a:pt x="430767" y="5163127"/>
                  <a:pt x="363803" y="5514109"/>
                </a:cubicBezTo>
                <a:cubicBezTo>
                  <a:pt x="296839" y="5865091"/>
                  <a:pt x="337248" y="5703454"/>
                  <a:pt x="377657" y="5541818"/>
                </a:cubicBezTo>
              </a:path>
            </a:pathLst>
          </a:cu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90"/>
          </a:p>
        </p:txBody>
      </p:sp>
      <p:sp>
        <p:nvSpPr>
          <p:cNvPr id="28" name="Freeform 27"/>
          <p:cNvSpPr/>
          <p:nvPr/>
        </p:nvSpPr>
        <p:spPr>
          <a:xfrm>
            <a:off x="4480560" y="867873"/>
            <a:ext cx="824710" cy="6009512"/>
          </a:xfrm>
          <a:custGeom>
            <a:avLst/>
            <a:gdLst>
              <a:gd name="connsiteX0" fmla="*/ 543912 w 785438"/>
              <a:gd name="connsiteY0" fmla="*/ 0 h 5723345"/>
              <a:gd name="connsiteX1" fmla="*/ 3585 w 785438"/>
              <a:gd name="connsiteY1" fmla="*/ 2161309 h 5723345"/>
              <a:gd name="connsiteX2" fmla="*/ 779439 w 785438"/>
              <a:gd name="connsiteY2" fmla="*/ 3435927 h 5723345"/>
              <a:gd name="connsiteX3" fmla="*/ 363803 w 785438"/>
              <a:gd name="connsiteY3" fmla="*/ 5514109 h 5723345"/>
              <a:gd name="connsiteX4" fmla="*/ 377657 w 785438"/>
              <a:gd name="connsiteY4" fmla="*/ 5541818 h 572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438" h="5723345">
                <a:moveTo>
                  <a:pt x="543912" y="0"/>
                </a:moveTo>
                <a:cubicBezTo>
                  <a:pt x="254121" y="794327"/>
                  <a:pt x="-35669" y="1588655"/>
                  <a:pt x="3585" y="2161309"/>
                </a:cubicBezTo>
                <a:cubicBezTo>
                  <a:pt x="42839" y="2733963"/>
                  <a:pt x="719403" y="2877127"/>
                  <a:pt x="779439" y="3435927"/>
                </a:cubicBezTo>
                <a:cubicBezTo>
                  <a:pt x="839475" y="3994727"/>
                  <a:pt x="430767" y="5163127"/>
                  <a:pt x="363803" y="5514109"/>
                </a:cubicBezTo>
                <a:cubicBezTo>
                  <a:pt x="296839" y="5865091"/>
                  <a:pt x="337248" y="5703454"/>
                  <a:pt x="377657" y="5541818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12" tIns="48006" rIns="96012" bIns="4800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9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614C92-30B4-4E9D-814E-B1624D090DD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00200"/>
            <a:ext cx="2560320" cy="3291840"/>
          </a:xfrm>
          <a:prstGeom prst="rect">
            <a:avLst/>
          </a:prstGeom>
          <a:ln w="190500" cap="sq">
            <a:solidFill>
              <a:srgbClr val="F78FE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7867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93192"/>
            <a:ext cx="5829300" cy="3264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57201" y="14478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 + ল + ম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114800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আমরা  +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+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+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= আমরা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99981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0260" y="1108710"/>
            <a:ext cx="6000750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890" dirty="0"/>
              <a:t> </a:t>
            </a:r>
            <a:endParaRPr lang="en-US" sz="1890" dirty="0"/>
          </a:p>
        </p:txBody>
      </p:sp>
      <p:sp>
        <p:nvSpPr>
          <p:cNvPr id="4" name="Rectangle 3"/>
          <p:cNvSpPr/>
          <p:nvPr/>
        </p:nvSpPr>
        <p:spPr>
          <a:xfrm>
            <a:off x="1120140" y="2068830"/>
            <a:ext cx="779526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56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 ও বাক্য </a:t>
            </a:r>
            <a:r>
              <a:rPr lang="en-US" sz="756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756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56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756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75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00550" y="3348990"/>
            <a:ext cx="40576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পৃষ্ঠা-৫৫ ও ৫৬ </a:t>
            </a:r>
            <a:endParaRPr lang="en-US" sz="6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71" b="80736" l="60461" r="826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92" t="25079" r="14615" b="-313"/>
          <a:stretch/>
        </p:blipFill>
        <p:spPr>
          <a:xfrm>
            <a:off x="1173480" y="2068830"/>
            <a:ext cx="2766060" cy="5532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BC7328-953C-49DC-81BA-3289ED23D2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71" b="80736" l="60461" r="826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92" t="25079" r="14615" b="-313"/>
          <a:stretch/>
        </p:blipFill>
        <p:spPr>
          <a:xfrm>
            <a:off x="4278632" y="4091940"/>
            <a:ext cx="2766060" cy="55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062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17 0.00278 L -0.02017 0.00301 C -0.01008 0.00208 -3.7037E-6 0.00185 0.01009 0.00093 C 0.01257 0.00046 0.01505 -0.00278 0.0172 -0.00116 C 0.01885 -0.00023 0.01455 0.00185 0.0129 0.00278 C 0.01158 0.0037 0.01009 0.00417 0.0086 0.00486 C -0.0038 0.01644 0.01191 0.00255 -3.7037E-6 0.01088 C -0.01124 0.01875 0.00215 0.01181 -0.00876 0.0169 C -0.00975 0.01829 -0.01041 0.02014 -0.01157 0.02107 C -0.01438 0.02292 -0.02017 0.025 -0.02017 0.02523 C -0.01389 0.03403 -0.0157 0.03218 -0.00876 0.03912 C -0.00727 0.04051 -0.00595 0.04213 -0.00446 0.04329 C -0.00297 0.04421 -0.00148 0.04468 -3.7037E-6 0.04514 C 0.00199 0.04699 0.00579 0.05023 0.00711 0.05324 C 0.00794 0.05509 0.00811 0.05741 0.0086 0.05949 C 0.01307 0.04074 0.00811 0.06667 0.00711 0.04722 C 0.00629 0.02986 0.00711 0.01227 0.00711 -0.00532 L 0.0086 -0.00926 C 0.0129 -0.00856 0.01753 -0.00926 0.02166 -0.00717 C 0.02712 -0.00463 0.02563 0.00139 0.02729 0.00695 C 0.02811 0.00903 0.02927 0.01088 0.03026 0.01296 C 0.03076 0.0169 0.03092 0.02107 0.03175 0.025 C 0.03241 0.02917 0.03456 0.03727 0.03456 0.0375 C 0.03869 -0.02893 0.02712 -0.02222 0.09524 -0.00717 C 0.0964 -0.00694 0.0802 0.00278 0.07788 0.00486 C 0.0587 0.02269 0.08714 -0.00301 0.06928 0.01088 C 0.06614 0.0132 0.0635 0.0162 0.06052 0.01898 C 0.05903 0.02037 0.05787 0.02245 0.05622 0.02315 L 0.05043 0.025 C 0.04895 0.02708 0.04613 0.02824 0.04613 0.03102 C 0.04613 0.03357 0.04895 0.03403 0.05043 0.03519 C 0.05407 0.03773 0.06002 0.0382 0.0635 0.03912 C 0.06581 0.03982 0.06829 0.04051 0.07061 0.0412 C 0.07209 0.04259 0.07342 0.04421 0.0749 0.04514 C 0.07639 0.0463 0.07805 0.04583 0.07937 0.04722 C 0.08069 0.04884 0.08268 0.05556 0.08218 0.05324 C 0.08086 0.0463 0.07639 0.0331 0.07639 0.03333 C 0.0759 0.02847 0.07557 0.02361 0.0749 0.01898 C 0.07457 0.0162 0.07358 0.01366 0.07358 0.01088 C 0.07358 0.00741 0.07457 0.00417 0.0749 0.00093 C 0.07639 0.00278 0.07805 0.00463 0.07937 0.00695 C 0.08631 0.0206 0.07821 0.00949 0.08516 0.02107 C 0.08631 0.02315 0.08797 0.025 0.08945 0.02708 C 0.09094 0.0338 0.09078 0.03102 0.09078 0.03519 L 0.08516 0.00695 C 0.09475 0.00625 0.10434 0.00602 0.11393 0.00486 C 0.11541 0.00463 0.11723 0.00139 0.11822 0.00278 C 0.11922 0.00417 0.11624 0.00533 0.11541 0.00695 C 0.1126 0.01158 0.11161 0.01551 0.10963 0.02107 C 0.11227 0.06875 0.10731 0.03472 0.11393 0.05324 C 0.11773 0.06389 0.1126 0.05556 0.11822 0.06343 C 0.1207 0.07338 0.1207 0.0706 0.11822 0.08565 C 0.11806 0.08658 0.11723 0.08704 0.1169 0.08773 L 0.16733 0.01505 C 0.16849 0.01181 0.17097 -0.00463 0.17742 -0.00324 C 0.17957 -0.00278 0.18122 -0.00046 0.1832 0.00093 C 0.1842 0.00278 0.18535 0.00463 0.18602 0.00695 C 0.18684 0.0088 0.18717 0.01088 0.1875 0.01296 C 0.18932 0.0213 0.18932 0.02361 0.19048 0.0331 C 0.18998 0.03727 0.18899 0.0412 0.18899 0.04514 C 0.18899 0.04792 0.18916 0.03935 0.19048 0.03727 C 0.19131 0.03542 0.19329 0.03588 0.19478 0.03519 C 0.19577 0.03727 0.19693 0.03912 0.19759 0.0412 C 0.20123 0.05139 0.19891 0.06644 0.19759 0.07546 C 0.19742 0.07732 0.19577 0.07824 0.19478 0.07963 C 0.18899 0.07894 0.18304 0.0794 0.17742 0.07755 C 0.17147 0.0757 0.16998 0.07014 0.16584 0.06551 C 0.16452 0.06389 0.16303 0.06273 0.16154 0.06134 C 0.15956 0.05949 0.15774 0.05741 0.15576 0.05533 C 0.15477 0.05255 0.15361 0.05 0.15295 0.04722 C 0.15229 0.04491 0.15113 0.03588 0.14997 0.0331 C 0.14931 0.03148 0.14815 0.03056 0.14716 0.02917 C 0.14551 0.01296 0.14815 0.01829 0.14286 0.01088 L 0.22652 0.00486 C 0.24141 0.00347 0.25629 0.00255 0.27117 0.00093 C 0.27315 0.00046 0.2753 -0.00278 0.27695 -0.00116 C 0.27828 -1.11111E-6 0.27646 0.00301 0.27563 0.00486 C 0.27117 0.01389 0.2715 0.00857 0.26538 0.01505 C 0.23744 0.04445 0.2753 0.00833 0.25529 0.02708 C 0.2548 0.02917 0.25496 0.03171 0.25397 0.0331 C 0.25281 0.03472 0.251 0.03426 0.24951 0.03519 C 0.24802 0.03634 0.2467 0.03773 0.24521 0.03912 C 0.24422 0.0412 0.24273 0.04283 0.2424 0.04514 C 0.24157 0.05255 0.24521 0.05162 0.24818 0.05324 C 0.25017 0.05463 0.25199 0.05602 0.25397 0.05741 C 0.25529 0.05995 0.25662 0.06296 0.25827 0.06551 C 0.25943 0.06713 0.2624 0.07199 0.26257 0.06945 C 0.26455 0.04468 0.26274 0.01968 0.26406 -0.00532 C 0.26422 -0.00833 0.26588 -0.01065 0.26687 -0.01342 C 0.26885 -0.01273 0.271 -0.01273 0.27266 -0.01134 C 0.27695 -0.00717 0.27481 -0.00255 0.27695 0.00278 C 0.27795 0.00533 0.27993 0.00695 0.28125 0.0088 C 0.28225 0.01574 0.28241 0.02269 0.28423 0.02917 C 0.28621 0.03588 0.28869 0.04236 0.29002 0.04931 C 0.29051 0.05208 0.29184 0.06019 0.29151 0.05741 C 0.29101 0.05394 0.29035 0.0507 0.29002 0.04722 C 0.28936 0.04259 0.28952 0.03773 0.28853 0.0331 C 0.28803 0.03079 0.28654 0.02917 0.28572 0.02708 C 0.28621 0.0169 0.28489 0.00648 0.28704 -0.00324 C 0.2877 -0.00579 0.29101 -0.0044 0.29283 -0.00532 C 0.29531 -0.00648 0.29779 -0.00764 0.3001 -0.00926 C 0.30159 -0.01042 0.30275 -0.01227 0.3044 -0.01342 C 0.30622 -0.01435 0.3082 -0.01458 0.31019 -0.01528 C 0.31168 -0.01597 0.313 -0.01667 0.31449 -0.01736 C 0.31746 -0.01667 0.32656 -0.0169 0.32755 -0.00926 C 0.32821 -0.00393 0.32672 0.00162 0.32606 0.00695 C 0.32573 0.00903 0.32557 0.01134 0.32457 0.01296 C 0.32259 0.01644 0.31879 0.01759 0.31598 0.01898 C 0.31449 0.02107 0.31333 0.02361 0.31168 0.025 C 0.30986 0.02639 0.30771 0.02639 0.30589 0.02708 C 0.3044 0.02755 0.30291 0.02847 0.30159 0.02917 C 0.30109 0.03102 0.29961 0.0331 0.3001 0.03519 C 0.30176 0.04329 0.3044 0.04329 0.3087 0.04514 C 0.31961 0.05533 0.30572 0.04352 0.31879 0.05139 C 0.33168 0.05903 0.31102 0.05255 0.33185 0.05741 C 0.32904 0.04005 0.32524 0.0206 0.32755 0.00278 C 0.32788 -1.11111E-6 0.33135 0.00417 0.33334 0.00486 C 0.33516 0.00625 0.33714 0.00741 0.33912 0.0088 C 0.3421 0.01134 0.34772 0.0169 0.34772 0.01713 C 0.34822 0.01898 0.34838 0.0213 0.34921 0.02315 C 0.35037 0.02593 0.35318 0.02778 0.35351 0.03102 C 0.35417 0.03704 0.35252 0.04329 0.35202 0.04931 C 0.34574 0.04491 0.34772 0.04745 0.34475 0.04329 L 0.32887 0.00093 C 0.33416 0.00139 0.33962 0.00185 0.34475 0.00278 C 0.3464 0.00324 0.34772 0.0044 0.34921 0.00486 C 0.35152 0.00579 0.35401 0.00602 0.35632 0.00695 C 0.36856 0.01065 0.35467 0.00741 0.37219 0.01088 C 0.36889 0.02523 0.37104 0.01945 0.36641 0.02917 C 0.36393 0.03982 0.36409 0.03634 0.36641 0.05324 C 0.36806 0.06505 0.36789 0.06343 0.37219 0.06945 C 0.37087 0.08843 0.37533 0.08866 0.36641 0.09167 C 0.36608 0.0919 0.36558 0.09167 0.36508 0.09167 L 0.40658 0.01088 C 0.41072 0.01435 0.41502 0.01667 0.41849 0.02107 C 0.41998 0.02292 0.42031 0.02639 0.4213 0.02917 C 0.42196 0.03125 0.42328 0.0331 0.42411 0.03519 C 0.42659 0.04931 0.42643 0.04375 0.42411 0.06551 C 0.42395 0.06759 0.42345 0.06991 0.42279 0.07153 C 0.42163 0.07292 0.41981 0.07269 0.41849 0.07361 C 0.41684 0.07454 0.41568 0.07662 0.41402 0.07755 C 0.41022 0.07986 0.4089 0.07963 0.40543 0.07963 L 0.40543 0.02315 C 0.41634 0.00116 0.40973 0.00533 0.41981 0.00093 C 0.4213 0.00139 0.42295 0.00162 0.42411 0.00278 C 0.42593 0.0044 0.42659 0.00833 0.42858 0.0088 C 0.43188 0.00972 0.43519 0.00764 0.43866 0.00695 C 0.43998 0.00625 0.4418 0.00625 0.44296 0.00486 C 0.44428 0.00324 0.44511 -0.00347 0.44577 -0.00116 C 0.4466 0.00185 0.44478 0.00556 0.44445 0.0088 C 0.44346 0.01551 0.44329 0.02245 0.44296 0.02917 C 0.44131 0.06158 0.44147 0.05787 0.44147 0.07963 L 0.44147 -0.00116 C 0.45106 -0.00046 0.46049 -0.00162 0.47041 0.00093 C 0.47206 0.00116 0.47239 0.00463 0.47322 0.00695 C 0.47735 0.01852 0.47074 0.00741 0.47901 0.01898 C 0.4795 0.02245 0.47983 0.0257 0.48049 0.02917 C 0.48149 0.03519 0.4838 0.03588 0.47901 0.0412 C 0.47785 0.04259 0.47603 0.04213 0.47471 0.04329 C 0.47173 0.0456 0.46892 0.04861 0.46611 0.05139 L 0.46164 0.05533 C 0.46115 0.05741 0.45883 0.06088 0.46032 0.06134 C 0.47041 0.06551 0.47107 0.06111 0.47471 0.05324 C 0.47371 0.04398 0.47322 0.03449 0.47173 0.025 C 0.47123 0.02083 0.46958 0.01713 0.46892 0.01296 C 0.46727 0.00093 0.46925 0.00533 0.46462 -0.00116 C 0.46049 -0.01805 0.46727 0.00833 0.45734 -0.01944 C 0.45635 -0.02199 0.45553 -0.02477 0.4542 -0.02755 C 0.45371 -0.02963 0.45189 -0.03102 0.45123 -0.03356 C 0.4509 -0.04074 0.45123 -0.04838 0.45123 -0.05579 L 0.47901 0.00695 C 0.4838 0.00556 0.48859 0.0037 0.49339 0.00278 C 0.49868 0.00185 0.50414 0.00208 0.50926 0.00093 C 0.51323 -1.11111E-6 0.51703 -0.00185 0.52084 -0.00324 L 0.51224 0.00486 C 0.50794 0.0088 0.50695 0.00903 0.50348 0.01505 C 0.50248 0.0169 0.50166 0.01898 0.50067 0.02107 C 0.50017 0.02315 0.49918 0.025 0.49918 0.02708 C 0.49918 0.03727 0.49984 0.04722 0.50067 0.05741 C 0.50083 0.05949 0.50133 0.06158 0.50215 0.06343 C 0.50381 0.06759 0.50546 0.07222 0.50794 0.07546 C 0.51621 0.08727 0.51191 0.08426 0.51935 0.08773 C 0.51935 0.08658 0.51836 0.0713 0.51654 0.06736 C 0.51621 0.0669 0.51555 0.06736 0.51505 0.06736 L 0.50645 -0.00324 C 0.58185 -0.00046 0.55539 -0.02708 0.56267 0.05533 C 0.563 0.0588 0.56565 0.06065 0.56697 0.06343 C 0.56813 0.06806 0.57094 0.07662 0.56416 0.06343 C 0.56052 0.05625 0.55787 0.04815 0.55407 0.0412 C 0.55258 0.03843 0.55176 0.03495 0.54977 0.0331 C 0.54713 0.03079 0.54399 0.03056 0.54101 0.02917 L 0.53671 0.02708 C 0.53522 0.02847 0.53357 0.02917 0.53241 0.03102 C 0.53142 0.03287 0.53158 0.03519 0.53092 0.03727 C 0.53026 0.03935 0.5291 0.0412 0.52811 0.04329 C 0.52993 0.0507 0.52811 0.05023 0.53241 0.04722 L 0.56565 -0.00324 C 0.56895 0.00023 0.57209 0.00394 0.57573 0.00695 C 0.57788 0.0088 0.58053 0.00972 0.58284 0.01088 C 0.58912 0.01389 0.59491 0.01389 0.60169 0.01505 C 0.60318 0.0162 0.60434 0.01875 0.60599 0.01898 C 0.61029 0.01945 0.61492 0.01898 0.61905 0.0169 L 0.61459 0.01505 C 0.61326 0.01366 0.61194 0.01204 0.61029 0.01088 C 0.60897 0.00995 0.60748 0.00972 0.60599 0.0088 C 0.60401 0.00764 0.60219 0.00625 0.6002 0.00486 C 0.59838 0.00625 0.59607 0.00695 0.59442 0.0088 C 0.59127 0.0125 0.58912 0.01783 0.58582 0.02107 C 0.57507 0.03102 0.5883 0.01806 0.57722 0.03102 C 0.57573 0.03264 0.57408 0.03357 0.57276 0.03519 C 0.56399 0.04583 0.57094 0.0419 0.56135 0.04514 C 0.56515 0.04583 0.56895 0.0463 0.57276 0.04722 C 0.57424 0.04769 0.57573 0.04861 0.57722 0.04931 C 0.57904 0.05 0.58102 0.0507 0.58284 0.05139 C 0.58532 0.05324 0.5878 0.05533 0.59012 0.05741 C 0.5916 0.05857 0.59293 0.06042 0.59442 0.06134 C 0.59623 0.0625 0.59838 0.06273 0.6002 0.06343 C 0.60119 0.0662 0.60318 0.07454 0.60318 0.07153 C 0.60318 0.06597 0.60119 0.06065 0.6002 0.05533 C 0.59971 0.05208 0.59954 0.04861 0.59871 0.04514 C 0.59805 0.04236 0.59673 0.04005 0.5959 0.03727 C 0.59524 0.03519 0.59491 0.0331 0.59442 0.03102 C 0.59359 0.02778 0.5926 0.02431 0.5916 0.02107 C 0.59078 0.01829 0.58912 0.01597 0.58863 0.01296 C 0.58813 0.00833 0.58863 0.00347 0.58863 -0.00116 L 0.57722 0.06134 L 0.63046 -0.00116 C 0.63492 0.00023 0.63955 0.00023 0.64352 0.00278 C 0.64518 0.00394 0.64518 0.00718 0.64633 0.0088 C 0.64766 0.01065 0.64931 0.01158 0.6508 0.01296 L 0.65658 0.025 L 0.6594 0.03102 C 0.6589 0.0338 0.65923 0.03704 0.65791 0.03912 C 0.65692 0.04074 0.6551 0.0412 0.65361 0.0412 C 0.64981 0.0412 0.646 0.03982 0.64203 0.03912 C 0.64104 0.03658 0.63939 0.03403 0.63922 0.03102 C 0.63757 0.00046 0.64435 0.0132 0.66667 0.01505 C 0.66799 0.0162 0.67064 0.01667 0.67097 0.01898 C 0.67163 0.02361 0.67014 0.02847 0.66948 0.0331 C 0.66915 0.03519 0.66915 0.03773 0.66799 0.03912 C 0.667 0.04074 0.66518 0.04051 0.66369 0.0412 C 0.66105 0.04051 0.6541 0.03982 0.65212 0.03519 C 0.65096 0.03218 0.65146 0.02847 0.6508 0.025 C 0.64997 0.02083 0.64782 0.01296 0.64782 0.0132 C 0.64832 0.0088 0.64782 0.0044 0.64931 0.00093 C 0.64997 -0.00092 0.65212 -0.00116 0.65361 -0.00116 C 0.65758 -0.00116 0.66138 0.00023 0.66518 0.00093 C 0.66667 0.00139 0.66816 0.00185 0.66948 0.00278 C 0.67097 0.00394 0.67213 0.00741 0.67378 0.00695 C 0.67527 0.00625 0.67494 0.00278 0.67527 0.00093 C 0.67626 -0.00463 0.67808 -0.01528 0.67808 -0.01505 C 0.67858 -0.01065 0.67907 -0.00579 0.67957 -0.00116 C 0.68006 0.00208 0.68072 0.00556 0.68106 0.0088 C 0.68155 0.01435 0.68172 0.01968 0.68254 0.025 C 0.68271 0.02708 0.68354 0.02894 0.68387 0.03102 C 0.68453 0.03519 0.68502 0.03912 0.68535 0.04329 C 0.68701 0.06065 0.68684 0.05695 0.68684 0.06945 L 0.67527 0.00278 C 0.71231 0.00857 0.65576 0.00093 0.70983 0.00278 C 0.7214 0.00324 0.73297 0.00556 0.74455 0.00695 C 0.74934 0.0088 0.75414 0.01134 0.75893 0.01296 C 0.76174 0.01389 0.76753 0.01505 0.76753 0.01528 L 0.70983 0.025 C 0.71379 0.02315 0.71727 0.01945 0.7214 0.01898 C 0.72322 0.01875 0.72421 0.02199 0.7257 0.02315 C 0.72719 0.02408 0.72867 0.02431 0.73016 0.025 C 0.73149 0.02801 0.73446 0.0331 0.73446 0.03727 C 0.73446 0.0412 0.73363 0.04537 0.73297 0.04931 C 0.73264 0.05139 0.73264 0.05394 0.73149 0.05533 C 0.73049 0.05695 0.72867 0.05671 0.72719 0.05741 C 0.7257 0.0588 0.72454 0.06042 0.72289 0.06134 C 0.72008 0.0632 0.71429 0.06551 0.71429 0.06574 C 0.71297 0.06505 0.70569 0.06273 0.7042 0.06134 C 0.70205 0.05972 0.70024 0.05741 0.69842 0.05533 C 0.69693 0.05394 0.69544 0.05255 0.69395 0.05139 C 0.68469 0.03171 0.69941 0.06227 0.68684 0.03727 C 0.68486 0.0331 0.68106 0.025 0.68106 0.02523 L 0.67957 0.01505 L 0.71429 -0.01342 C 0.7166 -0.01875 0.71925 -0.02384 0.7214 -0.0294 C 0.72652 -0.04236 0.71793 -0.02847 0.72719 -0.04167 C 0.73082 -0.05694 0.72553 -0.03866 0.73297 -0.05162 C 0.73397 -0.05347 0.73363 -0.05602 0.73446 -0.05787 C 0.73512 -0.05949 0.73645 -0.06018 0.73727 -0.0618 C 0.73793 -0.06296 0.73826 -0.06458 0.73876 -0.06574 L 0.7214 -0.10208 L 0.7214 -0.1018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9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85" y="-8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9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9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2 -0.10486 L -0.00232 -0.10463 C 0.00198 -0.10417 0.00661 -0.10486 0.01074 -0.10278 C 0.0124 -0.10208 0.01372 -0.09907 0.01372 -0.09676 C 0.01372 -0.09421 0.01074 -0.09051 0.01074 -0.09028 L 0.00496 -0.10278 C 0.00611 -0.10347 0.01719 -0.10949 0.021 -0.11111 C 0.03654 -0.11713 0.01488 -0.10741 0.03571 -0.11713 C 0.03571 -0.1169 0.03654 -0.09676 0.0372 -0.08634 C 0.03753 -0.07963 0.03786 -0.07269 0.03869 -0.06597 C 0.03902 -0.06204 0.04282 -0.05278 0.0415 -0.04954 C 0.04084 -0.04745 0.03869 -0.05093 0.0372 -0.05162 C 0.03422 -0.05023 0.03092 -0.04977 0.02844 -0.04745 C 0.02232 -0.04167 0.02562 -0.04398 0.01818 -0.0412 C 0.01951 -0.04051 0.02116 -0.04028 0.02248 -0.03912 C 0.02364 -0.03819 0.02414 -0.03588 0.02546 -0.03519 C 0.02728 -0.0338 0.02943 -0.0338 0.03125 -0.0331 C 0.03273 -0.03102 0.03389 -0.02847 0.03571 -0.02685 C 0.03703 -0.02569 0.03869 -0.02569 0.04017 -0.02477 C 0.04117 -0.02431 0.04199 -0.02338 0.04299 -0.02269 L 0.04299 -0.11505 C 0.0415 -0.10972 0.04001 -0.10417 0.03869 -0.09861 C 0.03637 -0.09028 0.03505 -0.08426 0.03869 -0.07407 C 0.03951 -0.07153 0.04249 -0.07269 0.04447 -0.07199 C 0.04943 -0.07755 0.05324 -0.07963 0.05473 -0.08843 C 0.05919 -0.11505 0.05274 -0.09954 0.05919 -0.11319 C 0.05869 -0.10694 0.05836 -0.10069 0.0577 -0.09468 C 0.05737 -0.09259 0.05654 -0.09051 0.05621 -0.08843 C 0.05555 -0.08519 0.05522 -0.08171 0.05473 -0.07824 C 0.05572 -0.0713 0.05621 -0.06435 0.0577 -0.05764 C 0.0582 -0.05532 0.05985 -0.0537 0.06068 -0.05162 C 0.06432 -0.03912 0.05869 -0.04653 0.06646 -0.03912 C 0.06663 -0.03935 0.0787 -0.04259 0.07969 -0.04329 C 0.08118 -0.04468 0.08151 -0.04745 0.08267 -0.04954 C 0.09094 -0.06412 0.07936 -0.04074 0.08846 -0.05972 C 0.0868 -0.09329 0.09077 -0.08056 0.08118 -0.10069 C 0.08019 -0.10278 0.07936 -0.10509 0.0782 -0.10694 L 0.07225 -0.11505 C 0.07192 -0.11713 0.07159 -0.11944 0.07093 -0.1213 C 0.06828 -0.12755 0.06547 -0.13079 0.062 -0.13565 C 0.06117 -0.13843 0.06035 -0.1412 0.05919 -0.14375 C 0.05836 -0.14537 0.05704 -0.14653 0.05621 -0.14792 C 0.05506 -0.15 0.05423 -0.15208 0.05324 -0.15417 C 0.05373 -0.16296 0.05307 -0.17222 0.05473 -0.18079 C 0.05522 -0.18287 0.05803 -0.18125 0.05919 -0.18287 C 0.06018 -0.18449 0.06068 -0.18889 0.06068 -0.18866 L 0.07374 -0.11111 C 0.0782 -0.11042 0.0825 -0.10903 0.08697 -0.10903 C 0.09986 -0.10903 0.09937 -0.10926 0.10747 -0.11319 C 0.10449 -0.11435 0.0997 -0.1213 0.09871 -0.11713 C 0.0954 -0.10347 0.09821 -0.11597 0.09424 -0.09051 C 0.09391 -0.08773 0.09292 -0.08519 0.09292 -0.08241 C 0.09242 -0.07199 0.09292 -0.06181 0.09292 -0.05162 L 0.11193 -0.08032 L 0.12797 -0.07824 L 0.15443 -0.11713 C 0.15575 -0.11412 0.16038 -0.10093 0.16468 -0.09676 C 0.16699 -0.09444 0.16947 -0.09259 0.17195 -0.09051 C 0.17096 -0.08843 0.17014 -0.08634 0.16898 -0.08426 C 0.16716 -0.08148 0.16319 -0.07616 0.16319 -0.07593 C 0.16269 -0.07338 0.16236 -0.0706 0.1617 -0.06806 C 0.16088 -0.06435 0.1584 -0.06134 0.15873 -0.05764 C 0.15906 -0.05556 0.1617 -0.05625 0.16319 -0.05556 C 0.16121 -0.05486 0.15939 -0.05347 0.15724 -0.05347 C 0.13707 -0.05347 0.14037 -0.05255 0.12946 -0.05764 C 0.12434 -0.07199 0.12367 -0.07037 0.12797 -0.09468 C 0.1288 -0.09931 0.13194 -0.10278 0.13392 -0.10694 C 0.13392 -0.10671 0.13971 -0.11921 0.13971 -0.11898 C 0.1455 -0.12199 0.14302 -0.11968 0.14699 -0.12546 L 0.19692 -0.11319 C 0.19742 -0.10625 0.19758 -0.09931 0.19841 -0.09259 C 0.19857 -0.09051 0.19841 -0.08704 0.19973 -0.08634 C 0.20105 -0.08588 0.20172 -0.08912 0.20271 -0.09051 C 0.20635 -0.10579 0.20271 -0.08843 0.19841 -0.08426 L 0.19394 -0.08032 C 0.18667 -0.06481 0.19527 -0.08449 0.18948 -0.06597 C 0.18882 -0.06366 0.18766 -0.06181 0.18667 -0.05972 C 0.18717 -0.05625 0.18568 -0.05046 0.18816 -0.04954 C 0.19775 -0.04583 0.20486 -0.04977 0.21296 -0.05347 C 0.21147 -0.05417 0.21015 -0.05509 0.20866 -0.05556 C 0.20568 -0.05648 0.20271 -0.05648 0.19973 -0.05764 C 0.19808 -0.05856 0.19676 -0.06019 0.19543 -0.06181 C 0.18717 -0.07199 0.18816 -0.07083 0.18369 -0.08032 C 0.1832 -0.0831 0.1827 -0.08565 0.18221 -0.08843 C 0.18187 -0.09051 0.18072 -0.09236 0.18072 -0.09468 C 0.18072 -0.11528 0.18006 -0.11597 0.18667 -0.1294 C 0.19031 -0.13727 0.19494 -0.14398 0.19841 -0.15208 C 0.19973 -0.15556 0.20105 -0.15903 0.20271 -0.16227 C 0.20403 -0.16458 0.20717 -0.16852 0.20717 -0.16829 L 0.25115 -0.09676 C 0.25115 -0.09792 0.24834 -0.12569 0.25843 -0.12338 C 0.26008 -0.12292 0.26025 -0.11921 0.26141 -0.11713 C 0.26223 -0.11574 0.26322 -0.11435 0.26422 -0.11319 C 0.26521 -0.11042 0.26637 -0.10764 0.26719 -0.10486 C 0.26785 -0.10278 0.26736 -0.09977 0.26868 -0.09861 C 0.27 -0.09769 0.27166 -0.10023 0.27314 -0.10069 C 0.27496 -0.10162 0.27695 -0.10208 0.27893 -0.10278 C 0.2829 -0.10208 0.28703 -0.10301 0.29067 -0.10069 C 0.29199 -0.1 0.29216 -0.09676 0.29216 -0.09468 C 0.29216 -0.0919 0.29728 -0.05764 0.28769 -0.04954 C 0.28637 -0.04838 0.28472 -0.04815 0.2834 -0.04745 C 0.2457 -0.05486 0.27562 -0.04722 0.25396 -0.05556 C 0.24008 -0.06111 0.23975 -0.05856 0.23065 -0.06597 C 0.229 -0.06713 0.22751 -0.06852 0.22619 -0.06991 C 0.22503 -0.0713 0.2242 -0.07269 0.22321 -0.07407 C 0.22271 -0.07616 0.22172 -0.07801 0.22172 -0.08032 C 0.22172 -0.09213 0.22189 -0.09977 0.22619 -0.10903 C 0.23363 -0.12454 0.22553 -0.10324 0.23065 -0.11713 L 0.3244 -0.11713 C 0.32639 -0.11181 0.32804 -0.10602 0.33019 -0.10069 C 0.33085 -0.09907 0.33283 -0.09861 0.33316 -0.09676 C 0.3335 -0.09444 0.3325 -0.09236 0.33168 -0.09051 C 0.33002 -0.08611 0.32837 -0.08171 0.32589 -0.07824 C 0.32391 -0.07546 0.32126 -0.07338 0.31994 -0.06991 L 0.31696 -0.06181 C 0.32804 -0.05787 0.32605 -0.05764 0.34342 -0.06181 C 0.34557 -0.06227 0.34738 -0.06435 0.3492 -0.06597 C 0.35086 -0.06713 0.35466 -0.07199 0.35367 -0.06991 C 0.35267 -0.06782 0.3454 -0.05741 0.34193 -0.05556 C 0.33961 -0.0544 0.33697 -0.0544 0.33465 -0.05347 C 0.33316 -0.05301 0.33168 -0.05231 0.33019 -0.05162 C 0.31498 -0.05417 0.32076 -0.04907 0.31266 -0.06597 C 0.31167 -0.06806 0.31018 -0.06968 0.30969 -0.07199 L 0.30671 -0.08426 C 0.30721 -0.09005 0.30687 -0.10509 0.30969 -0.11319 C 0.31051 -0.11528 0.31134 -0.11759 0.31266 -0.11921 C 0.31382 -0.1206 0.31696 -0.1213 0.31696 -0.12106 L 0.37417 -0.11921 C 0.36987 -0.10718 0.3616 -0.09097 0.36971 -0.07616 C 0.37202 -0.07222 0.37863 -0.08426 0.37863 -0.08403 C 0.37913 -0.08032 0.38012 -0.07616 0.38012 -0.07199 C 0.38012 -0.05185 0.37996 -0.05347 0.37715 -0.0412 C 0.37367 -0.0419 0.36954 -0.04028 0.36689 -0.04329 C 0.34656 -0.06667 0.37285 -0.05648 0.35367 -0.06181 C 0.35119 -0.06528 0.34738 -0.06736 0.34639 -0.07199 C 0.34457 -0.07963 0.34391 -0.08079 0.34342 -0.09051 C 0.34309 -0.09468 0.34342 -0.09861 0.34342 -0.10278 L 0.34342 -0.10255 " pathEditMode="relative" rAng="0" ptsTypes="AAAAAAAAAAAAAAAAAAAAAAAAAAAAAAAAAAAAAAAAAAAAAAAAAAAAAAAAAAAAAAAAAAAAAAAAAAAAAAAAAAAAAAAAAAAAAAAAAAAAAAAAAAAAAAAAAAAAAAAAAAAAAAAAAAAAAAAAAA">
                                      <p:cBhvr>
                                        <p:cTn id="21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2420686"/>
            <a:ext cx="8081010" cy="338554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480060" indent="-480060">
              <a:buFont typeface="Wingdings" pitchFamily="2" charset="2"/>
              <a:buChar char="Ø"/>
            </a:pPr>
            <a:r>
              <a:rPr lang="en-US" sz="4200" dirty="0">
                <a:latin typeface="NikoshBAN" pitchFamily="2" charset="0"/>
                <a:cs typeface="NikoshBAN" pitchFamily="2" charset="0"/>
              </a:rPr>
              <a:t>বাক্য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200" dirty="0">
                <a:latin typeface="NikoshBAN" pitchFamily="2" charset="0"/>
                <a:cs typeface="NikoshBAN" pitchFamily="2" charset="0"/>
              </a:rPr>
              <a:t>লিখতে ও বলতে পারবে।</a:t>
            </a:r>
          </a:p>
          <a:p>
            <a:pPr marL="480060" indent="-480060">
              <a:buFont typeface="Wingdings" pitchFamily="2" charset="2"/>
              <a:buChar char="Ø"/>
            </a:pPr>
            <a:r>
              <a:rPr lang="en-US" sz="4200" dirty="0">
                <a:latin typeface="NikoshBAN" pitchFamily="2" charset="0"/>
                <a:cs typeface="NikoshBAN" pitchFamily="2" charset="0"/>
              </a:rPr>
              <a:t>বাক্য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200" dirty="0">
                <a:latin typeface="NikoshBAN" pitchFamily="2" charset="0"/>
                <a:cs typeface="NikoshBAN" pitchFamily="2" charset="0"/>
              </a:rPr>
              <a:t>বলতে পারবে।</a:t>
            </a:r>
            <a:endParaRPr lang="bn-IN" sz="4200" dirty="0">
              <a:latin typeface="NikoshBAN" pitchFamily="2" charset="0"/>
              <a:cs typeface="NikoshBAN" pitchFamily="2" charset="0"/>
            </a:endParaRPr>
          </a:p>
          <a:p>
            <a:pPr marL="480060" indent="-480060">
              <a:buFont typeface="Wingdings" pitchFamily="2" charset="2"/>
              <a:buChar char="Ø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শর্তগুলো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অনুধাবন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</a:p>
          <a:p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60320" y="388621"/>
            <a:ext cx="4000500" cy="1066446"/>
            <a:chOff x="2438400" y="533400"/>
            <a:chExt cx="3810000" cy="1015663"/>
          </a:xfrm>
        </p:grpSpPr>
        <p:sp>
          <p:nvSpPr>
            <p:cNvPr id="5" name="Rounded Rectangle 4"/>
            <p:cNvSpPr/>
            <p:nvPr/>
          </p:nvSpPr>
          <p:spPr>
            <a:xfrm>
              <a:off x="2971800" y="533400"/>
              <a:ext cx="2895600" cy="101566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9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38400" y="533400"/>
              <a:ext cx="3810000" cy="1011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80060" indent="-480060" algn="ctr"/>
              <a:r>
                <a:rPr lang="bn-BD" sz="63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6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Down Arrow 3"/>
          <p:cNvSpPr/>
          <p:nvPr/>
        </p:nvSpPr>
        <p:spPr>
          <a:xfrm>
            <a:off x="4240530" y="1535077"/>
            <a:ext cx="800100" cy="933804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0"/>
          </a:p>
        </p:txBody>
      </p:sp>
    </p:spTree>
    <p:extLst>
      <p:ext uri="{BB962C8B-B14F-4D97-AF65-F5344CB8AC3E}">
        <p14:creationId xmlns:p14="http://schemas.microsoft.com/office/powerpoint/2010/main" val="14200560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0070" y="879901"/>
            <a:ext cx="8561070" cy="2144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068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620" u="sng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620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defTabSz="13068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বক্তার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মনোভাব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সম্পুর্ণরূপে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পায়,তখন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060" y="3405810"/>
            <a:ext cx="78409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u="sng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200" u="sng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0120" y="3965880"/>
            <a:ext cx="78409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খাই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" y="4605960"/>
            <a:ext cx="78409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         সে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গাইছে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429000"/>
            <a:ext cx="3000375" cy="1680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5361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9981182"/>
              </p:ext>
            </p:extLst>
          </p:nvPr>
        </p:nvGraphicFramePr>
        <p:xfrm>
          <a:off x="838200" y="13716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581400" y="457200"/>
            <a:ext cx="2943434" cy="707886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u="sng" dirty="0">
                <a:latin typeface="NikoshBAN" pitchFamily="2" charset="0"/>
                <a:cs typeface="NikoshBAN" pitchFamily="2" charset="0"/>
              </a:rPr>
              <a:t>বাক্য </a:t>
            </a:r>
            <a:r>
              <a:rPr lang="en-US" sz="4000" u="sng" dirty="0" err="1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4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4000" u="sng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167232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7592CA-DE11-44FD-BFBD-37C14224A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817592CA-DE11-44FD-BFBD-37C14224AE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1B54CD-E70F-4B6E-9886-8EEDCE826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191B54CD-E70F-4B6E-9886-8EEDCE826F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422553-986A-4C37-8510-2E32359C8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DE422553-986A-4C37-8510-2E32359C8F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5EBF06-8560-438D-A651-33E0A305C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335EBF06-8560-438D-A651-33E0A305C9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6725C4-748C-4A8C-858B-317B84686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A46725C4-748C-4A8C-858B-317B84686F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E89B95-F5EB-4FC2-81E5-CAEBF4B24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35E89B95-F5EB-4FC2-81E5-CAEBF4B24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AB2F6-B334-4CD9-9AE3-653BDA1C7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0C5AB2F6-B334-4CD9-9AE3-653BDA1C77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600" y="4724400"/>
            <a:ext cx="7848600" cy="1524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সার্থক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শর্তগুলো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276600" y="609600"/>
            <a:ext cx="3173506" cy="838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959864"/>
            <a:ext cx="3352800" cy="2231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29058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0070" y="855269"/>
            <a:ext cx="8888730" cy="2144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068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620" u="sng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আকাঙ্খা</a:t>
            </a:r>
            <a:r>
              <a:rPr lang="en-US" sz="4620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defTabSz="13068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পুরাপুরি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বোঝার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শোনার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শোনার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আগ্রহকে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আকাঙ্খা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135" y="4138136"/>
            <a:ext cx="78409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u="sng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200" u="sng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---------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8220" y="5791200"/>
            <a:ext cx="78409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ৎ,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শোনার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ইচ্ছাটি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544" y="4900136"/>
            <a:ext cx="78409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-------।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935" y="2937986"/>
            <a:ext cx="2571750" cy="178117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262544" y="5867400"/>
            <a:ext cx="651856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9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958</TotalTime>
  <Words>541</Words>
  <Application>Microsoft Office PowerPoint</Application>
  <PresentationFormat>Custom</PresentationFormat>
  <Paragraphs>87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NikoshBAN</vt:lpstr>
      <vt:lpstr>Times New Roman</vt:lpstr>
      <vt:lpstr>Wingdings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 সকলকে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121</cp:revision>
  <dcterms:created xsi:type="dcterms:W3CDTF">2019-07-25T13:18:10Z</dcterms:created>
  <dcterms:modified xsi:type="dcterms:W3CDTF">2020-07-16T04:39:28Z</dcterms:modified>
</cp:coreProperties>
</file>