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9" r:id="rId19"/>
    <p:sldId id="290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70" d="100"/>
          <a:sy n="70" d="100"/>
        </p:scale>
        <p:origin x="-708" y="-9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18E9-7F65-4996-956F-6249C959295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D059-31E0-4584-837C-3F3A8492A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18E9-7F65-4996-956F-6249C959295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D059-31E0-4584-837C-3F3A8492A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18E9-7F65-4996-956F-6249C959295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D059-31E0-4584-837C-3F3A8492A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1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18E9-7F65-4996-956F-6249C959295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D059-31E0-4584-837C-3F3A8492A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9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18E9-7F65-4996-956F-6249C959295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D059-31E0-4584-837C-3F3A8492A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6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18E9-7F65-4996-956F-6249C959295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D059-31E0-4584-837C-3F3A8492A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3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18E9-7F65-4996-956F-6249C959295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D059-31E0-4584-837C-3F3A8492A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8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18E9-7F65-4996-956F-6249C959295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D059-31E0-4584-837C-3F3A8492A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4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18E9-7F65-4996-956F-6249C959295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D059-31E0-4584-837C-3F3A8492A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18E9-7F65-4996-956F-6249C959295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D059-31E0-4584-837C-3F3A8492A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18E9-7F65-4996-956F-6249C959295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D059-31E0-4584-837C-3F3A8492A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5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E18E9-7F65-4996-956F-6249C959295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D059-31E0-4584-837C-3F3A8492A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377647"/>
            <a:ext cx="5766937" cy="32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321" y="384412"/>
            <a:ext cx="2501900" cy="1828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032000" y="1736340"/>
            <a:ext cx="7518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6000" b="1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60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60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60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26" y="204717"/>
            <a:ext cx="2362039" cy="1816083"/>
          </a:xfrm>
          <a:prstGeom prst="rect">
            <a:avLst/>
          </a:prstGeom>
        </p:spPr>
      </p:pic>
      <p:pic>
        <p:nvPicPr>
          <p:cNvPr id="12" name="Picture 11" descr="redCurtain(satyr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1000" y="0"/>
            <a:ext cx="12192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46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280" y="1362469"/>
            <a:ext cx="1753154" cy="474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0742" y="1273646"/>
            <a:ext cx="5323456" cy="478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984" y="1663880"/>
            <a:ext cx="186205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91697" y="438411"/>
            <a:ext cx="4299045" cy="639762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মানুষের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হাতের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অস্থি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সমূহ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3236" y="914400"/>
            <a:ext cx="1981200" cy="54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395" y="1152471"/>
            <a:ext cx="239919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2979" y="914400"/>
            <a:ext cx="350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103168" y="268069"/>
            <a:ext cx="395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994668" y="443131"/>
            <a:ext cx="2743303" cy="760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61343" y="738660"/>
            <a:ext cx="8079474" cy="16087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মানব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দেহের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সবচেয়ে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বড়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অস্থি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ফিমার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6" y="2743199"/>
            <a:ext cx="3665489" cy="3665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61" y="3145806"/>
            <a:ext cx="3411943" cy="31594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61343" y="738660"/>
            <a:ext cx="8079474" cy="16087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13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খন্ড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করোটি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অস্থি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নিয়ে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করোটিকা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গঠিত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2" descr="Image result for করোটি"/>
          <p:cNvPicPr>
            <a:picLocks noChangeAspect="1" noChangeArrowheads="1"/>
          </p:cNvPicPr>
          <p:nvPr/>
        </p:nvPicPr>
        <p:blipFill>
          <a:blip r:embed="rId5"/>
          <a:srcRect l="26773"/>
          <a:stretch>
            <a:fillRect/>
          </a:stretch>
        </p:blipFill>
        <p:spPr bwMode="auto">
          <a:xfrm>
            <a:off x="3944203" y="1870310"/>
            <a:ext cx="3531358" cy="2582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9547E-6 L 0.32639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56" y="2635687"/>
            <a:ext cx="4946438" cy="3000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98" y="2509279"/>
            <a:ext cx="4879058" cy="299076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61343" y="738660"/>
            <a:ext cx="8079474" cy="16087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বক্ষপিঞ্জরে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স্টার্নাম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এর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সাথে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১২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জোড়া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পর্শুকা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অস্থি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দ্বারা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যুক্ত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থাকে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84" y="233362"/>
            <a:ext cx="4352925" cy="63912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60107" y="4982273"/>
            <a:ext cx="3671248" cy="11865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৩৩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টি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কশেরুকা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দ্বারা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মেরুদন্ড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গঠিত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3798" y="694330"/>
            <a:ext cx="3607557" cy="37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547E-6 C 0.09636 0.07609 0.19271 0.15217 0.23993 0.18432 C 0.28715 0.21647 0.27604 0.19103 0.28316 0.19265 " pathEditMode="relative" ptsTypes="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5" descr="Image result for শ্রোণীচক্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6112" y="549157"/>
            <a:ext cx="7903799" cy="581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4.75486E-6 C -0.1217 0.02244 -0.24323 0.0451 -0.29236 0.05135 C -0.34149 0.05759 -0.3184 0.04718 -0.29531 0.03701 " pathEditMode="relative" ptsTypes="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87104" y="628637"/>
            <a:ext cx="8734568" cy="11865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দৃড়তা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প্রধান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চলনে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কঙ্কালের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ভূমিকা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41792" y="2636282"/>
            <a:ext cx="2623154" cy="1585435"/>
            <a:chOff x="1293848" y="1498400"/>
            <a:chExt cx="1669851" cy="1085403"/>
          </a:xfrm>
        </p:grpSpPr>
        <p:sp>
          <p:nvSpPr>
            <p:cNvPr id="5" name="Rounded Rectangle 4"/>
            <p:cNvSpPr/>
            <p:nvPr/>
          </p:nvSpPr>
          <p:spPr>
            <a:xfrm>
              <a:off x="1293848" y="1498400"/>
              <a:ext cx="1669851" cy="10854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12"/>
            <p:cNvSpPr/>
            <p:nvPr/>
          </p:nvSpPr>
          <p:spPr>
            <a:xfrm>
              <a:off x="1346833" y="1551385"/>
              <a:ext cx="1563881" cy="979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খনিজ</a:t>
              </a:r>
              <a:r>
                <a:rPr lang="en-US" sz="28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লবণ</a:t>
              </a:r>
              <a:r>
                <a:rPr lang="en-US" sz="28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সঞ্চয়</a:t>
              </a:r>
              <a:endParaRPr lang="en-US" sz="2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40474" y="1407437"/>
            <a:ext cx="2219633" cy="1349411"/>
            <a:chOff x="3356074" y="105"/>
            <a:chExt cx="1669851" cy="1085403"/>
          </a:xfrm>
        </p:grpSpPr>
        <p:sp>
          <p:nvSpPr>
            <p:cNvPr id="8" name="Rounded Rectangle 7"/>
            <p:cNvSpPr/>
            <p:nvPr/>
          </p:nvSpPr>
          <p:spPr>
            <a:xfrm>
              <a:off x="3356074" y="105"/>
              <a:ext cx="1669851" cy="10854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409059" y="53090"/>
              <a:ext cx="1563881" cy="979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দেহকাঠামো</a:t>
              </a:r>
              <a:r>
                <a:rPr lang="en-US" sz="32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গঠন</a:t>
              </a:r>
              <a:endParaRPr lang="en-US" sz="32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74258" y="2456597"/>
            <a:ext cx="2552131" cy="1609662"/>
            <a:chOff x="5418299" y="1498400"/>
            <a:chExt cx="1669851" cy="1085403"/>
          </a:xfrm>
        </p:grpSpPr>
        <p:sp>
          <p:nvSpPr>
            <p:cNvPr id="12" name="Rounded Rectangle 11"/>
            <p:cNvSpPr/>
            <p:nvPr/>
          </p:nvSpPr>
          <p:spPr>
            <a:xfrm>
              <a:off x="5418299" y="1498400"/>
              <a:ext cx="1669851" cy="10854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6"/>
            <p:cNvSpPr/>
            <p:nvPr/>
          </p:nvSpPr>
          <p:spPr>
            <a:xfrm>
              <a:off x="5471284" y="1551385"/>
              <a:ext cx="1563881" cy="979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রক্ষণাবেক্ষণ</a:t>
              </a:r>
              <a:r>
                <a:rPr lang="en-US" sz="28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kern="1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ভারবহন</a:t>
              </a:r>
              <a:endParaRPr lang="en-US" sz="2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74258" y="4367284"/>
            <a:ext cx="2756846" cy="1635841"/>
            <a:chOff x="4630599" y="3922691"/>
            <a:chExt cx="1669851" cy="1085403"/>
          </a:xfrm>
        </p:grpSpPr>
        <p:sp>
          <p:nvSpPr>
            <p:cNvPr id="15" name="Rounded Rectangle 14"/>
            <p:cNvSpPr/>
            <p:nvPr/>
          </p:nvSpPr>
          <p:spPr>
            <a:xfrm>
              <a:off x="4630599" y="3922691"/>
              <a:ext cx="1669851" cy="10854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8"/>
            <p:cNvSpPr/>
            <p:nvPr/>
          </p:nvSpPr>
          <p:spPr>
            <a:xfrm>
              <a:off x="4683584" y="3975676"/>
              <a:ext cx="1563881" cy="979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নড়াচড়া</a:t>
              </a:r>
              <a:r>
                <a:rPr lang="en-US" sz="28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kern="1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চলাচল</a:t>
              </a:r>
              <a:endParaRPr lang="en-US" sz="2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04596" y="4601120"/>
            <a:ext cx="2644253" cy="1473957"/>
            <a:chOff x="2081548" y="3922691"/>
            <a:chExt cx="1669851" cy="1085403"/>
          </a:xfrm>
        </p:grpSpPr>
        <p:sp>
          <p:nvSpPr>
            <p:cNvPr id="18" name="Rounded Rectangle 17"/>
            <p:cNvSpPr/>
            <p:nvPr/>
          </p:nvSpPr>
          <p:spPr>
            <a:xfrm>
              <a:off x="2081548" y="3922691"/>
              <a:ext cx="1669851" cy="10854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0"/>
            <p:cNvSpPr/>
            <p:nvPr/>
          </p:nvSpPr>
          <p:spPr>
            <a:xfrm>
              <a:off x="2134533" y="3975676"/>
              <a:ext cx="1563881" cy="979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লোহিত</a:t>
              </a:r>
              <a:r>
                <a:rPr lang="en-US" sz="28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রক্ত</a:t>
              </a:r>
              <a:r>
                <a:rPr lang="en-US" sz="28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কণিকা</a:t>
              </a:r>
              <a:r>
                <a:rPr lang="en-US" sz="28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উৎপাদন</a:t>
              </a:r>
              <a:endParaRPr lang="en-US" sz="2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home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3031" y="1501951"/>
            <a:ext cx="4799842" cy="280585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90394" y="274638"/>
            <a:ext cx="3405116" cy="940013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811" y="4606526"/>
            <a:ext cx="106683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কঙ্কালের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অঙ্কন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অংশ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flow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941" y="228600"/>
            <a:ext cx="8382000" cy="6172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29299" y="2591425"/>
            <a:ext cx="6264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8713" y="239594"/>
            <a:ext cx="199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94" y="2743200"/>
            <a:ext cx="513155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আলাউদ্দ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হেলাল</a:t>
            </a:r>
          </a:p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বিএসসি(অনার্স),এমএসসি</a:t>
            </a:r>
          </a:p>
          <a:p>
            <a:pPr algn="ctr"/>
            <a:r>
              <a:rPr lang="bn-BD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মাটিরা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ঙ্গা</a:t>
            </a: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বালিকা উচ্চ বিদ্যালয়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মাটিরাঙ্গা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০১৮১৬ ০২২৯৯৭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Email:</a:t>
            </a:r>
            <a:r>
              <a:rPr lang="en-US" sz="20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alauddinalhelal@gmail.com</a:t>
            </a:r>
            <a:endParaRPr lang="en-US" sz="2000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2185" y="2550838"/>
            <a:ext cx="4612943" cy="373948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bn-BD" sz="4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40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defRPr/>
            </a:pPr>
            <a:endParaRPr lang="en-US" sz="2800" b="1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defRPr/>
            </a:pP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2800" b="1" dirty="0" smtClean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defRPr/>
            </a:pPr>
            <a:r>
              <a:rPr lang="en-US" sz="3600" b="1" dirty="0" err="1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 9.1 ও 9.1.1</a:t>
            </a:r>
          </a:p>
          <a:p>
            <a:pPr marL="342900" lvl="0" indent="-342900" algn="ctr">
              <a:defRPr/>
            </a:pPr>
            <a:r>
              <a:rPr lang="en-US" sz="36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marL="342900" lvl="0" indent="-342900" algn="ctr">
              <a:defRPr/>
            </a:pPr>
            <a:r>
              <a:rPr lang="en-US" sz="36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12/07/2020</a:t>
            </a:r>
            <a:endParaRPr lang="bn-BD" sz="36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64" y="563954"/>
            <a:ext cx="2171415" cy="22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978" y="338919"/>
            <a:ext cx="442073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Image result for skele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0150" y="948519"/>
            <a:ext cx="4614081" cy="507014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783773" y="5898107"/>
            <a:ext cx="2957015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80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107576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37" y="423081"/>
            <a:ext cx="537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3005" y="5455271"/>
            <a:ext cx="6527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dirty="0" err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কঙ্কাল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তার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4" descr="Image result for কঙ্কা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7486" y="1498978"/>
            <a:ext cx="5778370" cy="3523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5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0609" y="391952"/>
            <a:ext cx="363593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9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18613" y="3074159"/>
            <a:ext cx="10522423" cy="24668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কঙ্কাল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কঙ্কালের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অংশ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দৃঢ়তা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চলনে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কঙ্কালের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363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52" y="1096707"/>
            <a:ext cx="5133975" cy="5419725"/>
          </a:xfrm>
          <a:prstGeom prst="rect">
            <a:avLst/>
          </a:prstGeom>
        </p:spPr>
      </p:pic>
      <p:pic>
        <p:nvPicPr>
          <p:cNvPr id="4" name="Picture 2" descr="Image result for skele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971" y="1453499"/>
            <a:ext cx="4614081" cy="50701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46913" y="450376"/>
            <a:ext cx="356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8293" y="559952"/>
            <a:ext cx="3671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101" y="2936163"/>
            <a:ext cx="97717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অসমান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২০৬টি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140" y="2047164"/>
            <a:ext cx="786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101" y="4672461"/>
            <a:ext cx="9771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6152" y="238836"/>
            <a:ext cx="5104264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 result for skeleton"/>
          <p:cNvPicPr>
            <a:picLocks noChangeAspect="1" noChangeArrowheads="1"/>
          </p:cNvPicPr>
          <p:nvPr/>
        </p:nvPicPr>
        <p:blipFill>
          <a:blip r:embed="rId3"/>
          <a:srcRect b="15870"/>
          <a:stretch>
            <a:fillRect/>
          </a:stretch>
        </p:blipFill>
        <p:spPr bwMode="auto">
          <a:xfrm>
            <a:off x="2127926" y="1295400"/>
            <a:ext cx="6934200" cy="3733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09934" y="5268036"/>
            <a:ext cx="9253181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তরুনাস্থি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অস্থিসমূহকে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লিগামেন্ট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1878" y="266131"/>
            <a:ext cx="8153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কঙ্কালতন্ত্রকে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8584" y="1295400"/>
            <a:ext cx="3810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930871" y="2285206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66999" y="2819400"/>
            <a:ext cx="1754875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বহি:কঙ্কাল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300" y="3733799"/>
            <a:ext cx="2096902" cy="203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3048" y="3733799"/>
            <a:ext cx="1782426" cy="205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514912" y="5914030"/>
            <a:ext cx="3124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নখ,চুল,লোম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প্রভূতি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 descr="Image result for কঙ্কা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0607" y="3505200"/>
            <a:ext cx="3564336" cy="2386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527982" y="2819400"/>
            <a:ext cx="1701617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অন্ত:কঙ্কাল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0542" y="5999327"/>
            <a:ext cx="3124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তরুনাস্থি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719277" y="2305678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1396</TotalTime>
  <Words>244</Words>
  <Application>Microsoft Office PowerPoint</Application>
  <PresentationFormat>Custom</PresentationFormat>
  <Paragraphs>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HELAL</cp:lastModifiedBy>
  <cp:revision>150</cp:revision>
  <dcterms:created xsi:type="dcterms:W3CDTF">2020-05-02T01:48:26Z</dcterms:created>
  <dcterms:modified xsi:type="dcterms:W3CDTF">2020-07-11T04:54:03Z</dcterms:modified>
</cp:coreProperties>
</file>