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8" r:id="rId2"/>
    <p:sldId id="265" r:id="rId3"/>
    <p:sldId id="256" r:id="rId4"/>
    <p:sldId id="257" r:id="rId5"/>
    <p:sldId id="264" r:id="rId6"/>
    <p:sldId id="263" r:id="rId7"/>
    <p:sldId id="262" r:id="rId8"/>
    <p:sldId id="261" r:id="rId9"/>
    <p:sldId id="260" r:id="rId10"/>
    <p:sldId id="259" r:id="rId11"/>
    <p:sldId id="270" r:id="rId12"/>
    <p:sldId id="271" r:id="rId13"/>
    <p:sldId id="267" r:id="rId14"/>
    <p:sldId id="276" r:id="rId15"/>
    <p:sldId id="268" r:id="rId16"/>
    <p:sldId id="272" r:id="rId17"/>
    <p:sldId id="274" r:id="rId18"/>
    <p:sldId id="275" r:id="rId19"/>
    <p:sldId id="273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089F6F0-8BE6-40FF-944D-609BFE35FEAB}">
          <p14:sldIdLst>
            <p14:sldId id="258"/>
            <p14:sldId id="265"/>
            <p14:sldId id="256"/>
            <p14:sldId id="257"/>
            <p14:sldId id="264"/>
            <p14:sldId id="263"/>
            <p14:sldId id="262"/>
            <p14:sldId id="261"/>
            <p14:sldId id="260"/>
            <p14:sldId id="259"/>
            <p14:sldId id="270"/>
            <p14:sldId id="271"/>
            <p14:sldId id="267"/>
            <p14:sldId id="276"/>
            <p14:sldId id="268"/>
            <p14:sldId id="272"/>
            <p14:sldId id="274"/>
            <p14:sldId id="275"/>
            <p14:sldId id="273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750-BFEC-4752-AE39-92075AE9F48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639-4EFA-4971-9332-672C6F419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6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750-BFEC-4752-AE39-92075AE9F48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639-4EFA-4971-9332-672C6F419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3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750-BFEC-4752-AE39-92075AE9F48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639-4EFA-4971-9332-672C6F419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5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750-BFEC-4752-AE39-92075AE9F48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639-4EFA-4971-9332-672C6F4190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0711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750-BFEC-4752-AE39-92075AE9F48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639-4EFA-4971-9332-672C6F419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1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750-BFEC-4752-AE39-92075AE9F48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639-4EFA-4971-9332-672C6F419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7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750-BFEC-4752-AE39-92075AE9F48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639-4EFA-4971-9332-672C6F419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9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750-BFEC-4752-AE39-92075AE9F48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639-4EFA-4971-9332-672C6F419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3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750-BFEC-4752-AE39-92075AE9F48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639-4EFA-4971-9332-672C6F419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4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750-BFEC-4752-AE39-92075AE9F48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639-4EFA-4971-9332-672C6F419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3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750-BFEC-4752-AE39-92075AE9F48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639-4EFA-4971-9332-672C6F419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0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750-BFEC-4752-AE39-92075AE9F48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639-4EFA-4971-9332-672C6F419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58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750-BFEC-4752-AE39-92075AE9F48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639-4EFA-4971-9332-672C6F419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67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750-BFEC-4752-AE39-92075AE9F48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639-4EFA-4971-9332-672C6F419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5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750-BFEC-4752-AE39-92075AE9F48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639-4EFA-4971-9332-672C6F419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4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750-BFEC-4752-AE39-92075AE9F48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639-4EFA-4971-9332-672C6F419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68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7750-BFEC-4752-AE39-92075AE9F48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F639-4EFA-4971-9332-672C6F419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4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5A27750-BFEC-4752-AE39-92075AE9F48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F9CF639-4EFA-4971-9332-672C6F419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1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1.jpeg"/><Relationship Id="rId7" Type="http://schemas.openxmlformats.org/officeDocument/2006/relationships/image" Target="../media/image1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4628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650556-EC0B-479F-85D9-FFC200A62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C07A2C-6A02-459A-8190-A2755B2E4EB8}"/>
              </a:ext>
            </a:extLst>
          </p:cNvPr>
          <p:cNvSpPr txBox="1"/>
          <p:nvPr/>
        </p:nvSpPr>
        <p:spPr>
          <a:xfrm>
            <a:off x="7027605" y="1128251"/>
            <a:ext cx="3974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2146381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7EB8B9-B3C6-4DF4-8844-9D25A3760575}"/>
              </a:ext>
            </a:extLst>
          </p:cNvPr>
          <p:cNvSpPr/>
          <p:nvPr/>
        </p:nvSpPr>
        <p:spPr>
          <a:xfrm>
            <a:off x="373625" y="1342089"/>
            <a:ext cx="3544525" cy="2300749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A09BB2-E139-45AF-BA3D-0CF62CC9A425}"/>
              </a:ext>
            </a:extLst>
          </p:cNvPr>
          <p:cNvSpPr/>
          <p:nvPr/>
        </p:nvSpPr>
        <p:spPr>
          <a:xfrm>
            <a:off x="4306530" y="1342089"/>
            <a:ext cx="3544525" cy="2300749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CE144C-FA67-4A2C-A87C-771622B22B7B}"/>
              </a:ext>
            </a:extLst>
          </p:cNvPr>
          <p:cNvSpPr/>
          <p:nvPr/>
        </p:nvSpPr>
        <p:spPr>
          <a:xfrm>
            <a:off x="8239435" y="1342089"/>
            <a:ext cx="3544525" cy="2300749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1861CC-37AF-4CE3-8C3C-D4DD737C8200}"/>
              </a:ext>
            </a:extLst>
          </p:cNvPr>
          <p:cNvSpPr/>
          <p:nvPr/>
        </p:nvSpPr>
        <p:spPr>
          <a:xfrm>
            <a:off x="766913" y="4114801"/>
            <a:ext cx="2728452" cy="2433486"/>
          </a:xfrm>
          <a:prstGeom prst="roundRect">
            <a:avLst>
              <a:gd name="adj" fmla="val 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E4C71E-050C-4292-9FB3-A55E02F1FE71}"/>
              </a:ext>
            </a:extLst>
          </p:cNvPr>
          <p:cNvSpPr/>
          <p:nvPr/>
        </p:nvSpPr>
        <p:spPr>
          <a:xfrm>
            <a:off x="8632723" y="4114800"/>
            <a:ext cx="2728452" cy="2433485"/>
          </a:xfrm>
          <a:prstGeom prst="roundRect">
            <a:avLst>
              <a:gd name="adj" fmla="val 0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4DA616-96C1-4218-BE8F-3B1F55E71F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818" y="4114800"/>
            <a:ext cx="2728452" cy="243348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030925FE-CF20-4DD6-8892-450B9EF5F660}"/>
              </a:ext>
            </a:extLst>
          </p:cNvPr>
          <p:cNvSpPr/>
          <p:nvPr/>
        </p:nvSpPr>
        <p:spPr>
          <a:xfrm>
            <a:off x="1806674" y="3642840"/>
            <a:ext cx="678426" cy="3982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6CE2783-8776-4F10-BA51-3CF07F5D393A}"/>
              </a:ext>
            </a:extLst>
          </p:cNvPr>
          <p:cNvSpPr/>
          <p:nvPr/>
        </p:nvSpPr>
        <p:spPr>
          <a:xfrm>
            <a:off x="5739579" y="3642839"/>
            <a:ext cx="678426" cy="3982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D563462-B8C4-4D8B-9A30-874666E93F50}"/>
              </a:ext>
            </a:extLst>
          </p:cNvPr>
          <p:cNvSpPr/>
          <p:nvPr/>
        </p:nvSpPr>
        <p:spPr>
          <a:xfrm>
            <a:off x="9672484" y="3642839"/>
            <a:ext cx="678426" cy="3982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B247AA7C-87A9-4EE7-976F-380F87EE33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9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563FC2-4052-401A-AC62-0D90887E051B}"/>
              </a:ext>
            </a:extLst>
          </p:cNvPr>
          <p:cNvSpPr txBox="1"/>
          <p:nvPr/>
        </p:nvSpPr>
        <p:spPr>
          <a:xfrm>
            <a:off x="587477" y="368730"/>
            <a:ext cx="11017045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বিশ্বের কিছু প্রাণীর সাথে জড়িয়ে আছে দেশ বা স্থানের নাম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4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4263B0-733E-429E-AC42-90EA920F8AF4}"/>
              </a:ext>
            </a:extLst>
          </p:cNvPr>
          <p:cNvSpPr/>
          <p:nvPr/>
        </p:nvSpPr>
        <p:spPr>
          <a:xfrm>
            <a:off x="324461" y="2057401"/>
            <a:ext cx="3539610" cy="3403190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1075BB-9E46-4A47-8CE7-FA5BE88AAB49}"/>
              </a:ext>
            </a:extLst>
          </p:cNvPr>
          <p:cNvSpPr/>
          <p:nvPr/>
        </p:nvSpPr>
        <p:spPr>
          <a:xfrm>
            <a:off x="4326195" y="2057401"/>
            <a:ext cx="3539609" cy="340319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58814C-B5B2-4EE3-BA6C-42B8085CA2C3}"/>
              </a:ext>
            </a:extLst>
          </p:cNvPr>
          <p:cNvSpPr/>
          <p:nvPr/>
        </p:nvSpPr>
        <p:spPr>
          <a:xfrm>
            <a:off x="8327928" y="2057400"/>
            <a:ext cx="3539610" cy="3403189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BC24A-AA42-482B-B30C-B51D9991D9CD}"/>
              </a:ext>
            </a:extLst>
          </p:cNvPr>
          <p:cNvSpPr txBox="1"/>
          <p:nvPr/>
        </p:nvSpPr>
        <p:spPr>
          <a:xfrm>
            <a:off x="5000931" y="5796099"/>
            <a:ext cx="2190135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গোলপাতা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75BE57-C862-4AF0-92C6-BDCC163E4BE4}"/>
              </a:ext>
            </a:extLst>
          </p:cNvPr>
          <p:cNvSpPr txBox="1"/>
          <p:nvPr/>
        </p:nvSpPr>
        <p:spPr>
          <a:xfrm>
            <a:off x="940206" y="5796099"/>
            <a:ext cx="2190135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D76A43-64F1-46A5-AA7A-CA61FD00445A}"/>
              </a:ext>
            </a:extLst>
          </p:cNvPr>
          <p:cNvSpPr txBox="1"/>
          <p:nvPr/>
        </p:nvSpPr>
        <p:spPr>
          <a:xfrm>
            <a:off x="9002664" y="5796099"/>
            <a:ext cx="2190135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কেওড়া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23FCDB-196E-4E84-B0E4-F43E68AE3917}"/>
              </a:ext>
            </a:extLst>
          </p:cNvPr>
          <p:cNvSpPr/>
          <p:nvPr/>
        </p:nvSpPr>
        <p:spPr>
          <a:xfrm>
            <a:off x="1501875" y="512559"/>
            <a:ext cx="9188245" cy="796413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উল্লেখযোগ্য বৃক্ষসমূহ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6D8D68E7-3E91-46A3-AC85-EAADEF4AA6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9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6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9AE6AA-ADF3-4F9E-BC91-D19525668B6F}"/>
              </a:ext>
            </a:extLst>
          </p:cNvPr>
          <p:cNvSpPr/>
          <p:nvPr/>
        </p:nvSpPr>
        <p:spPr>
          <a:xfrm>
            <a:off x="1364225" y="360279"/>
            <a:ext cx="9409471" cy="7226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বিলুপ্ত প্রাণীসমূহ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11407D-F005-4606-9E07-03C1B11DF799}"/>
              </a:ext>
            </a:extLst>
          </p:cNvPr>
          <p:cNvSpPr/>
          <p:nvPr/>
        </p:nvSpPr>
        <p:spPr>
          <a:xfrm>
            <a:off x="280215" y="1489588"/>
            <a:ext cx="3392131" cy="2389238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8A8883-357B-48D2-94C6-CACF6CB80A74}"/>
              </a:ext>
            </a:extLst>
          </p:cNvPr>
          <p:cNvSpPr/>
          <p:nvPr/>
        </p:nvSpPr>
        <p:spPr>
          <a:xfrm>
            <a:off x="4483508" y="4156588"/>
            <a:ext cx="3288890" cy="2389238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C64281-D12A-4E12-AA37-EBAA20338D15}"/>
              </a:ext>
            </a:extLst>
          </p:cNvPr>
          <p:cNvSpPr/>
          <p:nvPr/>
        </p:nvSpPr>
        <p:spPr>
          <a:xfrm>
            <a:off x="4483508" y="1489588"/>
            <a:ext cx="3288890" cy="2389238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C5175B-B934-48F9-849C-434154DEB7DC}"/>
              </a:ext>
            </a:extLst>
          </p:cNvPr>
          <p:cNvSpPr/>
          <p:nvPr/>
        </p:nvSpPr>
        <p:spPr>
          <a:xfrm>
            <a:off x="8686801" y="1489588"/>
            <a:ext cx="3185651" cy="2389238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43B546-67D7-4509-861F-0F145E75965E}"/>
              </a:ext>
            </a:extLst>
          </p:cNvPr>
          <p:cNvSpPr/>
          <p:nvPr/>
        </p:nvSpPr>
        <p:spPr>
          <a:xfrm>
            <a:off x="280215" y="4129550"/>
            <a:ext cx="3392132" cy="2389238"/>
          </a:xfrm>
          <a:prstGeom prst="round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38FD774-2FD2-40E0-A981-75396B6C8C70}"/>
              </a:ext>
            </a:extLst>
          </p:cNvPr>
          <p:cNvSpPr/>
          <p:nvPr/>
        </p:nvSpPr>
        <p:spPr>
          <a:xfrm>
            <a:off x="8731044" y="4129550"/>
            <a:ext cx="3185651" cy="238923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095DE4-AD70-4093-93F6-B410EE44E6CF}"/>
              </a:ext>
            </a:extLst>
          </p:cNvPr>
          <p:cNvSpPr txBox="1"/>
          <p:nvPr/>
        </p:nvSpPr>
        <p:spPr>
          <a:xfrm>
            <a:off x="1172495" y="3047829"/>
            <a:ext cx="188042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গন্ডার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D12EF-6E9E-4806-81E1-FCE16267518D}"/>
              </a:ext>
            </a:extLst>
          </p:cNvPr>
          <p:cNvSpPr txBox="1"/>
          <p:nvPr/>
        </p:nvSpPr>
        <p:spPr>
          <a:xfrm>
            <a:off x="5560141" y="3039312"/>
            <a:ext cx="187304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শকুন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7443F-785D-4899-8B9C-10EC32EE3B42}"/>
              </a:ext>
            </a:extLst>
          </p:cNvPr>
          <p:cNvSpPr txBox="1"/>
          <p:nvPr/>
        </p:nvSpPr>
        <p:spPr>
          <a:xfrm>
            <a:off x="9608574" y="3039311"/>
            <a:ext cx="1873045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চিতাবাঘ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D0F0BF-BE0B-40E6-84CA-528CEE481B06}"/>
              </a:ext>
            </a:extLst>
          </p:cNvPr>
          <p:cNvSpPr txBox="1"/>
          <p:nvPr/>
        </p:nvSpPr>
        <p:spPr>
          <a:xfrm>
            <a:off x="5270089" y="5560143"/>
            <a:ext cx="2163097" cy="83328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মদন টাক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09712A-2828-494C-9F0F-E29AE3E426B2}"/>
              </a:ext>
            </a:extLst>
          </p:cNvPr>
          <p:cNvSpPr txBox="1"/>
          <p:nvPr/>
        </p:nvSpPr>
        <p:spPr>
          <a:xfrm>
            <a:off x="9190702" y="5601585"/>
            <a:ext cx="2394157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বুনো শুয়োর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9AF416-1738-45B4-B4E5-8D40CD772CCC}"/>
              </a:ext>
            </a:extLst>
          </p:cNvPr>
          <p:cNvSpPr txBox="1"/>
          <p:nvPr/>
        </p:nvSpPr>
        <p:spPr>
          <a:xfrm>
            <a:off x="1428134" y="5753985"/>
            <a:ext cx="1356851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999CE37D-75B2-4E55-953C-AC78C402D7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9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1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FDDAC9-8ECA-4813-B370-92770DED0B08}"/>
              </a:ext>
            </a:extLst>
          </p:cNvPr>
          <p:cNvSpPr txBox="1"/>
          <p:nvPr/>
        </p:nvSpPr>
        <p:spPr>
          <a:xfrm>
            <a:off x="1120878" y="1445342"/>
            <a:ext cx="293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অপার	=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16EE52-BF0D-4C7E-AC05-5B5E2E075C52}"/>
              </a:ext>
            </a:extLst>
          </p:cNvPr>
          <p:cNvSpPr txBox="1"/>
          <p:nvPr/>
        </p:nvSpPr>
        <p:spPr>
          <a:xfrm>
            <a:off x="1120875" y="3224999"/>
            <a:ext cx="2934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সম্ভার	=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99000-A131-492C-87D2-2060520ECBA0}"/>
              </a:ext>
            </a:extLst>
          </p:cNvPr>
          <p:cNvSpPr txBox="1"/>
          <p:nvPr/>
        </p:nvSpPr>
        <p:spPr>
          <a:xfrm>
            <a:off x="1120875" y="4921132"/>
            <a:ext cx="2934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রয়্যাল	=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9BD1B-056E-4DB7-BC72-5703BCEA34F4}"/>
              </a:ext>
            </a:extLst>
          </p:cNvPr>
          <p:cNvSpPr txBox="1"/>
          <p:nvPr/>
        </p:nvSpPr>
        <p:spPr>
          <a:xfrm>
            <a:off x="1120875" y="2335170"/>
            <a:ext cx="2934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বিলুপ্ত	=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6EC50-8BC0-46BC-A39F-0BF46AB908D3}"/>
              </a:ext>
            </a:extLst>
          </p:cNvPr>
          <p:cNvSpPr txBox="1"/>
          <p:nvPr/>
        </p:nvSpPr>
        <p:spPr>
          <a:xfrm>
            <a:off x="1120874" y="4031303"/>
            <a:ext cx="2934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অমূল্য	=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7809CC-3BF9-45FB-A045-FEAF4AD09330}"/>
              </a:ext>
            </a:extLst>
          </p:cNvPr>
          <p:cNvSpPr txBox="1"/>
          <p:nvPr/>
        </p:nvSpPr>
        <p:spPr>
          <a:xfrm>
            <a:off x="1120873" y="5796245"/>
            <a:ext cx="2934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ভয়ঙ্কর =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F54C12-D04C-4B4C-BE2A-8579F6D4920C}"/>
              </a:ext>
            </a:extLst>
          </p:cNvPr>
          <p:cNvSpPr/>
          <p:nvPr/>
        </p:nvSpPr>
        <p:spPr>
          <a:xfrm>
            <a:off x="867696" y="383418"/>
            <a:ext cx="10456608" cy="7078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শব্দের অর্থ জেনে নেই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084FE1-16EF-4D42-8125-5618496730E9}"/>
              </a:ext>
            </a:extLst>
          </p:cNvPr>
          <p:cNvSpPr txBox="1"/>
          <p:nvPr/>
        </p:nvSpPr>
        <p:spPr>
          <a:xfrm>
            <a:off x="4670321" y="1445342"/>
            <a:ext cx="2359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অগাধ,অসীম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B39069-2275-4DED-9934-78718F42848E}"/>
              </a:ext>
            </a:extLst>
          </p:cNvPr>
          <p:cNvSpPr txBox="1"/>
          <p:nvPr/>
        </p:nvSpPr>
        <p:spPr>
          <a:xfrm>
            <a:off x="4635909" y="2330327"/>
            <a:ext cx="2797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 লোপ পেয়েছে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3EF51A-1C63-44C6-9842-C0A693D089F7}"/>
              </a:ext>
            </a:extLst>
          </p:cNvPr>
          <p:cNvSpPr txBox="1"/>
          <p:nvPr/>
        </p:nvSpPr>
        <p:spPr>
          <a:xfrm>
            <a:off x="4670321" y="3205557"/>
            <a:ext cx="4975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উপাদান,বিভিন্ন জিনিস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51913B-8D66-4ECF-9546-D9D1FDFF4F2B}"/>
              </a:ext>
            </a:extLst>
          </p:cNvPr>
          <p:cNvSpPr txBox="1"/>
          <p:nvPr/>
        </p:nvSpPr>
        <p:spPr>
          <a:xfrm>
            <a:off x="4670321" y="4016774"/>
            <a:ext cx="5171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যার মূল্য নির্ধারণ করা যায় না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1229CC-7B40-4219-A7AE-3C5F2B749EFE}"/>
              </a:ext>
            </a:extLst>
          </p:cNvPr>
          <p:cNvSpPr txBox="1"/>
          <p:nvPr/>
        </p:nvSpPr>
        <p:spPr>
          <a:xfrm>
            <a:off x="4635909" y="4906509"/>
            <a:ext cx="2359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রাজকীয়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2B721B-4332-4798-B184-9FC5361FD88D}"/>
              </a:ext>
            </a:extLst>
          </p:cNvPr>
          <p:cNvSpPr txBox="1"/>
          <p:nvPr/>
        </p:nvSpPr>
        <p:spPr>
          <a:xfrm>
            <a:off x="4635909" y="5781623"/>
            <a:ext cx="335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ভীতিজনক,ভীষণ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44A36D5C-14C5-4A1C-A151-4DEBD89D56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9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8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03CC79-AEFC-49FD-97E3-0D733442F6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72" y="1915182"/>
            <a:ext cx="3068508" cy="35932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D5E4C9-5D77-45DD-934D-23782F5E3FAF}"/>
              </a:ext>
            </a:extLst>
          </p:cNvPr>
          <p:cNvSpPr txBox="1"/>
          <p:nvPr/>
        </p:nvSpPr>
        <p:spPr>
          <a:xfrm>
            <a:off x="2945990" y="402732"/>
            <a:ext cx="61722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চলো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বই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পড়ি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B4773-4DD4-4F45-91E8-0D613CBA6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077" y="2018655"/>
            <a:ext cx="3447051" cy="3489751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9E3A1CC-9809-47BB-A9D5-0318EB2478F6}"/>
              </a:ext>
            </a:extLst>
          </p:cNvPr>
          <p:cNvSpPr/>
          <p:nvPr/>
        </p:nvSpPr>
        <p:spPr>
          <a:xfrm>
            <a:off x="3551904" y="2359741"/>
            <a:ext cx="4739145" cy="2539297"/>
          </a:xfrm>
          <a:prstGeom prst="wedgeRoundRectCallou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GB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7E10285F-F611-44FD-80A1-B86F5E505A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9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0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4A29C1-E757-4E3A-8F58-9D77F1A17858}"/>
              </a:ext>
            </a:extLst>
          </p:cNvPr>
          <p:cNvSpPr/>
          <p:nvPr/>
        </p:nvSpPr>
        <p:spPr>
          <a:xfrm>
            <a:off x="4060720" y="270930"/>
            <a:ext cx="4070555" cy="1013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7C596-D7E9-4123-B120-BB7B52E869A0}"/>
              </a:ext>
            </a:extLst>
          </p:cNvPr>
          <p:cNvSpPr txBox="1"/>
          <p:nvPr/>
        </p:nvSpPr>
        <p:spPr>
          <a:xfrm>
            <a:off x="-1836170" y="21800"/>
            <a:ext cx="825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A64DED-89EF-4A4B-8C3D-209CA3BB5E45}"/>
              </a:ext>
            </a:extLst>
          </p:cNvPr>
          <p:cNvSpPr txBox="1"/>
          <p:nvPr/>
        </p:nvSpPr>
        <p:spPr>
          <a:xfrm>
            <a:off x="811162" y="2662117"/>
            <a:ext cx="1992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ভয়ঙ্কর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D8497-4827-4ACF-9F1C-4B29D7720936}"/>
              </a:ext>
            </a:extLst>
          </p:cNvPr>
          <p:cNvSpPr txBox="1"/>
          <p:nvPr/>
        </p:nvSpPr>
        <p:spPr>
          <a:xfrm>
            <a:off x="811160" y="3672401"/>
            <a:ext cx="1755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বৃক্ষ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40EDA-44A2-400B-AD54-3097AFB17D4A}"/>
              </a:ext>
            </a:extLst>
          </p:cNvPr>
          <p:cNvSpPr txBox="1"/>
          <p:nvPr/>
        </p:nvSpPr>
        <p:spPr>
          <a:xfrm>
            <a:off x="781662" y="5678219"/>
            <a:ext cx="1784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97C48-85A2-470F-A24B-BB79030FD86D}"/>
              </a:ext>
            </a:extLst>
          </p:cNvPr>
          <p:cNvSpPr txBox="1"/>
          <p:nvPr/>
        </p:nvSpPr>
        <p:spPr>
          <a:xfrm>
            <a:off x="1145290" y="1656518"/>
            <a:ext cx="825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ম্ভ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038BF7-53CB-490F-90B7-1CDD25772343}"/>
              </a:ext>
            </a:extLst>
          </p:cNvPr>
          <p:cNvSpPr txBox="1"/>
          <p:nvPr/>
        </p:nvSpPr>
        <p:spPr>
          <a:xfrm>
            <a:off x="-1433226" y="2505768"/>
            <a:ext cx="855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03655A-BBE1-4902-97EA-BC80B5D770BB}"/>
              </a:ext>
            </a:extLst>
          </p:cNvPr>
          <p:cNvSpPr txBox="1"/>
          <p:nvPr/>
        </p:nvSpPr>
        <p:spPr>
          <a:xfrm>
            <a:off x="-1740412" y="3377650"/>
            <a:ext cx="855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58606F-7A28-4D9D-8A8C-FB23FBF2A67A}"/>
              </a:ext>
            </a:extLst>
          </p:cNvPr>
          <p:cNvSpPr txBox="1"/>
          <p:nvPr/>
        </p:nvSpPr>
        <p:spPr>
          <a:xfrm>
            <a:off x="1260985" y="5678218"/>
            <a:ext cx="855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AECD63-C3E5-493F-90A2-2319E738945F}"/>
              </a:ext>
            </a:extLst>
          </p:cNvPr>
          <p:cNvSpPr txBox="1"/>
          <p:nvPr/>
        </p:nvSpPr>
        <p:spPr>
          <a:xfrm>
            <a:off x="-1017347" y="56412"/>
            <a:ext cx="1061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3AA12D-5053-45E8-9236-5A1E79093A20}"/>
              </a:ext>
            </a:extLst>
          </p:cNvPr>
          <p:cNvSpPr txBox="1"/>
          <p:nvPr/>
        </p:nvSpPr>
        <p:spPr>
          <a:xfrm>
            <a:off x="840660" y="1656518"/>
            <a:ext cx="1963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A55401-5342-491E-9D15-E50D90FCBACA}"/>
              </a:ext>
            </a:extLst>
          </p:cNvPr>
          <p:cNvSpPr txBox="1"/>
          <p:nvPr/>
        </p:nvSpPr>
        <p:spPr>
          <a:xfrm>
            <a:off x="-1802996" y="932065"/>
            <a:ext cx="548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B2A435-B098-4AA0-91F1-010CEF46D2A9}"/>
              </a:ext>
            </a:extLst>
          </p:cNvPr>
          <p:cNvSpPr txBox="1"/>
          <p:nvPr/>
        </p:nvSpPr>
        <p:spPr>
          <a:xfrm>
            <a:off x="-1030282" y="932064"/>
            <a:ext cx="713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C7B191-0966-4896-85D3-4247D4656DD7}"/>
              </a:ext>
            </a:extLst>
          </p:cNvPr>
          <p:cNvSpPr txBox="1"/>
          <p:nvPr/>
        </p:nvSpPr>
        <p:spPr>
          <a:xfrm>
            <a:off x="-1836170" y="1763061"/>
            <a:ext cx="805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101F35-6571-4954-90FA-9296B3CA3DBB}"/>
              </a:ext>
            </a:extLst>
          </p:cNvPr>
          <p:cNvSpPr txBox="1"/>
          <p:nvPr/>
        </p:nvSpPr>
        <p:spPr>
          <a:xfrm>
            <a:off x="-1039686" y="1572330"/>
            <a:ext cx="713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4833E4-CF86-4785-A018-3DACCD3AFA43}"/>
              </a:ext>
            </a:extLst>
          </p:cNvPr>
          <p:cNvSpPr txBox="1"/>
          <p:nvPr/>
        </p:nvSpPr>
        <p:spPr>
          <a:xfrm>
            <a:off x="-1740412" y="5094938"/>
            <a:ext cx="581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9BD067-F86E-4D6B-97E2-4261940C80A6}"/>
              </a:ext>
            </a:extLst>
          </p:cNvPr>
          <p:cNvSpPr txBox="1"/>
          <p:nvPr/>
        </p:nvSpPr>
        <p:spPr>
          <a:xfrm>
            <a:off x="-1254841" y="5094937"/>
            <a:ext cx="581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1D118A-9C4A-4EB8-BA4A-898E0B40E050}"/>
              </a:ext>
            </a:extLst>
          </p:cNvPr>
          <p:cNvSpPr txBox="1"/>
          <p:nvPr/>
        </p:nvSpPr>
        <p:spPr>
          <a:xfrm>
            <a:off x="-1619916" y="3377650"/>
            <a:ext cx="73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AC5B0D-4410-4385-B47A-EB0F90EDC9F2}"/>
              </a:ext>
            </a:extLst>
          </p:cNvPr>
          <p:cNvSpPr txBox="1"/>
          <p:nvPr/>
        </p:nvSpPr>
        <p:spPr>
          <a:xfrm>
            <a:off x="840659" y="4596501"/>
            <a:ext cx="1468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961F2E-0712-4536-8C3F-51CB92B66E28}"/>
              </a:ext>
            </a:extLst>
          </p:cNvPr>
          <p:cNvSpPr txBox="1"/>
          <p:nvPr/>
        </p:nvSpPr>
        <p:spPr>
          <a:xfrm>
            <a:off x="-1720300" y="4017915"/>
            <a:ext cx="73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FEA826-3BA3-4AC9-B720-10BBC66CF86C}"/>
              </a:ext>
            </a:extLst>
          </p:cNvPr>
          <p:cNvSpPr txBox="1"/>
          <p:nvPr/>
        </p:nvSpPr>
        <p:spPr>
          <a:xfrm>
            <a:off x="-1128173" y="4006270"/>
            <a:ext cx="73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4F8DE4-8AEC-4D3A-93F5-BCAB4C7519F6}"/>
              </a:ext>
            </a:extLst>
          </p:cNvPr>
          <p:cNvSpPr txBox="1"/>
          <p:nvPr/>
        </p:nvSpPr>
        <p:spPr>
          <a:xfrm>
            <a:off x="-1064824" y="3270639"/>
            <a:ext cx="73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BD2F99-A766-431A-99A5-86C1427D1582}"/>
              </a:ext>
            </a:extLst>
          </p:cNvPr>
          <p:cNvSpPr txBox="1"/>
          <p:nvPr/>
        </p:nvSpPr>
        <p:spPr>
          <a:xfrm>
            <a:off x="7320866" y="5662720"/>
            <a:ext cx="825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5BBA64-9103-450D-AD59-9C9D8747C776}"/>
              </a:ext>
            </a:extLst>
          </p:cNvPr>
          <p:cNvSpPr txBox="1"/>
          <p:nvPr/>
        </p:nvSpPr>
        <p:spPr>
          <a:xfrm>
            <a:off x="7305368" y="4542865"/>
            <a:ext cx="825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39682E-8190-44F9-94AC-F86070BDEF3F}"/>
              </a:ext>
            </a:extLst>
          </p:cNvPr>
          <p:cNvSpPr txBox="1"/>
          <p:nvPr/>
        </p:nvSpPr>
        <p:spPr>
          <a:xfrm>
            <a:off x="7305369" y="3590771"/>
            <a:ext cx="825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38D4A9-4598-419F-8B3E-D172E6A9BC6E}"/>
              </a:ext>
            </a:extLst>
          </p:cNvPr>
          <p:cNvSpPr txBox="1"/>
          <p:nvPr/>
        </p:nvSpPr>
        <p:spPr>
          <a:xfrm>
            <a:off x="7305370" y="2653620"/>
            <a:ext cx="825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00C9D7-60B3-471D-8861-E251831A4DC2}"/>
              </a:ext>
            </a:extLst>
          </p:cNvPr>
          <p:cNvSpPr txBox="1"/>
          <p:nvPr/>
        </p:nvSpPr>
        <p:spPr>
          <a:xfrm>
            <a:off x="7338335" y="1648414"/>
            <a:ext cx="825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Frame 35">
            <a:extLst>
              <a:ext uri="{FF2B5EF4-FFF2-40B4-BE49-F238E27FC236}">
                <a16:creationId xmlns:a16="http://schemas.microsoft.com/office/drawing/2014/main" id="{B8A6E671-077D-4250-8F10-F37943321B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9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12428-5D36-49EB-8113-4D52F3C87A04}"/>
              </a:ext>
            </a:extLst>
          </p:cNvPr>
          <p:cNvSpPr txBox="1"/>
          <p:nvPr/>
        </p:nvSpPr>
        <p:spPr>
          <a:xfrm>
            <a:off x="5300417" y="1656518"/>
            <a:ext cx="650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370734-B9EC-4F19-919F-C91B531D220A}"/>
              </a:ext>
            </a:extLst>
          </p:cNvPr>
          <p:cNvSpPr txBox="1"/>
          <p:nvPr/>
        </p:nvSpPr>
        <p:spPr>
          <a:xfrm>
            <a:off x="5300417" y="2675919"/>
            <a:ext cx="650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C61515-599D-437D-B8C8-9C192BD7473C}"/>
              </a:ext>
            </a:extLst>
          </p:cNvPr>
          <p:cNvSpPr txBox="1"/>
          <p:nvPr/>
        </p:nvSpPr>
        <p:spPr>
          <a:xfrm>
            <a:off x="5277168" y="3618460"/>
            <a:ext cx="650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CF615B-D7D5-4CA5-96F2-CC1D88A4AD07}"/>
              </a:ext>
            </a:extLst>
          </p:cNvPr>
          <p:cNvSpPr txBox="1"/>
          <p:nvPr/>
        </p:nvSpPr>
        <p:spPr>
          <a:xfrm>
            <a:off x="5279751" y="4561001"/>
            <a:ext cx="650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4FADB9-BB75-48BB-B427-8D63CD911021}"/>
              </a:ext>
            </a:extLst>
          </p:cNvPr>
          <p:cNvSpPr txBox="1"/>
          <p:nvPr/>
        </p:nvSpPr>
        <p:spPr>
          <a:xfrm>
            <a:off x="5279751" y="5662719"/>
            <a:ext cx="650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25 -3.33333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44 0.23842 L 0.65547 0.23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57 0.23333 L 0.76054 0.2317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04 0.02847 L 0.46497 0.0261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794 0.25092 L 0.65924 0.2509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54 0.15763 L 0.76784 0.1553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46 0.04143 L 0.49128 0.036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93 0.39305 L 0.59297 0.3888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326 0.27153 L 0.83711 0.2699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82 0.19259 L 0.42982 0.19259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19 0.08217 L 0.64766 0.0791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64 0.08356 L 0.77956 0.0807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24544 -0.00024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61 0.08403 L 0.65781 0.0824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77 0.0838 L 0.79362 0.0824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  <p:bldP spid="8" grpId="1"/>
      <p:bldP spid="9" grpId="0"/>
      <p:bldP spid="10" grpId="0"/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1"/>
      <p:bldP spid="19" grpId="0"/>
      <p:bldP spid="2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6" grpId="0"/>
      <p:bldP spid="37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0E7454-4D57-4E14-A1FE-0D016520E836}"/>
              </a:ext>
            </a:extLst>
          </p:cNvPr>
          <p:cNvSpPr/>
          <p:nvPr/>
        </p:nvSpPr>
        <p:spPr>
          <a:xfrm>
            <a:off x="7860890" y="2109019"/>
            <a:ext cx="3908323" cy="327414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A74F3EBB-BF48-4E86-8F3F-474A97B59589}"/>
              </a:ext>
            </a:extLst>
          </p:cNvPr>
          <p:cNvSpPr/>
          <p:nvPr/>
        </p:nvSpPr>
        <p:spPr>
          <a:xfrm>
            <a:off x="3229897" y="368711"/>
            <a:ext cx="4955458" cy="1607574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A122D-A11F-4586-BE86-593A8F4B8618}"/>
              </a:ext>
            </a:extLst>
          </p:cNvPr>
          <p:cNvSpPr txBox="1"/>
          <p:nvPr/>
        </p:nvSpPr>
        <p:spPr>
          <a:xfrm>
            <a:off x="545692" y="2938825"/>
            <a:ext cx="7020232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 মনযোগসহ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endParaRPr lang="en-BM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323DD66-27F8-4281-9E7C-1CD248A1EB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9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B9C632-2FFD-463A-BA68-8675CAB7B929}"/>
              </a:ext>
            </a:extLst>
          </p:cNvPr>
          <p:cNvSpPr txBox="1"/>
          <p:nvPr/>
        </p:nvSpPr>
        <p:spPr>
          <a:xfrm>
            <a:off x="1213421" y="1054736"/>
            <a:ext cx="642730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GB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GB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GB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</a:t>
            </a:r>
            <a:r>
              <a:rPr lang="en-GB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GB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BM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DE531D-0886-43B6-9475-C30D64DA7A0C}"/>
              </a:ext>
            </a:extLst>
          </p:cNvPr>
          <p:cNvSpPr txBox="1"/>
          <p:nvPr/>
        </p:nvSpPr>
        <p:spPr>
          <a:xfrm>
            <a:off x="1976276" y="3583867"/>
            <a:ext cx="8008374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_________ সৌন্দর্য্যে ভরপুর।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0728C-7363-4B3D-BF68-5D1C415BC6C2}"/>
              </a:ext>
            </a:extLst>
          </p:cNvPr>
          <p:cNvSpPr txBox="1"/>
          <p:nvPr/>
        </p:nvSpPr>
        <p:spPr>
          <a:xfrm>
            <a:off x="1976276" y="4377674"/>
            <a:ext cx="8008374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অপার ________ সমুদ্রের নিচে রয়েছে।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590D9-59DE-44CA-A6E3-6BF0C84F03C0}"/>
              </a:ext>
            </a:extLst>
          </p:cNvPr>
          <p:cNvSpPr txBox="1"/>
          <p:nvPr/>
        </p:nvSpPr>
        <p:spPr>
          <a:xfrm>
            <a:off x="1976276" y="5168886"/>
            <a:ext cx="905551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বাঘ দেখতে যেমন সুন্দর তেমনি আবার __________।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77DCAB-AF98-41A1-9095-A5F48E1C5963}"/>
              </a:ext>
            </a:extLst>
          </p:cNvPr>
          <p:cNvSpPr txBox="1"/>
          <p:nvPr/>
        </p:nvSpPr>
        <p:spPr>
          <a:xfrm>
            <a:off x="1976277" y="2875941"/>
            <a:ext cx="8008374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বৃক্ষলতা সব কিছুই __________ দান।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2CFED2-F015-485C-9E2D-F471A77CCA8A}"/>
              </a:ext>
            </a:extLst>
          </p:cNvPr>
          <p:cNvSpPr txBox="1"/>
          <p:nvPr/>
        </p:nvSpPr>
        <p:spPr>
          <a:xfrm>
            <a:off x="1976275" y="6024288"/>
            <a:ext cx="8008375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শকুন বাংলাদেশে এখন ____________ পাখি।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6283AF-FB6E-4503-99A2-F44D984A2DCF}"/>
              </a:ext>
            </a:extLst>
          </p:cNvPr>
          <p:cNvSpPr txBox="1"/>
          <p:nvPr/>
        </p:nvSpPr>
        <p:spPr>
          <a:xfrm>
            <a:off x="5110307" y="1846493"/>
            <a:ext cx="1408474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5F2C92-DB68-47DE-81EF-7A3C99744299}"/>
              </a:ext>
            </a:extLst>
          </p:cNvPr>
          <p:cNvSpPr txBox="1"/>
          <p:nvPr/>
        </p:nvSpPr>
        <p:spPr>
          <a:xfrm>
            <a:off x="8377076" y="1857443"/>
            <a:ext cx="1120879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55D2F9-CFF1-4F79-B20B-BF22DF4CB859}"/>
              </a:ext>
            </a:extLst>
          </p:cNvPr>
          <p:cNvSpPr txBox="1"/>
          <p:nvPr/>
        </p:nvSpPr>
        <p:spPr>
          <a:xfrm>
            <a:off x="6740004" y="1846495"/>
            <a:ext cx="129786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ভয়ঙ্কর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4C0AB4-1A36-464D-B589-BB9B1BFE4D66}"/>
              </a:ext>
            </a:extLst>
          </p:cNvPr>
          <p:cNvSpPr txBox="1"/>
          <p:nvPr/>
        </p:nvSpPr>
        <p:spPr>
          <a:xfrm>
            <a:off x="1772872" y="1845945"/>
            <a:ext cx="107356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সম্ভার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92F785-3637-4934-A53E-2715C433BEA0}"/>
              </a:ext>
            </a:extLst>
          </p:cNvPr>
          <p:cNvSpPr txBox="1"/>
          <p:nvPr/>
        </p:nvSpPr>
        <p:spPr>
          <a:xfrm>
            <a:off x="3185644" y="1857443"/>
            <a:ext cx="1519084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বিলুপ্তপ্রায়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7A00F67-36BC-405B-8B8E-0B0500B4D0B7}"/>
              </a:ext>
            </a:extLst>
          </p:cNvPr>
          <p:cNvSpPr/>
          <p:nvPr/>
        </p:nvSpPr>
        <p:spPr>
          <a:xfrm>
            <a:off x="4307756" y="277058"/>
            <a:ext cx="3576487" cy="72236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38862D6F-E967-4015-9748-F63B79CF0F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9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3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09193 0.146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32903 0.256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0.27136 0.3740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1125 0.4858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3776 0.6069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8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EA1CB6-5F0B-4320-B2D7-052C2A00841D}"/>
              </a:ext>
            </a:extLst>
          </p:cNvPr>
          <p:cNvSpPr/>
          <p:nvPr/>
        </p:nvSpPr>
        <p:spPr>
          <a:xfrm>
            <a:off x="3913238" y="309714"/>
            <a:ext cx="4006645" cy="1548581"/>
          </a:xfrm>
          <a:prstGeom prst="roundRect">
            <a:avLst>
              <a:gd name="adj" fmla="val 41617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DE4E7-DC04-44E7-A00C-43ABC1E64C86}"/>
              </a:ext>
            </a:extLst>
          </p:cNvPr>
          <p:cNvSpPr txBox="1"/>
          <p:nvPr/>
        </p:nvSpPr>
        <p:spPr>
          <a:xfrm>
            <a:off x="2050027" y="3392126"/>
            <a:ext cx="8273845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৫ টি বিলুপ্তপ্রাপ্ত প্রাণীর নাম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97712-9FC1-400B-92ED-789F52B3EFD9}"/>
              </a:ext>
            </a:extLst>
          </p:cNvPr>
          <p:cNvSpPr txBox="1"/>
          <p:nvPr/>
        </p:nvSpPr>
        <p:spPr>
          <a:xfrm>
            <a:off x="2020529" y="4446636"/>
            <a:ext cx="7905135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৩ টি গাছের নাম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0FEE4-458C-4864-944D-E7B89EE50337}"/>
              </a:ext>
            </a:extLst>
          </p:cNvPr>
          <p:cNvSpPr txBox="1"/>
          <p:nvPr/>
        </p:nvSpPr>
        <p:spPr>
          <a:xfrm>
            <a:off x="2050027" y="5501146"/>
            <a:ext cx="8126362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 এবং সিংহ কোন দেশের প্রাণী?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76C358-8ABA-4A07-ACF8-4F33AF071D4F}"/>
              </a:ext>
            </a:extLst>
          </p:cNvPr>
          <p:cNvSpPr txBox="1"/>
          <p:nvPr/>
        </p:nvSpPr>
        <p:spPr>
          <a:xfrm>
            <a:off x="1401096" y="2306838"/>
            <a:ext cx="7565923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খাতায় লিখঃ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96FE4B13-850E-4C42-B634-A5DEC9662E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9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6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A8C94A04-01EB-467B-954C-28D250006B8C}"/>
              </a:ext>
            </a:extLst>
          </p:cNvPr>
          <p:cNvSpPr txBox="1"/>
          <p:nvPr/>
        </p:nvSpPr>
        <p:spPr>
          <a:xfrm>
            <a:off x="2359742" y="4728293"/>
            <a:ext cx="8392032" cy="13849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BM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লিখে আনবে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BM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DC9AA-0853-443A-A68D-AF5D3505B3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8048" y="1133626"/>
            <a:ext cx="3882172" cy="284995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3ADDAB-A2E1-44D6-ABEA-68002BE6BD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111" y="1352622"/>
            <a:ext cx="3583857" cy="263095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77D83C9-2D8E-4A0F-9239-252D3ACE04D0}"/>
              </a:ext>
            </a:extLst>
          </p:cNvPr>
          <p:cNvSpPr/>
          <p:nvPr/>
        </p:nvSpPr>
        <p:spPr>
          <a:xfrm>
            <a:off x="4016480" y="364480"/>
            <a:ext cx="4011560" cy="197628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5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5400" b="1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BE85A1C-D7CE-4D48-934F-36E4E4FAF6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9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4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3270E5-E51D-41DC-A514-A0DFFB9939AA}"/>
              </a:ext>
            </a:extLst>
          </p:cNvPr>
          <p:cNvSpPr/>
          <p:nvPr/>
        </p:nvSpPr>
        <p:spPr>
          <a:xfrm>
            <a:off x="1194846" y="2588782"/>
            <a:ext cx="6686546" cy="389721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48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শাহজাহান আলম খান বিপ্লব</a:t>
            </a:r>
          </a:p>
          <a:p>
            <a:pPr algn="r"/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কাজিয়াটি পালেহা সরঃ প্রাঃ বিদ্যালয়          মোহনগঞ্জ,নেত্রকোনা।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23307-0F25-4836-A453-168959E42F96}"/>
              </a:ext>
            </a:extLst>
          </p:cNvPr>
          <p:cNvSpPr/>
          <p:nvPr/>
        </p:nvSpPr>
        <p:spPr>
          <a:xfrm>
            <a:off x="327311" y="127822"/>
            <a:ext cx="105548" cy="67180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70EE0E-5EB4-4AD1-9E11-AA8B7B874E2E}"/>
              </a:ext>
            </a:extLst>
          </p:cNvPr>
          <p:cNvSpPr/>
          <p:nvPr/>
        </p:nvSpPr>
        <p:spPr>
          <a:xfrm>
            <a:off x="432859" y="127823"/>
            <a:ext cx="11480799" cy="1980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79074EA6-4634-417C-9D09-9A68A039B11D}"/>
              </a:ext>
            </a:extLst>
          </p:cNvPr>
          <p:cNvSpPr/>
          <p:nvPr/>
        </p:nvSpPr>
        <p:spPr>
          <a:xfrm>
            <a:off x="545027" y="521831"/>
            <a:ext cx="105548" cy="632153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7322229-D7DA-4E06-863B-9A02C986B7DC}"/>
              </a:ext>
            </a:extLst>
          </p:cNvPr>
          <p:cNvSpPr/>
          <p:nvPr/>
        </p:nvSpPr>
        <p:spPr>
          <a:xfrm rot="16200000">
            <a:off x="8944955" y="-2413152"/>
            <a:ext cx="198064" cy="576837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BC8775EF-AF80-45F9-A4A6-8534608161FA}"/>
              </a:ext>
            </a:extLst>
          </p:cNvPr>
          <p:cNvSpPr/>
          <p:nvPr/>
        </p:nvSpPr>
        <p:spPr>
          <a:xfrm rot="5927089">
            <a:off x="3674794" y="-962621"/>
            <a:ext cx="1967539" cy="5251073"/>
          </a:xfrm>
          <a:prstGeom prst="chord">
            <a:avLst>
              <a:gd name="adj1" fmla="val 2700000"/>
              <a:gd name="adj2" fmla="val 161999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0A460-8FF6-4629-9556-39B1ACA6F2E6}"/>
              </a:ext>
            </a:extLst>
          </p:cNvPr>
          <p:cNvSpPr txBox="1"/>
          <p:nvPr/>
        </p:nvSpPr>
        <p:spPr>
          <a:xfrm>
            <a:off x="2556678" y="1050349"/>
            <a:ext cx="4347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1BB5FF9-DFE1-47CE-B8A8-B01316210030}"/>
              </a:ext>
            </a:extLst>
          </p:cNvPr>
          <p:cNvSpPr/>
          <p:nvPr/>
        </p:nvSpPr>
        <p:spPr>
          <a:xfrm>
            <a:off x="11438671" y="630688"/>
            <a:ext cx="208302" cy="6212677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8F471-54BB-4F69-8C10-8E5FCB481D17}"/>
              </a:ext>
            </a:extLst>
          </p:cNvPr>
          <p:cNvSpPr/>
          <p:nvPr/>
        </p:nvSpPr>
        <p:spPr>
          <a:xfrm>
            <a:off x="11668701" y="570064"/>
            <a:ext cx="244957" cy="62749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99B52C-D36B-4CDC-8D69-B32CA97A21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552" y="966068"/>
            <a:ext cx="2550856" cy="3694422"/>
          </a:xfrm>
          <a:prstGeom prst="rect">
            <a:avLst/>
          </a:prstGeom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4784727C-82F2-435B-A7E7-DD89C658A3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9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70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AA1FDC-A9DF-4720-8409-0665C378B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178"/>
            <a:ext cx="12188132" cy="6860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ABDAFA-1233-45F7-9CFD-18C48EED1CDF}"/>
              </a:ext>
            </a:extLst>
          </p:cNvPr>
          <p:cNvSpPr txBox="1"/>
          <p:nvPr/>
        </p:nvSpPr>
        <p:spPr>
          <a:xfrm>
            <a:off x="7167716" y="1904416"/>
            <a:ext cx="47784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</a:p>
          <a:p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bn-IN" sz="9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66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AAA4B2-D76A-44F1-BDEB-67BCCC866C1E}"/>
              </a:ext>
            </a:extLst>
          </p:cNvPr>
          <p:cNvSpPr/>
          <p:nvPr/>
        </p:nvSpPr>
        <p:spPr>
          <a:xfrm>
            <a:off x="3625645" y="762626"/>
            <a:ext cx="4940710" cy="11651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6AF01D-9D90-41B3-8D97-2C9EBA30D7FE}"/>
              </a:ext>
            </a:extLst>
          </p:cNvPr>
          <p:cNvSpPr txBox="1"/>
          <p:nvPr/>
        </p:nvSpPr>
        <p:spPr>
          <a:xfrm>
            <a:off x="284317" y="2881030"/>
            <a:ext cx="6042740" cy="3170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  ৫ম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 আমার বাংলা বই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পাঠঃ    সুন্দরবনের প্রাণী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পাঠ্যাংশঃবাংলাদেশের 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ক্ষিণে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................থেকে বাঁচাতে 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7F8520-9E4A-4C25-BF7E-7D093E2CF6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8021" y="2786980"/>
            <a:ext cx="2551466" cy="330839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6B2F35-2EA1-46BD-BD9F-4E0F4A7C62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806" y="2786980"/>
            <a:ext cx="2551466" cy="330839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A2576B4C-01E8-4A2D-80AC-5BCD9A06AC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9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ord 3">
            <a:extLst>
              <a:ext uri="{FF2B5EF4-FFF2-40B4-BE49-F238E27FC236}">
                <a16:creationId xmlns:a16="http://schemas.microsoft.com/office/drawing/2014/main" id="{B925CB47-CCA7-4398-B3C0-11D2D2D39895}"/>
              </a:ext>
            </a:extLst>
          </p:cNvPr>
          <p:cNvSpPr/>
          <p:nvPr/>
        </p:nvSpPr>
        <p:spPr>
          <a:xfrm>
            <a:off x="2805266" y="309716"/>
            <a:ext cx="6581468" cy="1238866"/>
          </a:xfrm>
          <a:prstGeom prst="chord">
            <a:avLst>
              <a:gd name="adj1" fmla="val 22537"/>
              <a:gd name="adj2" fmla="val 2156484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9AF054-F2A0-45AA-BE13-EEFE357FE157}"/>
              </a:ext>
            </a:extLst>
          </p:cNvPr>
          <p:cNvSpPr/>
          <p:nvPr/>
        </p:nvSpPr>
        <p:spPr>
          <a:xfrm>
            <a:off x="516193" y="1976288"/>
            <a:ext cx="11356257" cy="722671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2.2.1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955242-2D11-4E49-AE3D-E880C9B963F4}"/>
              </a:ext>
            </a:extLst>
          </p:cNvPr>
          <p:cNvSpPr/>
          <p:nvPr/>
        </p:nvSpPr>
        <p:spPr>
          <a:xfrm>
            <a:off x="516192" y="2890687"/>
            <a:ext cx="11356258" cy="722671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যুক্তবর্ণ দিয়ে তৈরী শব্দ স্পষ্ট ও শুদ্ধভাবে বলতে পারবে।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9F3813-FAA4-47ED-B985-549B09B8D92F}"/>
              </a:ext>
            </a:extLst>
          </p:cNvPr>
          <p:cNvSpPr/>
          <p:nvPr/>
        </p:nvSpPr>
        <p:spPr>
          <a:xfrm>
            <a:off x="516192" y="3849336"/>
            <a:ext cx="11356258" cy="722665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যুক্তবর্ণ দিয়ে তৈরী শব্দযুক্ত বাক্য শুদ্ধভাবে বলতে পারবে।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AFFC3E3-B6BD-4E07-A64E-DF7C345BDF55}"/>
              </a:ext>
            </a:extLst>
          </p:cNvPr>
          <p:cNvSpPr/>
          <p:nvPr/>
        </p:nvSpPr>
        <p:spPr>
          <a:xfrm>
            <a:off x="516192" y="4807979"/>
            <a:ext cx="11356258" cy="722665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১.৩.১	পাঠে ব্যবহৃত যুক্তবর্ণ সংবলিত শব্দ শুদ্ধ উচ্চারণে পরতে পারবে।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4148547-CB97-485E-A8DE-A88B5001F2BA}"/>
              </a:ext>
            </a:extLst>
          </p:cNvPr>
          <p:cNvSpPr/>
          <p:nvPr/>
        </p:nvSpPr>
        <p:spPr>
          <a:xfrm>
            <a:off x="516192" y="5766609"/>
            <a:ext cx="11356258" cy="72266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২.৫.১	বাংলাদেশের প্রাকৃতিক বৈচিত্র বিষয়ের বর্ণনা লিখতে পারবে।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C899C37F-0648-4389-B50D-B6D2AAAE4D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9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2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9EC711-A56E-4AF5-A604-D843C96D199C}"/>
              </a:ext>
            </a:extLst>
          </p:cNvPr>
          <p:cNvSpPr/>
          <p:nvPr/>
        </p:nvSpPr>
        <p:spPr>
          <a:xfrm>
            <a:off x="781658" y="1179871"/>
            <a:ext cx="4601505" cy="2507228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A2F0C7-0E38-4C24-92B5-752A928F43E1}"/>
              </a:ext>
            </a:extLst>
          </p:cNvPr>
          <p:cNvSpPr/>
          <p:nvPr/>
        </p:nvSpPr>
        <p:spPr>
          <a:xfrm>
            <a:off x="6902248" y="4092681"/>
            <a:ext cx="4601505" cy="2507228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F4241F-912C-4F92-B214-3856C055A67B}"/>
              </a:ext>
            </a:extLst>
          </p:cNvPr>
          <p:cNvSpPr/>
          <p:nvPr/>
        </p:nvSpPr>
        <p:spPr>
          <a:xfrm>
            <a:off x="781658" y="4092681"/>
            <a:ext cx="4601505" cy="2507228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D7645B-2CE6-476F-B2F6-107EFE9B8185}"/>
              </a:ext>
            </a:extLst>
          </p:cNvPr>
          <p:cNvSpPr/>
          <p:nvPr/>
        </p:nvSpPr>
        <p:spPr>
          <a:xfrm>
            <a:off x="6902248" y="1179871"/>
            <a:ext cx="4601505" cy="250722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F8C4CC-8704-4802-B7FF-6F93602C091A}"/>
              </a:ext>
            </a:extLst>
          </p:cNvPr>
          <p:cNvSpPr/>
          <p:nvPr/>
        </p:nvSpPr>
        <p:spPr>
          <a:xfrm>
            <a:off x="1767344" y="294965"/>
            <a:ext cx="8657311" cy="7152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কিছু ছবি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C1B66FB0-EDD0-4DB1-BF90-D63B7F6652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9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1D687A6-3CB2-4A62-9DB1-D40B6EA775FE}"/>
              </a:ext>
            </a:extLst>
          </p:cNvPr>
          <p:cNvSpPr/>
          <p:nvPr/>
        </p:nvSpPr>
        <p:spPr>
          <a:xfrm>
            <a:off x="693175" y="309715"/>
            <a:ext cx="4866966" cy="2575170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072A90-16AD-422F-ADAE-CAD82D16475B}"/>
              </a:ext>
            </a:extLst>
          </p:cNvPr>
          <p:cNvSpPr/>
          <p:nvPr/>
        </p:nvSpPr>
        <p:spPr>
          <a:xfrm>
            <a:off x="6789319" y="309715"/>
            <a:ext cx="4866966" cy="257517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38E98F-CF02-4723-939C-E4455DE04B38}"/>
              </a:ext>
            </a:extLst>
          </p:cNvPr>
          <p:cNvSpPr/>
          <p:nvPr/>
        </p:nvSpPr>
        <p:spPr>
          <a:xfrm>
            <a:off x="693175" y="3141663"/>
            <a:ext cx="4866966" cy="2575170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8C6273-F5C7-4E9F-B0DB-52BC05AC7610}"/>
              </a:ext>
            </a:extLst>
          </p:cNvPr>
          <p:cNvSpPr/>
          <p:nvPr/>
        </p:nvSpPr>
        <p:spPr>
          <a:xfrm>
            <a:off x="6868049" y="3147205"/>
            <a:ext cx="4709506" cy="2569906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4DC76-2444-4B3C-ABAF-B66F2FB0B5F0}"/>
              </a:ext>
            </a:extLst>
          </p:cNvPr>
          <p:cNvSpPr txBox="1"/>
          <p:nvPr/>
        </p:nvSpPr>
        <p:spPr>
          <a:xfrm>
            <a:off x="1177413" y="5924560"/>
            <a:ext cx="9837174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DCD664C-BA6B-412C-9D89-62163FF7B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9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BAEC9-031E-4320-A71F-29B164B4244E}"/>
              </a:ext>
            </a:extLst>
          </p:cNvPr>
          <p:cNvSpPr txBox="1"/>
          <p:nvPr/>
        </p:nvSpPr>
        <p:spPr>
          <a:xfrm>
            <a:off x="2979173" y="5955337"/>
            <a:ext cx="6961239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সুন্দরবনের 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দেখতে পাচ্ছি।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23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6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B121EE-59CD-4E24-8376-57269DEF85B2}"/>
              </a:ext>
            </a:extLst>
          </p:cNvPr>
          <p:cNvSpPr txBox="1"/>
          <p:nvPr/>
        </p:nvSpPr>
        <p:spPr>
          <a:xfrm>
            <a:off x="77372" y="136845"/>
            <a:ext cx="12037255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31DA42-5E8C-437D-9A00-F99792AFE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047" y="2349990"/>
            <a:ext cx="3279771" cy="394257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03CC79-AEFC-49FD-97E3-0D733442F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948" y="2349990"/>
            <a:ext cx="3279771" cy="394257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A967BE-1A47-4213-8FD3-580FD1A9AD22}"/>
              </a:ext>
            </a:extLst>
          </p:cNvPr>
          <p:cNvSpPr/>
          <p:nvPr/>
        </p:nvSpPr>
        <p:spPr>
          <a:xfrm>
            <a:off x="706524" y="1784555"/>
            <a:ext cx="3983463" cy="2330245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7DCA9A0-F3AB-4322-915C-13671B396FE1}"/>
              </a:ext>
            </a:extLst>
          </p:cNvPr>
          <p:cNvSpPr/>
          <p:nvPr/>
        </p:nvSpPr>
        <p:spPr>
          <a:xfrm>
            <a:off x="706523" y="4271716"/>
            <a:ext cx="3983463" cy="2330245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D738EE1-7FF5-4F45-BDE0-5C450E5EE2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9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9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688E15-13BE-44C8-9EE0-DCC4D8983861}"/>
              </a:ext>
            </a:extLst>
          </p:cNvPr>
          <p:cNvSpPr txBox="1"/>
          <p:nvPr/>
        </p:nvSpPr>
        <p:spPr>
          <a:xfrm>
            <a:off x="2172929" y="752168"/>
            <a:ext cx="7846141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আমরা একটি ভিডিও দেখব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50C6EC5-B7EB-4FBC-BBA9-39C998299A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9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2AED970E-76EE-4B5A-A8E1-5508322250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842401"/>
              </p:ext>
            </p:extLst>
          </p:nvPr>
        </p:nvGraphicFramePr>
        <p:xfrm>
          <a:off x="5337175" y="2911475"/>
          <a:ext cx="106838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Packager Shell Object" showAsIcon="1" r:id="rId4" imgW="716760" imgH="437760" progId="Package">
                  <p:embed/>
                </p:oleObj>
              </mc:Choice>
              <mc:Fallback>
                <p:oleObj name="Packager Shell Object" showAsIcon="1" r:id="rId4" imgW="7167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7175" y="2911475"/>
                        <a:ext cx="1068388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42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637668-5331-4B7B-95D3-C3AC48A482BB}"/>
              </a:ext>
            </a:extLst>
          </p:cNvPr>
          <p:cNvSpPr/>
          <p:nvPr/>
        </p:nvSpPr>
        <p:spPr>
          <a:xfrm>
            <a:off x="1288025" y="1312614"/>
            <a:ext cx="3932903" cy="4232771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6CDF3D9-583B-4CF5-904A-6093EF5B95B0}"/>
              </a:ext>
            </a:extLst>
          </p:cNvPr>
          <p:cNvSpPr/>
          <p:nvPr/>
        </p:nvSpPr>
        <p:spPr>
          <a:xfrm>
            <a:off x="6823588" y="1415854"/>
            <a:ext cx="3805084" cy="412953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82F3DA-824A-40B9-9EC0-20E4D8FAEAD6}"/>
              </a:ext>
            </a:extLst>
          </p:cNvPr>
          <p:cNvSpPr/>
          <p:nvPr/>
        </p:nvSpPr>
        <p:spPr>
          <a:xfrm>
            <a:off x="2674374" y="265467"/>
            <a:ext cx="6843251" cy="70788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অবস্থান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7C46C-3B7C-46CD-A135-76B0AB573077}"/>
              </a:ext>
            </a:extLst>
          </p:cNvPr>
          <p:cNvSpPr txBox="1"/>
          <p:nvPr/>
        </p:nvSpPr>
        <p:spPr>
          <a:xfrm>
            <a:off x="103239" y="6032128"/>
            <a:ext cx="1197569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দক্ষিণে সমুদ্রের কোল ঘেঁষে গড়ে উঠেছে সুন্দরবন।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6661C09-EAAE-4D12-BB7B-386E8C4EE5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9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Depth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516</TotalTime>
  <Words>407</Words>
  <Application>Microsoft Office PowerPoint</Application>
  <PresentationFormat>Widescreen</PresentationFormat>
  <Paragraphs>105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Corbel</vt:lpstr>
      <vt:lpstr>NikoshBAN</vt:lpstr>
      <vt:lpstr>Wingdings</vt:lpstr>
      <vt:lpstr>Depth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112</cp:revision>
  <dcterms:created xsi:type="dcterms:W3CDTF">2020-07-12T17:24:18Z</dcterms:created>
  <dcterms:modified xsi:type="dcterms:W3CDTF">2020-07-15T18:34:32Z</dcterms:modified>
</cp:coreProperties>
</file>