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6" r:id="rId3"/>
    <p:sldId id="261" r:id="rId4"/>
    <p:sldId id="256" r:id="rId5"/>
    <p:sldId id="274" r:id="rId6"/>
    <p:sldId id="296" r:id="rId7"/>
    <p:sldId id="273" r:id="rId8"/>
    <p:sldId id="275" r:id="rId9"/>
    <p:sldId id="257" r:id="rId10"/>
    <p:sldId id="263" r:id="rId11"/>
    <p:sldId id="258" r:id="rId12"/>
    <p:sldId id="265" r:id="rId13"/>
    <p:sldId id="272" r:id="rId14"/>
    <p:sldId id="277" r:id="rId15"/>
    <p:sldId id="278" r:id="rId16"/>
    <p:sldId id="271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3581D-E881-4C7E-AA0A-6EF1DD0E9067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C5DFB0C-C3DF-4663-BD9A-E275277BCF88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শিখি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           </a:t>
          </a:r>
        </a:p>
      </dgm:t>
    </dgm:pt>
    <dgm:pt modelId="{70646A01-FD3C-493D-8730-01E09EEB7766}" type="parTrans" cxnId="{88FB5F4C-C8F5-47B6-A6B9-04C8840641D2}">
      <dgm:prSet/>
      <dgm:spPr/>
      <dgm:t>
        <a:bodyPr/>
        <a:lstStyle/>
        <a:p>
          <a:endParaRPr lang="en-US"/>
        </a:p>
      </dgm:t>
    </dgm:pt>
    <dgm:pt modelId="{342A035A-B027-44D2-B7BC-EBD3335B4AB2}" type="sibTrans" cxnId="{88FB5F4C-C8F5-47B6-A6B9-04C8840641D2}">
      <dgm:prSet/>
      <dgm:spPr/>
      <dgm:t>
        <a:bodyPr/>
        <a:lstStyle/>
        <a:p>
          <a:endParaRPr lang="en-US"/>
        </a:p>
      </dgm:t>
    </dgm:pt>
    <dgm:pt modelId="{4CEE381F-FE53-43A8-A8D5-A176C662FFE1}">
      <dgm:prSet phldrT="[Text]"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ক্যাঙ্গারু</a:t>
          </a:r>
          <a:endParaRPr lang="en-US" sz="2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3FC16F-476E-4B88-A942-A4F71E228F8C}" type="parTrans" cxnId="{02B03540-C5B3-441B-9D28-D4FDF9F8960C}">
      <dgm:prSet/>
      <dgm:spPr/>
      <dgm:t>
        <a:bodyPr/>
        <a:lstStyle/>
        <a:p>
          <a:endParaRPr lang="en-US"/>
        </a:p>
      </dgm:t>
    </dgm:pt>
    <dgm:pt modelId="{9972AD03-3CC4-4908-B53A-9BC0F939BBF6}" type="sibTrans" cxnId="{02B03540-C5B3-441B-9D28-D4FDF9F8960C}">
      <dgm:prSet/>
      <dgm:spPr/>
      <dgm:t>
        <a:bodyPr/>
        <a:lstStyle/>
        <a:p>
          <a:endParaRPr lang="en-US"/>
        </a:p>
      </dgm:t>
    </dgm:pt>
    <dgm:pt modelId="{08EA3D98-0B69-48F4-8429-713BC260A17A}">
      <dgm:prSet phldrT="[Text]" custT="1"/>
      <dgm:spPr/>
      <dgm:t>
        <a:bodyPr/>
        <a:lstStyle/>
        <a:p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অষ্ট্রেলিয়া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ADF3D1-35AF-4C1E-B6F9-74A7AAE8E32C}" type="parTrans" cxnId="{683F8740-B4B9-4981-979D-95230551E1C5}">
      <dgm:prSet/>
      <dgm:spPr/>
      <dgm:t>
        <a:bodyPr/>
        <a:lstStyle/>
        <a:p>
          <a:endParaRPr lang="en-US"/>
        </a:p>
      </dgm:t>
    </dgm:pt>
    <dgm:pt modelId="{F8660468-2C24-48DF-8434-8DE2754E5A26}" type="sibTrans" cxnId="{683F8740-B4B9-4981-979D-95230551E1C5}">
      <dgm:prSet/>
      <dgm:spPr/>
      <dgm:t>
        <a:bodyPr/>
        <a:lstStyle/>
        <a:p>
          <a:endParaRPr lang="en-US"/>
        </a:p>
      </dgm:t>
    </dgm:pt>
    <dgm:pt modelId="{B3B98AE6-9906-4465-A610-EEE9F74F0265}">
      <dgm:prSet phldrT="[Text]" custT="1"/>
      <dgm:spPr/>
      <dgm:t>
        <a:bodyPr/>
        <a:lstStyle/>
        <a:p>
          <a:r>
            <a:rPr lang="en-US" sz="2800" dirty="0" err="1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আফ্রিকা</a:t>
          </a:r>
          <a:endParaRPr lang="en-US" sz="2800" dirty="0">
            <a:solidFill>
              <a:schemeClr val="accent6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D7CFFB-02ED-4150-BAC4-2E8EEF27504B}" type="parTrans" cxnId="{7DD596B0-A551-49B3-9E4D-A90F9B2C7D34}">
      <dgm:prSet/>
      <dgm:spPr/>
      <dgm:t>
        <a:bodyPr/>
        <a:lstStyle/>
        <a:p>
          <a:endParaRPr lang="en-US"/>
        </a:p>
      </dgm:t>
    </dgm:pt>
    <dgm:pt modelId="{05BAF306-0666-4A1F-B544-7267F874B6AC}" type="sibTrans" cxnId="{7DD596B0-A551-49B3-9E4D-A90F9B2C7D34}">
      <dgm:prSet/>
      <dgm:spPr/>
      <dgm:t>
        <a:bodyPr/>
        <a:lstStyle/>
        <a:p>
          <a:endParaRPr lang="en-US"/>
        </a:p>
      </dgm:t>
    </dgm:pt>
    <dgm:pt modelId="{C0D8B7D9-7BE7-43F6-B548-460FA1CF3F08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ভয়ঙ্কর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7308F2-5E03-453B-9BF4-75C7936450BD}" type="parTrans" cxnId="{72A2529A-7A21-40EB-92DD-6A4AC91BFB02}">
      <dgm:prSet/>
      <dgm:spPr/>
      <dgm:t>
        <a:bodyPr/>
        <a:lstStyle/>
        <a:p>
          <a:endParaRPr lang="en-US"/>
        </a:p>
      </dgm:t>
    </dgm:pt>
    <dgm:pt modelId="{4A5A4416-2380-4FA5-9B63-62A3D472EAD0}" type="sibTrans" cxnId="{72A2529A-7A21-40EB-92DD-6A4AC91BFB02}">
      <dgm:prSet/>
      <dgm:spPr/>
      <dgm:t>
        <a:bodyPr/>
        <a:lstStyle/>
        <a:p>
          <a:endParaRPr lang="en-US"/>
        </a:p>
      </dgm:t>
    </dgm:pt>
    <dgm:pt modelId="{CE964700-9ED1-4AAF-BE41-77BD899C13B0}">
      <dgm:prSet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বিলুপ্ত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AE4991-246A-4B1B-A47D-ED88741C9E91}" type="parTrans" cxnId="{71ED207B-BB97-4F70-8D6F-6574513C978F}">
      <dgm:prSet/>
      <dgm:spPr/>
      <dgm:t>
        <a:bodyPr/>
        <a:lstStyle/>
        <a:p>
          <a:endParaRPr lang="en-US"/>
        </a:p>
      </dgm:t>
    </dgm:pt>
    <dgm:pt modelId="{E5870143-AA63-49F8-8524-E3D80CFA541E}" type="sibTrans" cxnId="{71ED207B-BB97-4F70-8D6F-6574513C978F}">
      <dgm:prSet/>
      <dgm:spPr/>
      <dgm:t>
        <a:bodyPr/>
        <a:lstStyle/>
        <a:p>
          <a:endParaRPr lang="en-US"/>
        </a:p>
      </dgm:t>
    </dgm:pt>
    <dgm:pt modelId="{BEB19306-1073-44B6-89F0-12120F4D6D66}" type="pres">
      <dgm:prSet presAssocID="{3863581D-E881-4C7E-AA0A-6EF1DD0E90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418278-D9BF-499A-A038-80ED0D661009}" type="pres">
      <dgm:prSet presAssocID="{8C5DFB0C-C3DF-4663-BD9A-E275277BCF88}" presName="centerShape" presStyleLbl="node0" presStyleIdx="0" presStyleCnt="1"/>
      <dgm:spPr/>
    </dgm:pt>
    <dgm:pt modelId="{8E6028E0-14ED-44E5-945F-D41934DFC0A8}" type="pres">
      <dgm:prSet presAssocID="{4CEE381F-FE53-43A8-A8D5-A176C662FFE1}" presName="node" presStyleLbl="node1" presStyleIdx="0" presStyleCnt="5">
        <dgm:presLayoutVars>
          <dgm:bulletEnabled val="1"/>
        </dgm:presLayoutVars>
      </dgm:prSet>
      <dgm:spPr/>
    </dgm:pt>
    <dgm:pt modelId="{7D9515E1-1B85-481B-B992-E2D334B3BFFA}" type="pres">
      <dgm:prSet presAssocID="{4CEE381F-FE53-43A8-A8D5-A176C662FFE1}" presName="dummy" presStyleCnt="0"/>
      <dgm:spPr/>
    </dgm:pt>
    <dgm:pt modelId="{C51EF07F-24F9-42BE-BB2D-69D75E34E0ED}" type="pres">
      <dgm:prSet presAssocID="{9972AD03-3CC4-4908-B53A-9BC0F939BBF6}" presName="sibTrans" presStyleLbl="sibTrans2D1" presStyleIdx="0" presStyleCnt="5"/>
      <dgm:spPr/>
    </dgm:pt>
    <dgm:pt modelId="{E6E36D4D-B0AE-4E40-BF37-BFDF412F6322}" type="pres">
      <dgm:prSet presAssocID="{08EA3D98-0B69-48F4-8429-713BC260A17A}" presName="node" presStyleLbl="node1" presStyleIdx="1" presStyleCnt="5">
        <dgm:presLayoutVars>
          <dgm:bulletEnabled val="1"/>
        </dgm:presLayoutVars>
      </dgm:prSet>
      <dgm:spPr/>
    </dgm:pt>
    <dgm:pt modelId="{3FDBA423-0057-4BAB-A65F-17AD30DC5999}" type="pres">
      <dgm:prSet presAssocID="{08EA3D98-0B69-48F4-8429-713BC260A17A}" presName="dummy" presStyleCnt="0"/>
      <dgm:spPr/>
    </dgm:pt>
    <dgm:pt modelId="{B796D2FB-BA3B-4278-8876-CFA0AF6B2FB9}" type="pres">
      <dgm:prSet presAssocID="{F8660468-2C24-48DF-8434-8DE2754E5A26}" presName="sibTrans" presStyleLbl="sibTrans2D1" presStyleIdx="1" presStyleCnt="5"/>
      <dgm:spPr/>
    </dgm:pt>
    <dgm:pt modelId="{E8E1BDDD-34C5-4C60-9CFE-189E4E4695AF}" type="pres">
      <dgm:prSet presAssocID="{B3B98AE6-9906-4465-A610-EEE9F74F0265}" presName="node" presStyleLbl="node1" presStyleIdx="2" presStyleCnt="5">
        <dgm:presLayoutVars>
          <dgm:bulletEnabled val="1"/>
        </dgm:presLayoutVars>
      </dgm:prSet>
      <dgm:spPr/>
    </dgm:pt>
    <dgm:pt modelId="{C5A275D5-36B0-4981-B2B4-353291A57DE5}" type="pres">
      <dgm:prSet presAssocID="{B3B98AE6-9906-4465-A610-EEE9F74F0265}" presName="dummy" presStyleCnt="0"/>
      <dgm:spPr/>
    </dgm:pt>
    <dgm:pt modelId="{D0CCC728-D19C-4986-BA56-CC2186C57BF9}" type="pres">
      <dgm:prSet presAssocID="{05BAF306-0666-4A1F-B544-7267F874B6AC}" presName="sibTrans" presStyleLbl="sibTrans2D1" presStyleIdx="2" presStyleCnt="5"/>
      <dgm:spPr/>
    </dgm:pt>
    <dgm:pt modelId="{134B541E-C24E-4670-BBBF-0C7FAB4AB6B4}" type="pres">
      <dgm:prSet presAssocID="{CE964700-9ED1-4AAF-BE41-77BD899C13B0}" presName="node" presStyleLbl="node1" presStyleIdx="3" presStyleCnt="5">
        <dgm:presLayoutVars>
          <dgm:bulletEnabled val="1"/>
        </dgm:presLayoutVars>
      </dgm:prSet>
      <dgm:spPr/>
    </dgm:pt>
    <dgm:pt modelId="{1BA4BFE4-5E2F-4C5D-880D-3A1161EA3187}" type="pres">
      <dgm:prSet presAssocID="{CE964700-9ED1-4AAF-BE41-77BD899C13B0}" presName="dummy" presStyleCnt="0"/>
      <dgm:spPr/>
    </dgm:pt>
    <dgm:pt modelId="{CA55B2F9-1B52-48C3-8CD4-90990C9200F5}" type="pres">
      <dgm:prSet presAssocID="{E5870143-AA63-49F8-8524-E3D80CFA541E}" presName="sibTrans" presStyleLbl="sibTrans2D1" presStyleIdx="3" presStyleCnt="5"/>
      <dgm:spPr/>
    </dgm:pt>
    <dgm:pt modelId="{365A41BB-CA20-4BAE-8F31-359224DE8EDC}" type="pres">
      <dgm:prSet presAssocID="{C0D8B7D9-7BE7-43F6-B548-460FA1CF3F08}" presName="node" presStyleLbl="node1" presStyleIdx="4" presStyleCnt="5">
        <dgm:presLayoutVars>
          <dgm:bulletEnabled val="1"/>
        </dgm:presLayoutVars>
      </dgm:prSet>
      <dgm:spPr/>
    </dgm:pt>
    <dgm:pt modelId="{0C88DE3A-3D79-4564-814E-D153050E813D}" type="pres">
      <dgm:prSet presAssocID="{C0D8B7D9-7BE7-43F6-B548-460FA1CF3F08}" presName="dummy" presStyleCnt="0"/>
      <dgm:spPr/>
    </dgm:pt>
    <dgm:pt modelId="{5334F3B2-AAA3-481D-A41A-555CA98095C7}" type="pres">
      <dgm:prSet presAssocID="{4A5A4416-2380-4FA5-9B63-62A3D472EAD0}" presName="sibTrans" presStyleLbl="sibTrans2D1" presStyleIdx="4" presStyleCnt="5"/>
      <dgm:spPr/>
    </dgm:pt>
  </dgm:ptLst>
  <dgm:cxnLst>
    <dgm:cxn modelId="{336C3A26-98B8-4AAC-85F4-CD7F7B4C74EA}" type="presOf" srcId="{E5870143-AA63-49F8-8524-E3D80CFA541E}" destId="{CA55B2F9-1B52-48C3-8CD4-90990C9200F5}" srcOrd="0" destOrd="0" presId="urn:microsoft.com/office/officeart/2005/8/layout/radial6"/>
    <dgm:cxn modelId="{C9DD2A33-2524-43D3-AF19-4AC7F3B4C7E7}" type="presOf" srcId="{4CEE381F-FE53-43A8-A8D5-A176C662FFE1}" destId="{8E6028E0-14ED-44E5-945F-D41934DFC0A8}" srcOrd="0" destOrd="0" presId="urn:microsoft.com/office/officeart/2005/8/layout/radial6"/>
    <dgm:cxn modelId="{02B03540-C5B3-441B-9D28-D4FDF9F8960C}" srcId="{8C5DFB0C-C3DF-4663-BD9A-E275277BCF88}" destId="{4CEE381F-FE53-43A8-A8D5-A176C662FFE1}" srcOrd="0" destOrd="0" parTransId="{1C3FC16F-476E-4B88-A942-A4F71E228F8C}" sibTransId="{9972AD03-3CC4-4908-B53A-9BC0F939BBF6}"/>
    <dgm:cxn modelId="{683F8740-B4B9-4981-979D-95230551E1C5}" srcId="{8C5DFB0C-C3DF-4663-BD9A-E275277BCF88}" destId="{08EA3D98-0B69-48F4-8429-713BC260A17A}" srcOrd="1" destOrd="0" parTransId="{5AADF3D1-35AF-4C1E-B6F9-74A7AAE8E32C}" sibTransId="{F8660468-2C24-48DF-8434-8DE2754E5A26}"/>
    <dgm:cxn modelId="{5774905B-1683-4B2A-9279-C19C1614AF3F}" type="presOf" srcId="{9972AD03-3CC4-4908-B53A-9BC0F939BBF6}" destId="{C51EF07F-24F9-42BE-BB2D-69D75E34E0ED}" srcOrd="0" destOrd="0" presId="urn:microsoft.com/office/officeart/2005/8/layout/radial6"/>
    <dgm:cxn modelId="{D1742260-C501-4B7F-BA4B-2AEF86FADCB2}" type="presOf" srcId="{CE964700-9ED1-4AAF-BE41-77BD899C13B0}" destId="{134B541E-C24E-4670-BBBF-0C7FAB4AB6B4}" srcOrd="0" destOrd="0" presId="urn:microsoft.com/office/officeart/2005/8/layout/radial6"/>
    <dgm:cxn modelId="{18FD4548-FE8C-4C9B-8701-1DE4048BA2D7}" type="presOf" srcId="{4A5A4416-2380-4FA5-9B63-62A3D472EAD0}" destId="{5334F3B2-AAA3-481D-A41A-555CA98095C7}" srcOrd="0" destOrd="0" presId="urn:microsoft.com/office/officeart/2005/8/layout/radial6"/>
    <dgm:cxn modelId="{88FB5F4C-C8F5-47B6-A6B9-04C8840641D2}" srcId="{3863581D-E881-4C7E-AA0A-6EF1DD0E9067}" destId="{8C5DFB0C-C3DF-4663-BD9A-E275277BCF88}" srcOrd="0" destOrd="0" parTransId="{70646A01-FD3C-493D-8730-01E09EEB7766}" sibTransId="{342A035A-B027-44D2-B7BC-EBD3335B4AB2}"/>
    <dgm:cxn modelId="{D6C52455-1E48-4DE6-B32E-99B4423CB059}" type="presOf" srcId="{8C5DFB0C-C3DF-4663-BD9A-E275277BCF88}" destId="{4D418278-D9BF-499A-A038-80ED0D661009}" srcOrd="0" destOrd="0" presId="urn:microsoft.com/office/officeart/2005/8/layout/radial6"/>
    <dgm:cxn modelId="{71ED207B-BB97-4F70-8D6F-6574513C978F}" srcId="{8C5DFB0C-C3DF-4663-BD9A-E275277BCF88}" destId="{CE964700-9ED1-4AAF-BE41-77BD899C13B0}" srcOrd="3" destOrd="0" parTransId="{B0AE4991-246A-4B1B-A47D-ED88741C9E91}" sibTransId="{E5870143-AA63-49F8-8524-E3D80CFA541E}"/>
    <dgm:cxn modelId="{343C2D7F-209A-4AF9-98D5-6F83398D5326}" type="presOf" srcId="{F8660468-2C24-48DF-8434-8DE2754E5A26}" destId="{B796D2FB-BA3B-4278-8876-CFA0AF6B2FB9}" srcOrd="0" destOrd="0" presId="urn:microsoft.com/office/officeart/2005/8/layout/radial6"/>
    <dgm:cxn modelId="{D96F3C8E-4406-419F-B5A5-16620456B1CA}" type="presOf" srcId="{B3B98AE6-9906-4465-A610-EEE9F74F0265}" destId="{E8E1BDDD-34C5-4C60-9CFE-189E4E4695AF}" srcOrd="0" destOrd="0" presId="urn:microsoft.com/office/officeart/2005/8/layout/radial6"/>
    <dgm:cxn modelId="{72A2529A-7A21-40EB-92DD-6A4AC91BFB02}" srcId="{8C5DFB0C-C3DF-4663-BD9A-E275277BCF88}" destId="{C0D8B7D9-7BE7-43F6-B548-460FA1CF3F08}" srcOrd="4" destOrd="0" parTransId="{727308F2-5E03-453B-9BF4-75C7936450BD}" sibTransId="{4A5A4416-2380-4FA5-9B63-62A3D472EAD0}"/>
    <dgm:cxn modelId="{7DD596B0-A551-49B3-9E4D-A90F9B2C7D34}" srcId="{8C5DFB0C-C3DF-4663-BD9A-E275277BCF88}" destId="{B3B98AE6-9906-4465-A610-EEE9F74F0265}" srcOrd="2" destOrd="0" parTransId="{DCD7CFFB-02ED-4150-BAC4-2E8EEF27504B}" sibTransId="{05BAF306-0666-4A1F-B544-7267F874B6AC}"/>
    <dgm:cxn modelId="{D5A462B5-4197-4BFF-B204-05B11DF56ED5}" type="presOf" srcId="{08EA3D98-0B69-48F4-8429-713BC260A17A}" destId="{E6E36D4D-B0AE-4E40-BF37-BFDF412F6322}" srcOrd="0" destOrd="0" presId="urn:microsoft.com/office/officeart/2005/8/layout/radial6"/>
    <dgm:cxn modelId="{EC179AB6-8867-40D5-8FE6-61AFDA62F66D}" type="presOf" srcId="{05BAF306-0666-4A1F-B544-7267F874B6AC}" destId="{D0CCC728-D19C-4986-BA56-CC2186C57BF9}" srcOrd="0" destOrd="0" presId="urn:microsoft.com/office/officeart/2005/8/layout/radial6"/>
    <dgm:cxn modelId="{5D1EEED1-AC3D-4D2C-AD1E-E6A2CC27DF78}" type="presOf" srcId="{3863581D-E881-4C7E-AA0A-6EF1DD0E9067}" destId="{BEB19306-1073-44B6-89F0-12120F4D6D66}" srcOrd="0" destOrd="0" presId="urn:microsoft.com/office/officeart/2005/8/layout/radial6"/>
    <dgm:cxn modelId="{607AABD2-F5FC-4337-9DC2-66F8996B633B}" type="presOf" srcId="{C0D8B7D9-7BE7-43F6-B548-460FA1CF3F08}" destId="{365A41BB-CA20-4BAE-8F31-359224DE8EDC}" srcOrd="0" destOrd="0" presId="urn:microsoft.com/office/officeart/2005/8/layout/radial6"/>
    <dgm:cxn modelId="{E41F2B6D-EEE6-47BD-B3E9-AD3360CC39A4}" type="presParOf" srcId="{BEB19306-1073-44B6-89F0-12120F4D6D66}" destId="{4D418278-D9BF-499A-A038-80ED0D661009}" srcOrd="0" destOrd="0" presId="urn:microsoft.com/office/officeart/2005/8/layout/radial6"/>
    <dgm:cxn modelId="{72CD3727-A305-4DFA-A179-004060FD1852}" type="presParOf" srcId="{BEB19306-1073-44B6-89F0-12120F4D6D66}" destId="{8E6028E0-14ED-44E5-945F-D41934DFC0A8}" srcOrd="1" destOrd="0" presId="urn:microsoft.com/office/officeart/2005/8/layout/radial6"/>
    <dgm:cxn modelId="{F3BAA986-1862-4B7A-946A-21B3DA574998}" type="presParOf" srcId="{BEB19306-1073-44B6-89F0-12120F4D6D66}" destId="{7D9515E1-1B85-481B-B992-E2D334B3BFFA}" srcOrd="2" destOrd="0" presId="urn:microsoft.com/office/officeart/2005/8/layout/radial6"/>
    <dgm:cxn modelId="{682AA68F-7013-487E-9080-F59A358DBAB8}" type="presParOf" srcId="{BEB19306-1073-44B6-89F0-12120F4D6D66}" destId="{C51EF07F-24F9-42BE-BB2D-69D75E34E0ED}" srcOrd="3" destOrd="0" presId="urn:microsoft.com/office/officeart/2005/8/layout/radial6"/>
    <dgm:cxn modelId="{04E381A4-B958-4C73-85C8-D4F639893012}" type="presParOf" srcId="{BEB19306-1073-44B6-89F0-12120F4D6D66}" destId="{E6E36D4D-B0AE-4E40-BF37-BFDF412F6322}" srcOrd="4" destOrd="0" presId="urn:microsoft.com/office/officeart/2005/8/layout/radial6"/>
    <dgm:cxn modelId="{0A877D76-E9F8-4637-B95C-ABE984C9F825}" type="presParOf" srcId="{BEB19306-1073-44B6-89F0-12120F4D6D66}" destId="{3FDBA423-0057-4BAB-A65F-17AD30DC5999}" srcOrd="5" destOrd="0" presId="urn:microsoft.com/office/officeart/2005/8/layout/radial6"/>
    <dgm:cxn modelId="{CC8E1540-3CCA-4DB7-946C-F75C84E78947}" type="presParOf" srcId="{BEB19306-1073-44B6-89F0-12120F4D6D66}" destId="{B796D2FB-BA3B-4278-8876-CFA0AF6B2FB9}" srcOrd="6" destOrd="0" presId="urn:microsoft.com/office/officeart/2005/8/layout/radial6"/>
    <dgm:cxn modelId="{228BB46F-4447-4410-9E19-02E5E1A0DC02}" type="presParOf" srcId="{BEB19306-1073-44B6-89F0-12120F4D6D66}" destId="{E8E1BDDD-34C5-4C60-9CFE-189E4E4695AF}" srcOrd="7" destOrd="0" presId="urn:microsoft.com/office/officeart/2005/8/layout/radial6"/>
    <dgm:cxn modelId="{4E5DA763-C181-4B59-B304-520706D039E5}" type="presParOf" srcId="{BEB19306-1073-44B6-89F0-12120F4D6D66}" destId="{C5A275D5-36B0-4981-B2B4-353291A57DE5}" srcOrd="8" destOrd="0" presId="urn:microsoft.com/office/officeart/2005/8/layout/radial6"/>
    <dgm:cxn modelId="{A00F5FE1-77CD-4782-A10B-DA27A3A754C6}" type="presParOf" srcId="{BEB19306-1073-44B6-89F0-12120F4D6D66}" destId="{D0CCC728-D19C-4986-BA56-CC2186C57BF9}" srcOrd="9" destOrd="0" presId="urn:microsoft.com/office/officeart/2005/8/layout/radial6"/>
    <dgm:cxn modelId="{FACAEB68-8744-4F40-BD02-EF3A4B760FB3}" type="presParOf" srcId="{BEB19306-1073-44B6-89F0-12120F4D6D66}" destId="{134B541E-C24E-4670-BBBF-0C7FAB4AB6B4}" srcOrd="10" destOrd="0" presId="urn:microsoft.com/office/officeart/2005/8/layout/radial6"/>
    <dgm:cxn modelId="{0DC5DF52-24FC-42D6-9AB0-6339140D24AF}" type="presParOf" srcId="{BEB19306-1073-44B6-89F0-12120F4D6D66}" destId="{1BA4BFE4-5E2F-4C5D-880D-3A1161EA3187}" srcOrd="11" destOrd="0" presId="urn:microsoft.com/office/officeart/2005/8/layout/radial6"/>
    <dgm:cxn modelId="{5BFE5D5C-6AE6-49D5-A605-C8E35FE35C8B}" type="presParOf" srcId="{BEB19306-1073-44B6-89F0-12120F4D6D66}" destId="{CA55B2F9-1B52-48C3-8CD4-90990C9200F5}" srcOrd="12" destOrd="0" presId="urn:microsoft.com/office/officeart/2005/8/layout/radial6"/>
    <dgm:cxn modelId="{7E36EBE4-ED29-4C83-A94D-1E81B0C4C401}" type="presParOf" srcId="{BEB19306-1073-44B6-89F0-12120F4D6D66}" destId="{365A41BB-CA20-4BAE-8F31-359224DE8EDC}" srcOrd="13" destOrd="0" presId="urn:microsoft.com/office/officeart/2005/8/layout/radial6"/>
    <dgm:cxn modelId="{CEF150E1-516D-48B4-80F9-D7883294BC0C}" type="presParOf" srcId="{BEB19306-1073-44B6-89F0-12120F4D6D66}" destId="{0C88DE3A-3D79-4564-814E-D153050E813D}" srcOrd="14" destOrd="0" presId="urn:microsoft.com/office/officeart/2005/8/layout/radial6"/>
    <dgm:cxn modelId="{C392FAEC-0716-4F51-8CCA-C61CC25D3D87}" type="presParOf" srcId="{BEB19306-1073-44B6-89F0-12120F4D6D66}" destId="{5334F3B2-AAA3-481D-A41A-555CA98095C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4F3B2-AAA3-481D-A41A-555CA98095C7}">
      <dsp:nvSpPr>
        <dsp:cNvPr id="0" name=""/>
        <dsp:cNvSpPr/>
      </dsp:nvSpPr>
      <dsp:spPr>
        <a:xfrm>
          <a:off x="3577200" y="683012"/>
          <a:ext cx="4557914" cy="4557914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3">
            <a:hueOff val="-4958767"/>
            <a:satOff val="808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5B2F9-1B52-48C3-8CD4-90990C9200F5}">
      <dsp:nvSpPr>
        <dsp:cNvPr id="0" name=""/>
        <dsp:cNvSpPr/>
      </dsp:nvSpPr>
      <dsp:spPr>
        <a:xfrm>
          <a:off x="3577200" y="683012"/>
          <a:ext cx="4557914" cy="4557914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3">
            <a:hueOff val="-3719075"/>
            <a:satOff val="606"/>
            <a:lumOff val="2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CC728-D19C-4986-BA56-CC2186C57BF9}">
      <dsp:nvSpPr>
        <dsp:cNvPr id="0" name=""/>
        <dsp:cNvSpPr/>
      </dsp:nvSpPr>
      <dsp:spPr>
        <a:xfrm>
          <a:off x="3577200" y="683012"/>
          <a:ext cx="4557914" cy="4557914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3">
            <a:hueOff val="-2479383"/>
            <a:satOff val="404"/>
            <a:lumOff val="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6D2FB-BA3B-4278-8876-CFA0AF6B2FB9}">
      <dsp:nvSpPr>
        <dsp:cNvPr id="0" name=""/>
        <dsp:cNvSpPr/>
      </dsp:nvSpPr>
      <dsp:spPr>
        <a:xfrm>
          <a:off x="3577200" y="683012"/>
          <a:ext cx="4557914" cy="4557914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3">
            <a:hueOff val="-1239692"/>
            <a:satOff val="202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EF07F-24F9-42BE-BB2D-69D75E34E0ED}">
      <dsp:nvSpPr>
        <dsp:cNvPr id="0" name=""/>
        <dsp:cNvSpPr/>
      </dsp:nvSpPr>
      <dsp:spPr>
        <a:xfrm>
          <a:off x="3577200" y="683012"/>
          <a:ext cx="4557914" cy="4557914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18278-D9BF-499A-A038-80ED0D661009}">
      <dsp:nvSpPr>
        <dsp:cNvPr id="0" name=""/>
        <dsp:cNvSpPr/>
      </dsp:nvSpPr>
      <dsp:spPr>
        <a:xfrm>
          <a:off x="4806738" y="1912551"/>
          <a:ext cx="2098837" cy="20988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3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3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শিখি</a:t>
          </a:r>
          <a:r>
            <a:rPr lang="en-US" sz="3800" kern="1200" dirty="0">
              <a:latin typeface="NikoshBAN" panose="02000000000000000000" pitchFamily="2" charset="0"/>
              <a:cs typeface="NikoshBAN" panose="02000000000000000000" pitchFamily="2" charset="0"/>
            </a:rPr>
            <a:t>             </a:t>
          </a:r>
        </a:p>
      </dsp:txBody>
      <dsp:txXfrm>
        <a:off x="5114106" y="2219919"/>
        <a:ext cx="1484101" cy="1484101"/>
      </dsp:txXfrm>
    </dsp:sp>
    <dsp:sp modelId="{8E6028E0-14ED-44E5-945F-D41934DFC0A8}">
      <dsp:nvSpPr>
        <dsp:cNvPr id="0" name=""/>
        <dsp:cNvSpPr/>
      </dsp:nvSpPr>
      <dsp:spPr>
        <a:xfrm>
          <a:off x="5121564" y="1310"/>
          <a:ext cx="1469186" cy="14691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ক্যাঙ্গারু</a:t>
          </a:r>
          <a:endParaRPr lang="en-US" sz="2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6721" y="216467"/>
        <a:ext cx="1038872" cy="1038872"/>
      </dsp:txXfrm>
    </dsp:sp>
    <dsp:sp modelId="{E6E36D4D-B0AE-4E40-BF37-BFDF412F6322}">
      <dsp:nvSpPr>
        <dsp:cNvPr id="0" name=""/>
        <dsp:cNvSpPr/>
      </dsp:nvSpPr>
      <dsp:spPr>
        <a:xfrm>
          <a:off x="7238679" y="1539484"/>
          <a:ext cx="1469186" cy="1469186"/>
        </a:xfrm>
        <a:prstGeom prst="ellipse">
          <a:avLst/>
        </a:prstGeom>
        <a:solidFill>
          <a:schemeClr val="accent3">
            <a:hueOff val="-1239692"/>
            <a:satOff val="202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অষ্ট্রেলিয়া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53836" y="1754641"/>
        <a:ext cx="1038872" cy="1038872"/>
      </dsp:txXfrm>
    </dsp:sp>
    <dsp:sp modelId="{E8E1BDDD-34C5-4C60-9CFE-189E4E4695AF}">
      <dsp:nvSpPr>
        <dsp:cNvPr id="0" name=""/>
        <dsp:cNvSpPr/>
      </dsp:nvSpPr>
      <dsp:spPr>
        <a:xfrm>
          <a:off x="6430013" y="4028302"/>
          <a:ext cx="1469186" cy="1469186"/>
        </a:xfrm>
        <a:prstGeom prst="ellipse">
          <a:avLst/>
        </a:prstGeom>
        <a:solidFill>
          <a:schemeClr val="accent3">
            <a:hueOff val="-2479383"/>
            <a:satOff val="404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আফ্রিকা</a:t>
          </a:r>
          <a:endParaRPr lang="en-US" sz="2800" kern="1200" dirty="0">
            <a:solidFill>
              <a:schemeClr val="accent6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45170" y="4243459"/>
        <a:ext cx="1038872" cy="1038872"/>
      </dsp:txXfrm>
    </dsp:sp>
    <dsp:sp modelId="{134B541E-C24E-4670-BBBF-0C7FAB4AB6B4}">
      <dsp:nvSpPr>
        <dsp:cNvPr id="0" name=""/>
        <dsp:cNvSpPr/>
      </dsp:nvSpPr>
      <dsp:spPr>
        <a:xfrm>
          <a:off x="3813115" y="4028302"/>
          <a:ext cx="1469186" cy="1469186"/>
        </a:xfrm>
        <a:prstGeom prst="ellipse">
          <a:avLst/>
        </a:prstGeom>
        <a:solidFill>
          <a:schemeClr val="accent3">
            <a:hueOff val="-3719075"/>
            <a:satOff val="606"/>
            <a:lumOff val="2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বিলুপ্ত</a:t>
          </a:r>
          <a:endParaRPr lang="en-US" sz="2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28272" y="4243459"/>
        <a:ext cx="1038872" cy="1038872"/>
      </dsp:txXfrm>
    </dsp:sp>
    <dsp:sp modelId="{365A41BB-CA20-4BAE-8F31-359224DE8EDC}">
      <dsp:nvSpPr>
        <dsp:cNvPr id="0" name=""/>
        <dsp:cNvSpPr/>
      </dsp:nvSpPr>
      <dsp:spPr>
        <a:xfrm>
          <a:off x="3004449" y="1539484"/>
          <a:ext cx="1469186" cy="1469186"/>
        </a:xfrm>
        <a:prstGeom prst="ellipse">
          <a:avLst/>
        </a:prstGeom>
        <a:solidFill>
          <a:schemeClr val="accent3">
            <a:hueOff val="-4958767"/>
            <a:satOff val="808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ভয়ঙ্কর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9606" y="1754641"/>
        <a:ext cx="1038872" cy="1038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81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0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5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6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0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3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49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30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4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3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0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0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4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369B2C-7FA9-48A9-A0FC-3ED1E42530D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042DC0-1400-48F6-A6E3-E7986434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62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105507" y="270803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2C157-DC31-4D05-AEE6-1B7A2F4C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7" b="96813" l="0" r="99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03" y="270801"/>
            <a:ext cx="7723163" cy="63163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E39D5B0-AAF2-46E4-B480-5FF4151AAF99}"/>
              </a:ext>
            </a:extLst>
          </p:cNvPr>
          <p:cNvGrpSpPr/>
          <p:nvPr/>
        </p:nvGrpSpPr>
        <p:grpSpPr>
          <a:xfrm>
            <a:off x="105506" y="270802"/>
            <a:ext cx="11980985" cy="6316393"/>
            <a:chOff x="105506" y="270802"/>
            <a:chExt cx="11980985" cy="631639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0ED90B9-A2C1-43CF-9D9D-BD1BFD2F045E}"/>
                </a:ext>
              </a:extLst>
            </p:cNvPr>
            <p:cNvSpPr/>
            <p:nvPr/>
          </p:nvSpPr>
          <p:spPr>
            <a:xfrm>
              <a:off x="105506" y="270802"/>
              <a:ext cx="2201597" cy="631639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8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80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80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endParaRPr lang="en-US" sz="8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847F5D1-4ED6-4C2D-A3E3-37EFAC81E000}"/>
                </a:ext>
              </a:extLst>
            </p:cNvPr>
            <p:cNvSpPr/>
            <p:nvPr/>
          </p:nvSpPr>
          <p:spPr>
            <a:xfrm>
              <a:off x="9884896" y="270802"/>
              <a:ext cx="2201595" cy="631639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8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8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ইকে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8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8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8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8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8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8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7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105506" y="263769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8BD3C6-B507-4F90-ACD2-2E6DE247DEE3}"/>
              </a:ext>
            </a:extLst>
          </p:cNvPr>
          <p:cNvGrpSpPr/>
          <p:nvPr/>
        </p:nvGrpSpPr>
        <p:grpSpPr>
          <a:xfrm>
            <a:off x="373603" y="2074986"/>
            <a:ext cx="11444790" cy="3660931"/>
            <a:chOff x="360945" y="1681091"/>
            <a:chExt cx="11444790" cy="36609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90E991-351D-4DF5-8890-99D49B8E0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945" y="1681092"/>
              <a:ext cx="5317960" cy="36609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ADF85F-C61C-4CE1-A714-E1DEA3CC3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1681091"/>
              <a:ext cx="5404935" cy="3660929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4D30A0-EDF4-4DDC-9F6A-4E4E09F3FE12}"/>
              </a:ext>
            </a:extLst>
          </p:cNvPr>
          <p:cNvSpPr/>
          <p:nvPr/>
        </p:nvSpPr>
        <p:spPr>
          <a:xfrm>
            <a:off x="335279" y="277838"/>
            <a:ext cx="11521440" cy="13962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9758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97D6FC-49B0-4828-9CA0-CC7AD80D661A}"/>
              </a:ext>
            </a:extLst>
          </p:cNvPr>
          <p:cNvGrpSpPr/>
          <p:nvPr/>
        </p:nvGrpSpPr>
        <p:grpSpPr>
          <a:xfrm>
            <a:off x="0" y="541607"/>
            <a:ext cx="11980985" cy="6316393"/>
            <a:chOff x="105507" y="270803"/>
            <a:chExt cx="11980985" cy="63163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B96276-216E-44AC-96C6-A69E4309DCAC}"/>
                </a:ext>
              </a:extLst>
            </p:cNvPr>
            <p:cNvGrpSpPr/>
            <p:nvPr/>
          </p:nvGrpSpPr>
          <p:grpSpPr>
            <a:xfrm>
              <a:off x="105507" y="270803"/>
              <a:ext cx="11980985" cy="6316393"/>
              <a:chOff x="105507" y="126424"/>
              <a:chExt cx="11980985" cy="6316393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70499A5-D0B8-4756-AEAB-21189EA2C296}"/>
                  </a:ext>
                </a:extLst>
              </p:cNvPr>
              <p:cNvSpPr/>
              <p:nvPr/>
            </p:nvSpPr>
            <p:spPr>
              <a:xfrm>
                <a:off x="105507" y="126424"/>
                <a:ext cx="11980985" cy="6316393"/>
              </a:xfrm>
              <a:prstGeom prst="roundRect">
                <a:avLst/>
              </a:prstGeom>
              <a:gradFill>
                <a:gsLst>
                  <a:gs pos="0">
                    <a:srgbClr val="FFC000"/>
                  </a:gs>
                  <a:gs pos="73000">
                    <a:schemeClr val="accent1">
                      <a:lumMod val="45000"/>
                      <a:lumOff val="55000"/>
                    </a:schemeClr>
                  </a:gs>
                  <a:gs pos="0">
                    <a:srgbClr val="92D05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385E1B3-1EF9-4B6F-BCFB-4C50DF848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661" y="1758750"/>
                <a:ext cx="5452338" cy="4300722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6FAF38-99D7-42C5-A872-98C4F791E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293" y="1903128"/>
              <a:ext cx="5452338" cy="4300723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2771E1-C067-471D-9C9E-B01AE304B113}"/>
              </a:ext>
            </a:extLst>
          </p:cNvPr>
          <p:cNvSpPr/>
          <p:nvPr/>
        </p:nvSpPr>
        <p:spPr>
          <a:xfrm>
            <a:off x="381066" y="215006"/>
            <a:ext cx="11521440" cy="19589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নাম।এ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সুন্দরবনে।এ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ভয়ঙ্কর।এর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চালচলনও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829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105507" y="270803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D0C5FD-A0E5-4DA5-86CD-AE24704964FA}"/>
              </a:ext>
            </a:extLst>
          </p:cNvPr>
          <p:cNvSpPr/>
          <p:nvPr/>
        </p:nvSpPr>
        <p:spPr>
          <a:xfrm>
            <a:off x="335279" y="277837"/>
            <a:ext cx="11521440" cy="19589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চিতাবাঘ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ওলবাঘ।কিস্তু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23EF4E-5B3A-4A57-A5D9-0A01E6CBEAA4}"/>
              </a:ext>
            </a:extLst>
          </p:cNvPr>
          <p:cNvGrpSpPr/>
          <p:nvPr/>
        </p:nvGrpSpPr>
        <p:grpSpPr>
          <a:xfrm>
            <a:off x="231378" y="2236763"/>
            <a:ext cx="11729244" cy="3754963"/>
            <a:chOff x="231378" y="2236763"/>
            <a:chExt cx="11729244" cy="375496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A9EBABC-A114-419E-BD39-C68848E66BBB}"/>
                </a:ext>
              </a:extLst>
            </p:cNvPr>
            <p:cNvGrpSpPr/>
            <p:nvPr/>
          </p:nvGrpSpPr>
          <p:grpSpPr>
            <a:xfrm>
              <a:off x="231378" y="2248274"/>
              <a:ext cx="8096695" cy="3743452"/>
              <a:chOff x="231378" y="2248274"/>
              <a:chExt cx="8096695" cy="374345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013DB61-5125-4552-89C5-295E7D12B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49358" y="2248274"/>
                <a:ext cx="3878715" cy="374345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A1B97F2-1CE5-4933-A756-0DF7FDE4E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1378" y="2248274"/>
                <a:ext cx="4217981" cy="374345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</p:grp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8438133-8617-4F19-B7A5-ECE78D966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073" y="2236763"/>
              <a:ext cx="3632549" cy="3754963"/>
            </a:xfrm>
            <a:prstGeom prst="rect">
              <a:avLst/>
            </a:prstGeom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802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105507" y="367056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F9A85-FD2E-4913-A324-BEB672F69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8" y="2324174"/>
            <a:ext cx="5405290" cy="3218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777C98-B15C-46E7-9D2C-174D50046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54" y="2324173"/>
            <a:ext cx="5405290" cy="321849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6074F0-7A12-4ED0-9CDA-8853C4FA22B6}"/>
              </a:ext>
            </a:extLst>
          </p:cNvPr>
          <p:cNvSpPr/>
          <p:nvPr/>
        </p:nvSpPr>
        <p:spPr>
          <a:xfrm>
            <a:off x="335279" y="277837"/>
            <a:ext cx="11521440" cy="19589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সম্পদ।এ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50D06F-B54D-40D7-9E87-54AF798DC31B}"/>
              </a:ext>
            </a:extLst>
          </p:cNvPr>
          <p:cNvGrpSpPr/>
          <p:nvPr/>
        </p:nvGrpSpPr>
        <p:grpSpPr>
          <a:xfrm>
            <a:off x="335279" y="2325982"/>
            <a:ext cx="11366256" cy="3218499"/>
            <a:chOff x="335279" y="2325982"/>
            <a:chExt cx="11366256" cy="32184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C40A43-21DB-4121-9B7A-D26B82162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79" y="2325983"/>
              <a:ext cx="5405290" cy="321849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196412-E56A-4CDA-93A6-938B6CB09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45" y="2325982"/>
              <a:ext cx="5405290" cy="321849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549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85870" y="0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70B4C6-4C27-40F9-AD14-573B9A83DF7B}"/>
              </a:ext>
            </a:extLst>
          </p:cNvPr>
          <p:cNvGrpSpPr/>
          <p:nvPr/>
        </p:nvGrpSpPr>
        <p:grpSpPr>
          <a:xfrm>
            <a:off x="125143" y="2484373"/>
            <a:ext cx="11941712" cy="2950588"/>
            <a:chOff x="125144" y="1928701"/>
            <a:chExt cx="11941712" cy="295058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87F910-93D3-48A5-81B2-DAA2956CF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779" y="1928701"/>
              <a:ext cx="3776077" cy="28692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079378-4A00-45E6-B955-606B832FE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4" y="1978708"/>
              <a:ext cx="4162499" cy="290058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814187-D76C-4613-A67C-B748AD8C5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172" y="1978708"/>
              <a:ext cx="3776077" cy="28692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16E381-E4A8-4D5A-9DCD-F817962F00FF}"/>
              </a:ext>
            </a:extLst>
          </p:cNvPr>
          <p:cNvSpPr/>
          <p:nvPr/>
        </p:nvSpPr>
        <p:spPr>
          <a:xfrm>
            <a:off x="335279" y="277837"/>
            <a:ext cx="11521440" cy="19589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গন্ডার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ছিল,ছিল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হাতি,ছিল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শুয়োর।এখন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নেই।তবে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0603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0" y="270803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8D0D67-A78D-4DC8-887A-B46A9A569E73}"/>
              </a:ext>
            </a:extLst>
          </p:cNvPr>
          <p:cNvSpPr/>
          <p:nvPr/>
        </p:nvSpPr>
        <p:spPr>
          <a:xfrm>
            <a:off x="335279" y="277837"/>
            <a:ext cx="11521440" cy="19589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হরিন।কোনোটার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শিং,কোনটার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গায়েফোঁটাফোঁটা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দাগ।এদর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8F3906-0904-4178-B3FF-4BC7B85EE54A}"/>
              </a:ext>
            </a:extLst>
          </p:cNvPr>
          <p:cNvGrpSpPr/>
          <p:nvPr/>
        </p:nvGrpSpPr>
        <p:grpSpPr>
          <a:xfrm>
            <a:off x="154408" y="2651509"/>
            <a:ext cx="11709708" cy="3354025"/>
            <a:chOff x="271276" y="2415348"/>
            <a:chExt cx="11709708" cy="33540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84AD67-A38A-421F-B0A6-E77626DC5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72975" y="2415349"/>
              <a:ext cx="4308009" cy="335402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4CE969-2A52-49D1-90C2-9492A787E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36734" y="2415348"/>
              <a:ext cx="3907517" cy="335402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8100">
              <a:solidFill>
                <a:schemeClr val="accent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5377B9-B680-44CD-8640-925C13ED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76" y="2415349"/>
              <a:ext cx="3765459" cy="335402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699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105507" y="270803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30F475-E290-41D4-93AC-A9D3E49ED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781536"/>
              </p:ext>
            </p:extLst>
          </p:nvPr>
        </p:nvGraphicFramePr>
        <p:xfrm>
          <a:off x="479685" y="599608"/>
          <a:ext cx="11712315" cy="553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7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418278-D9BF-499A-A038-80ED0D661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D418278-D9BF-499A-A038-80ED0D661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D418278-D9BF-499A-A038-80ED0D661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D418278-D9BF-499A-A038-80ED0D661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6028E0-14ED-44E5-945F-D41934DFC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E6028E0-14ED-44E5-945F-D41934DFC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8E6028E0-14ED-44E5-945F-D41934DFC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8E6028E0-14ED-44E5-945F-D41934DFC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1EF07F-24F9-42BE-BB2D-69D75E34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C51EF07F-24F9-42BE-BB2D-69D75E34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C51EF07F-24F9-42BE-BB2D-69D75E34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51EF07F-24F9-42BE-BB2D-69D75E34E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E36D4D-B0AE-4E40-BF37-BFDF412F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E6E36D4D-B0AE-4E40-BF37-BFDF412F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E6E36D4D-B0AE-4E40-BF37-BFDF412F6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6E36D4D-B0AE-4E40-BF37-BFDF412F6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6D2FB-BA3B-4278-8876-CFA0AF6B2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B796D2FB-BA3B-4278-8876-CFA0AF6B2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B796D2FB-BA3B-4278-8876-CFA0AF6B2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796D2FB-BA3B-4278-8876-CFA0AF6B2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1BDDD-34C5-4C60-9CFE-189E4E469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8E1BDDD-34C5-4C60-9CFE-189E4E469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E8E1BDDD-34C5-4C60-9CFE-189E4E469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E8E1BDDD-34C5-4C60-9CFE-189E4E4695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CC728-D19C-4986-BA56-CC2186C57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0CCC728-D19C-4986-BA56-CC2186C57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0CCC728-D19C-4986-BA56-CC2186C57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0CCC728-D19C-4986-BA56-CC2186C57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4B541E-C24E-4670-BBBF-0C7FAB4AB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34B541E-C24E-4670-BBBF-0C7FAB4AB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34B541E-C24E-4670-BBBF-0C7FAB4AB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134B541E-C24E-4670-BBBF-0C7FAB4AB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55B2F9-1B52-48C3-8CD4-90990C920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CA55B2F9-1B52-48C3-8CD4-90990C920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CA55B2F9-1B52-48C3-8CD4-90990C920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CA55B2F9-1B52-48C3-8CD4-90990C920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5A41BB-CA20-4BAE-8F31-359224DE8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65A41BB-CA20-4BAE-8F31-359224DE8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65A41BB-CA20-4BAE-8F31-359224DE8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365A41BB-CA20-4BAE-8F31-359224DE8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34F3B2-AAA3-481D-A41A-555CA9809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334F3B2-AAA3-481D-A41A-555CA9809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334F3B2-AAA3-481D-A41A-555CA9809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334F3B2-AAA3-481D-A41A-555CA9809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105507" y="205841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D47AF3-5E90-4030-9B6A-C22D89178652}"/>
              </a:ext>
            </a:extLst>
          </p:cNvPr>
          <p:cNvSpPr/>
          <p:nvPr/>
        </p:nvSpPr>
        <p:spPr>
          <a:xfrm>
            <a:off x="3139883" y="193787"/>
            <a:ext cx="4664242" cy="1094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37B0AC-C494-4E30-85BE-EB0813FCC748}"/>
              </a:ext>
            </a:extLst>
          </p:cNvPr>
          <p:cNvSpPr/>
          <p:nvPr/>
        </p:nvSpPr>
        <p:spPr>
          <a:xfrm>
            <a:off x="1237957" y="2522743"/>
            <a:ext cx="1950411" cy="6015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4E9D6C-598E-4B7F-A893-8EBC074CCE58}"/>
              </a:ext>
            </a:extLst>
          </p:cNvPr>
          <p:cNvGrpSpPr/>
          <p:nvPr/>
        </p:nvGrpSpPr>
        <p:grpSpPr>
          <a:xfrm>
            <a:off x="3568842" y="2509835"/>
            <a:ext cx="8121410" cy="601579"/>
            <a:chOff x="3568842" y="2509835"/>
            <a:chExt cx="8121410" cy="601579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9F70F8A7-CF15-4780-8A19-16B5CD73DA74}"/>
                </a:ext>
              </a:extLst>
            </p:cNvPr>
            <p:cNvSpPr/>
            <p:nvPr/>
          </p:nvSpPr>
          <p:spPr>
            <a:xfrm>
              <a:off x="3568842" y="2660229"/>
              <a:ext cx="1503948" cy="300790"/>
            </a:xfrm>
            <a:prstGeom prst="rightArrow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9F6E303-245E-4C11-99D0-1C285789081A}"/>
                </a:ext>
              </a:extLst>
            </p:cNvPr>
            <p:cNvSpPr/>
            <p:nvPr/>
          </p:nvSpPr>
          <p:spPr>
            <a:xfrm>
              <a:off x="5661041" y="2509835"/>
              <a:ext cx="6029211" cy="60157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en-US" sz="4800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উপাদান</a:t>
              </a:r>
              <a:r>
                <a:rPr lang="en-US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জিনিস</a:t>
              </a:r>
              <a:r>
                <a:rPr lang="en-US" sz="4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8BAEF1-539D-45C4-B6E2-DD792BAD2AF4}"/>
              </a:ext>
            </a:extLst>
          </p:cNvPr>
          <p:cNvSpPr/>
          <p:nvPr/>
        </p:nvSpPr>
        <p:spPr>
          <a:xfrm>
            <a:off x="1237956" y="3420497"/>
            <a:ext cx="1950411" cy="6015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7251E-2B81-4EB5-835E-883F345836D9}"/>
              </a:ext>
            </a:extLst>
          </p:cNvPr>
          <p:cNvGrpSpPr/>
          <p:nvPr/>
        </p:nvGrpSpPr>
        <p:grpSpPr>
          <a:xfrm>
            <a:off x="3568842" y="3364038"/>
            <a:ext cx="4466156" cy="601579"/>
            <a:chOff x="3568842" y="3364038"/>
            <a:chExt cx="4466156" cy="601579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80782B13-23B8-4DEB-9AB7-830766106EA0}"/>
                </a:ext>
              </a:extLst>
            </p:cNvPr>
            <p:cNvSpPr/>
            <p:nvPr/>
          </p:nvSpPr>
          <p:spPr>
            <a:xfrm>
              <a:off x="3568842" y="3579798"/>
              <a:ext cx="1503948" cy="30079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ECE169E-6EE1-46C4-BCF1-3A8CA367DC40}"/>
                </a:ext>
              </a:extLst>
            </p:cNvPr>
            <p:cNvSpPr/>
            <p:nvPr/>
          </p:nvSpPr>
          <p:spPr>
            <a:xfrm>
              <a:off x="5657989" y="3364038"/>
              <a:ext cx="2377009" cy="60157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4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রাজকীয়</a:t>
              </a:r>
              <a:r>
                <a:rPr lang="en-US" sz="4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F0BF90-B767-487A-ABE1-FEA1A2F411C9}"/>
              </a:ext>
            </a:extLst>
          </p:cNvPr>
          <p:cNvGrpSpPr/>
          <p:nvPr/>
        </p:nvGrpSpPr>
        <p:grpSpPr>
          <a:xfrm>
            <a:off x="3494150" y="4243054"/>
            <a:ext cx="6122720" cy="601579"/>
            <a:chOff x="3494150" y="4243054"/>
            <a:chExt cx="6122720" cy="601579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9AC7077D-F144-4B71-ACE3-2719C235CA96}"/>
                </a:ext>
              </a:extLst>
            </p:cNvPr>
            <p:cNvSpPr/>
            <p:nvPr/>
          </p:nvSpPr>
          <p:spPr>
            <a:xfrm>
              <a:off x="3494150" y="4477151"/>
              <a:ext cx="1503948" cy="30079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896588E-39D2-4D58-A956-1C0C41185310}"/>
                </a:ext>
              </a:extLst>
            </p:cNvPr>
            <p:cNvSpPr/>
            <p:nvPr/>
          </p:nvSpPr>
          <p:spPr>
            <a:xfrm>
              <a:off x="5657989" y="4243054"/>
              <a:ext cx="3958881" cy="60157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as-IN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as-IN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3BA6C1-4F62-46B6-B38C-94EF12216349}"/>
              </a:ext>
            </a:extLst>
          </p:cNvPr>
          <p:cNvSpPr/>
          <p:nvPr/>
        </p:nvSpPr>
        <p:spPr>
          <a:xfrm>
            <a:off x="1237956" y="4374522"/>
            <a:ext cx="1950411" cy="6015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30E72B1-B79C-4E16-B464-9318C594D763}"/>
              </a:ext>
            </a:extLst>
          </p:cNvPr>
          <p:cNvSpPr/>
          <p:nvPr/>
        </p:nvSpPr>
        <p:spPr>
          <a:xfrm>
            <a:off x="1237956" y="5296719"/>
            <a:ext cx="1950411" cy="6015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3AA436-AED8-4715-ABF7-135994C06228}"/>
              </a:ext>
            </a:extLst>
          </p:cNvPr>
          <p:cNvGrpSpPr/>
          <p:nvPr/>
        </p:nvGrpSpPr>
        <p:grpSpPr>
          <a:xfrm>
            <a:off x="3494150" y="5093632"/>
            <a:ext cx="6167701" cy="688190"/>
            <a:chOff x="3494150" y="5093632"/>
            <a:chExt cx="6167701" cy="688190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364A2DD4-984E-426D-8F9E-4446F24D6FBA}"/>
                </a:ext>
              </a:extLst>
            </p:cNvPr>
            <p:cNvSpPr/>
            <p:nvPr/>
          </p:nvSpPr>
          <p:spPr>
            <a:xfrm>
              <a:off x="3494150" y="5473252"/>
              <a:ext cx="1503948" cy="30079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012E631-EA70-4E4C-A41C-6BEAF06A890B}"/>
                </a:ext>
              </a:extLst>
            </p:cNvPr>
            <p:cNvSpPr/>
            <p:nvPr/>
          </p:nvSpPr>
          <p:spPr>
            <a:xfrm>
              <a:off x="5683349" y="5093632"/>
              <a:ext cx="3978502" cy="68819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8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োপ</a:t>
              </a:r>
              <a:r>
                <a:rPr lang="en-US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পেয়েছে</a:t>
              </a:r>
              <a:r>
                <a:rPr lang="en-US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8213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0" y="283012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D47AF3-5E90-4030-9B6A-C22D89178652}"/>
              </a:ext>
            </a:extLst>
          </p:cNvPr>
          <p:cNvSpPr/>
          <p:nvPr/>
        </p:nvSpPr>
        <p:spPr>
          <a:xfrm>
            <a:off x="274319" y="330745"/>
            <a:ext cx="11432345" cy="1094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্গে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37B0AC-C494-4E30-85BE-EB0813FCC748}"/>
              </a:ext>
            </a:extLst>
          </p:cNvPr>
          <p:cNvSpPr/>
          <p:nvPr/>
        </p:nvSpPr>
        <p:spPr>
          <a:xfrm>
            <a:off x="1969476" y="1867272"/>
            <a:ext cx="1091913" cy="7820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9B9BB9-E843-442B-BBB8-3B8491BBF3E4}"/>
              </a:ext>
            </a:extLst>
          </p:cNvPr>
          <p:cNvSpPr/>
          <p:nvPr/>
        </p:nvSpPr>
        <p:spPr>
          <a:xfrm>
            <a:off x="1969475" y="2751220"/>
            <a:ext cx="1069147" cy="78205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83956E-C63A-4ED7-8FF1-E46381965D14}"/>
              </a:ext>
            </a:extLst>
          </p:cNvPr>
          <p:cNvSpPr/>
          <p:nvPr/>
        </p:nvSpPr>
        <p:spPr>
          <a:xfrm>
            <a:off x="1911537" y="3669094"/>
            <a:ext cx="1149852" cy="8471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D547845-F801-4DAE-8098-1A5F3E75896C}"/>
              </a:ext>
            </a:extLst>
          </p:cNvPr>
          <p:cNvSpPr/>
          <p:nvPr/>
        </p:nvSpPr>
        <p:spPr>
          <a:xfrm>
            <a:off x="1911537" y="4701126"/>
            <a:ext cx="1149853" cy="8471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6BA712-DA02-4DE5-BFB2-BDCEAF92908E}"/>
              </a:ext>
            </a:extLst>
          </p:cNvPr>
          <p:cNvSpPr/>
          <p:nvPr/>
        </p:nvSpPr>
        <p:spPr>
          <a:xfrm>
            <a:off x="1911537" y="5703249"/>
            <a:ext cx="1149853" cy="8471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4769B5F-D0DF-4846-A2B1-3977FF7781F4}"/>
              </a:ext>
            </a:extLst>
          </p:cNvPr>
          <p:cNvSpPr/>
          <p:nvPr/>
        </p:nvSpPr>
        <p:spPr>
          <a:xfrm>
            <a:off x="8619354" y="2791772"/>
            <a:ext cx="2232231" cy="6734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0AAA85-B84B-456B-B705-12D5D191031F}"/>
              </a:ext>
            </a:extLst>
          </p:cNvPr>
          <p:cNvGrpSpPr/>
          <p:nvPr/>
        </p:nvGrpSpPr>
        <p:grpSpPr>
          <a:xfrm>
            <a:off x="3395418" y="2767775"/>
            <a:ext cx="4713095" cy="765498"/>
            <a:chOff x="3395418" y="2767775"/>
            <a:chExt cx="4713095" cy="76549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8541584-83AE-4D25-80B0-F224B399FEA1}"/>
                </a:ext>
              </a:extLst>
            </p:cNvPr>
            <p:cNvSpPr/>
            <p:nvPr/>
          </p:nvSpPr>
          <p:spPr>
            <a:xfrm>
              <a:off x="7016600" y="2767775"/>
              <a:ext cx="1091913" cy="6734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5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4CDA800-DCEF-4283-96CD-0AFE64641DF4}"/>
                </a:ext>
              </a:extLst>
            </p:cNvPr>
            <p:cNvSpPr/>
            <p:nvPr/>
          </p:nvSpPr>
          <p:spPr>
            <a:xfrm>
              <a:off x="5213526" y="2859839"/>
              <a:ext cx="1091913" cy="6734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48271E37-5F99-4449-9805-140F6482156F}"/>
                </a:ext>
              </a:extLst>
            </p:cNvPr>
            <p:cNvSpPr/>
            <p:nvPr/>
          </p:nvSpPr>
          <p:spPr>
            <a:xfrm>
              <a:off x="3395418" y="3064682"/>
              <a:ext cx="1503948" cy="3007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F48420-38B8-41ED-81D7-D2B309451FC0}"/>
              </a:ext>
            </a:extLst>
          </p:cNvPr>
          <p:cNvGrpSpPr/>
          <p:nvPr/>
        </p:nvGrpSpPr>
        <p:grpSpPr>
          <a:xfrm>
            <a:off x="3421410" y="1921581"/>
            <a:ext cx="4687102" cy="727744"/>
            <a:chOff x="3421410" y="1921581"/>
            <a:chExt cx="4687102" cy="727744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9F70F8A7-CF15-4780-8A19-16B5CD73DA74}"/>
                </a:ext>
              </a:extLst>
            </p:cNvPr>
            <p:cNvSpPr/>
            <p:nvPr/>
          </p:nvSpPr>
          <p:spPr>
            <a:xfrm>
              <a:off x="3421410" y="2211997"/>
              <a:ext cx="1503948" cy="3007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9F6E303-245E-4C11-99D0-1C285789081A}"/>
                </a:ext>
              </a:extLst>
            </p:cNvPr>
            <p:cNvSpPr/>
            <p:nvPr/>
          </p:nvSpPr>
          <p:spPr>
            <a:xfrm>
              <a:off x="5213529" y="1975891"/>
              <a:ext cx="1091913" cy="6734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6404D67-A6B0-45F2-AE49-D1CF2CD26F53}"/>
                </a:ext>
              </a:extLst>
            </p:cNvPr>
            <p:cNvSpPr/>
            <p:nvPr/>
          </p:nvSpPr>
          <p:spPr>
            <a:xfrm>
              <a:off x="7016599" y="1921581"/>
              <a:ext cx="1091913" cy="6734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9ED0723-2276-447D-ACC6-FEB18C723904}"/>
              </a:ext>
            </a:extLst>
          </p:cNvPr>
          <p:cNvSpPr/>
          <p:nvPr/>
        </p:nvSpPr>
        <p:spPr>
          <a:xfrm>
            <a:off x="8619353" y="1873707"/>
            <a:ext cx="2232231" cy="6734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BC33762-9C68-4627-AC91-A8E19E03B3A0}"/>
              </a:ext>
            </a:extLst>
          </p:cNvPr>
          <p:cNvSpPr/>
          <p:nvPr/>
        </p:nvSpPr>
        <p:spPr>
          <a:xfrm>
            <a:off x="8619354" y="3913725"/>
            <a:ext cx="2232231" cy="6734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41123D5-86C8-4740-A14D-6D7E180C3BFC}"/>
              </a:ext>
            </a:extLst>
          </p:cNvPr>
          <p:cNvSpPr/>
          <p:nvPr/>
        </p:nvSpPr>
        <p:spPr>
          <a:xfrm>
            <a:off x="8619355" y="4959556"/>
            <a:ext cx="2232231" cy="67343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গণ্ডার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481C38D-583C-4DA5-AF90-5C3F78249900}"/>
              </a:ext>
            </a:extLst>
          </p:cNvPr>
          <p:cNvSpPr/>
          <p:nvPr/>
        </p:nvSpPr>
        <p:spPr>
          <a:xfrm>
            <a:off x="8619356" y="5881497"/>
            <a:ext cx="2232231" cy="67343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9B1F94-2900-4A03-8466-39CB0A48CF1D}"/>
              </a:ext>
            </a:extLst>
          </p:cNvPr>
          <p:cNvGrpSpPr/>
          <p:nvPr/>
        </p:nvGrpSpPr>
        <p:grpSpPr>
          <a:xfrm>
            <a:off x="3473436" y="3842767"/>
            <a:ext cx="4677709" cy="673434"/>
            <a:chOff x="3473436" y="3842767"/>
            <a:chExt cx="4677709" cy="67343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980EDF-DBA5-4BCD-88CE-0BFF065249CD}"/>
                </a:ext>
              </a:extLst>
            </p:cNvPr>
            <p:cNvSpPr/>
            <p:nvPr/>
          </p:nvSpPr>
          <p:spPr>
            <a:xfrm>
              <a:off x="5213527" y="3842767"/>
              <a:ext cx="1091913" cy="6734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54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853FD114-57BC-422E-AF5B-06867E1B06C7}"/>
                </a:ext>
              </a:extLst>
            </p:cNvPr>
            <p:cNvSpPr/>
            <p:nvPr/>
          </p:nvSpPr>
          <p:spPr>
            <a:xfrm>
              <a:off x="3473436" y="4029089"/>
              <a:ext cx="1503948" cy="3007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887CC4C-75D6-47D5-8B79-7D4357A312EE}"/>
                </a:ext>
              </a:extLst>
            </p:cNvPr>
            <p:cNvSpPr/>
            <p:nvPr/>
          </p:nvSpPr>
          <p:spPr>
            <a:xfrm>
              <a:off x="7059232" y="3842767"/>
              <a:ext cx="1091913" cy="6734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5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C821C2-4D03-41EF-970E-0D41EADE512D}"/>
              </a:ext>
            </a:extLst>
          </p:cNvPr>
          <p:cNvGrpSpPr/>
          <p:nvPr/>
        </p:nvGrpSpPr>
        <p:grpSpPr>
          <a:xfrm>
            <a:off x="3363472" y="5839206"/>
            <a:ext cx="4745038" cy="726607"/>
            <a:chOff x="3363472" y="5839206"/>
            <a:chExt cx="4745038" cy="72660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9A6E836-A2AE-4FF0-8C2D-4D1EC0824BBB}"/>
                </a:ext>
              </a:extLst>
            </p:cNvPr>
            <p:cNvSpPr/>
            <p:nvPr/>
          </p:nvSpPr>
          <p:spPr>
            <a:xfrm>
              <a:off x="5213528" y="5892379"/>
              <a:ext cx="1091913" cy="6734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5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endPara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4D40E2A2-10C9-4088-8039-24677EAD5707}"/>
                </a:ext>
              </a:extLst>
            </p:cNvPr>
            <p:cNvSpPr/>
            <p:nvPr/>
          </p:nvSpPr>
          <p:spPr>
            <a:xfrm>
              <a:off x="3363472" y="6175923"/>
              <a:ext cx="1503948" cy="3007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15D11DF-338B-44EB-BD0A-5B0C8D58250B}"/>
                </a:ext>
              </a:extLst>
            </p:cNvPr>
            <p:cNvSpPr/>
            <p:nvPr/>
          </p:nvSpPr>
          <p:spPr>
            <a:xfrm>
              <a:off x="7016597" y="5839206"/>
              <a:ext cx="1091913" cy="6734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A8093B-D1BC-4FC1-ADAA-54CEE5F49808}"/>
              </a:ext>
            </a:extLst>
          </p:cNvPr>
          <p:cNvGrpSpPr/>
          <p:nvPr/>
        </p:nvGrpSpPr>
        <p:grpSpPr>
          <a:xfrm>
            <a:off x="3395418" y="4898255"/>
            <a:ext cx="4713093" cy="727488"/>
            <a:chOff x="3395418" y="4898255"/>
            <a:chExt cx="4713093" cy="72748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C43AACF-54F6-4AAA-B73A-3065CFF27039}"/>
                </a:ext>
              </a:extLst>
            </p:cNvPr>
            <p:cNvSpPr/>
            <p:nvPr/>
          </p:nvSpPr>
          <p:spPr>
            <a:xfrm>
              <a:off x="5267668" y="4898255"/>
              <a:ext cx="1091913" cy="6734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5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endPara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88D94809-D904-46FD-89AC-77A6B005DD4A}"/>
                </a:ext>
              </a:extLst>
            </p:cNvPr>
            <p:cNvSpPr/>
            <p:nvPr/>
          </p:nvSpPr>
          <p:spPr>
            <a:xfrm>
              <a:off x="3395418" y="5061121"/>
              <a:ext cx="1503948" cy="3007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F599C36-3387-4612-8AB4-2CE559312B4A}"/>
                </a:ext>
              </a:extLst>
            </p:cNvPr>
            <p:cNvSpPr/>
            <p:nvPr/>
          </p:nvSpPr>
          <p:spPr>
            <a:xfrm>
              <a:off x="7016598" y="4952309"/>
              <a:ext cx="1091913" cy="6734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endPara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7" grpId="0" animBg="1"/>
      <p:bldP spid="12" grpId="0" animBg="1"/>
      <p:bldP spid="13" grpId="0" animBg="1"/>
      <p:bldP spid="14" grpId="0" animBg="1"/>
      <p:bldP spid="16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211015" y="360888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37B0AC-C494-4E30-85BE-EB0813FCC748}"/>
              </a:ext>
            </a:extLst>
          </p:cNvPr>
          <p:cNvSpPr/>
          <p:nvPr/>
        </p:nvSpPr>
        <p:spPr>
          <a:xfrm>
            <a:off x="2078132" y="2445054"/>
            <a:ext cx="2892946" cy="60157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8DF6F7-BCC1-4B14-A235-D692050EE3F6}"/>
              </a:ext>
            </a:extLst>
          </p:cNvPr>
          <p:cNvSpPr/>
          <p:nvPr/>
        </p:nvSpPr>
        <p:spPr>
          <a:xfrm>
            <a:off x="3740955" y="396845"/>
            <a:ext cx="4797083" cy="14595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এককথায়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F304A0-A139-49B0-98B9-233B34CC9E14}"/>
              </a:ext>
            </a:extLst>
          </p:cNvPr>
          <p:cNvSpPr/>
          <p:nvPr/>
        </p:nvSpPr>
        <p:spPr>
          <a:xfrm>
            <a:off x="2096597" y="5549361"/>
            <a:ext cx="2939036" cy="60157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E22BE4-BC33-49BA-BA85-295890ADF2B5}"/>
              </a:ext>
            </a:extLst>
          </p:cNvPr>
          <p:cNvSpPr/>
          <p:nvPr/>
        </p:nvSpPr>
        <p:spPr>
          <a:xfrm>
            <a:off x="2078132" y="3519085"/>
            <a:ext cx="2892946" cy="60157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BF5B6B-E8D5-4097-BF92-8273FADA2768}"/>
              </a:ext>
            </a:extLst>
          </p:cNvPr>
          <p:cNvGrpSpPr/>
          <p:nvPr/>
        </p:nvGrpSpPr>
        <p:grpSpPr>
          <a:xfrm>
            <a:off x="5658451" y="2334061"/>
            <a:ext cx="4595604" cy="601579"/>
            <a:chOff x="5658451" y="2210335"/>
            <a:chExt cx="4595604" cy="601579"/>
          </a:xfrm>
          <a:solidFill>
            <a:schemeClr val="accent2">
              <a:lumMod val="75000"/>
            </a:schemeClr>
          </a:solidFill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9F70F8A7-CF15-4780-8A19-16B5CD73DA74}"/>
                </a:ext>
              </a:extLst>
            </p:cNvPr>
            <p:cNvSpPr/>
            <p:nvPr/>
          </p:nvSpPr>
          <p:spPr>
            <a:xfrm>
              <a:off x="5658451" y="2463829"/>
              <a:ext cx="1503948" cy="30079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5ACDD4F-6A9C-42C3-A7E2-25FA704EA54D}"/>
                </a:ext>
              </a:extLst>
            </p:cNvPr>
            <p:cNvSpPr/>
            <p:nvPr/>
          </p:nvSpPr>
          <p:spPr>
            <a:xfrm>
              <a:off x="7849772" y="2210335"/>
              <a:ext cx="2404283" cy="60157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545520-4724-4805-ADDF-3ACC8A04C9D0}"/>
              </a:ext>
            </a:extLst>
          </p:cNvPr>
          <p:cNvGrpSpPr/>
          <p:nvPr/>
        </p:nvGrpSpPr>
        <p:grpSpPr>
          <a:xfrm>
            <a:off x="5597001" y="3452700"/>
            <a:ext cx="4657054" cy="601579"/>
            <a:chOff x="5597001" y="3340158"/>
            <a:chExt cx="4657054" cy="60157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16D2598-C8EF-42A6-9DEF-2BC5C5ACFCB6}"/>
                </a:ext>
              </a:extLst>
            </p:cNvPr>
            <p:cNvSpPr/>
            <p:nvPr/>
          </p:nvSpPr>
          <p:spPr>
            <a:xfrm>
              <a:off x="7849772" y="3340158"/>
              <a:ext cx="2404283" cy="60157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হী</a:t>
              </a:r>
              <a:r>
                <a:rPr lang="as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08578ACF-470A-4E7E-8B5F-D6914A5C6ACE}"/>
                </a:ext>
              </a:extLst>
            </p:cNvPr>
            <p:cNvSpPr/>
            <p:nvPr/>
          </p:nvSpPr>
          <p:spPr>
            <a:xfrm>
              <a:off x="5597001" y="3640947"/>
              <a:ext cx="1503948" cy="30079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5C5642-EAE3-4821-9D20-DDC2CAF29504}"/>
              </a:ext>
            </a:extLst>
          </p:cNvPr>
          <p:cNvGrpSpPr/>
          <p:nvPr/>
        </p:nvGrpSpPr>
        <p:grpSpPr>
          <a:xfrm>
            <a:off x="5618751" y="5402125"/>
            <a:ext cx="4844623" cy="601579"/>
            <a:chOff x="5597001" y="5433692"/>
            <a:chExt cx="4844623" cy="601579"/>
          </a:xfrm>
          <a:solidFill>
            <a:srgbClr val="7030A0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038002E-AC06-491D-806B-A5FD5D5DF429}"/>
                </a:ext>
              </a:extLst>
            </p:cNvPr>
            <p:cNvSpPr/>
            <p:nvPr/>
          </p:nvSpPr>
          <p:spPr>
            <a:xfrm>
              <a:off x="8037341" y="5433692"/>
              <a:ext cx="2404283" cy="60157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E9585C75-5A53-45CD-8C64-0AE841D6C0D5}"/>
                </a:ext>
              </a:extLst>
            </p:cNvPr>
            <p:cNvSpPr/>
            <p:nvPr/>
          </p:nvSpPr>
          <p:spPr>
            <a:xfrm>
              <a:off x="5597001" y="5699756"/>
              <a:ext cx="1503948" cy="30079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941EDAE-54D2-4F0F-BE5C-265ECCE4AB96}"/>
              </a:ext>
            </a:extLst>
          </p:cNvPr>
          <p:cNvSpPr/>
          <p:nvPr/>
        </p:nvSpPr>
        <p:spPr>
          <a:xfrm>
            <a:off x="710373" y="4598309"/>
            <a:ext cx="4325260" cy="6015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623E48-AEF4-4C22-848C-A92C5760826D}"/>
              </a:ext>
            </a:extLst>
          </p:cNvPr>
          <p:cNvGrpSpPr/>
          <p:nvPr/>
        </p:nvGrpSpPr>
        <p:grpSpPr>
          <a:xfrm>
            <a:off x="5618751" y="4455548"/>
            <a:ext cx="4716358" cy="633146"/>
            <a:chOff x="5597001" y="4403970"/>
            <a:chExt cx="4716358" cy="633146"/>
          </a:xfrm>
          <a:solidFill>
            <a:srgbClr val="0070C0"/>
          </a:solidFill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41AE2D0B-1C90-4C7C-8818-58057EE4C9FD}"/>
                </a:ext>
              </a:extLst>
            </p:cNvPr>
            <p:cNvSpPr/>
            <p:nvPr/>
          </p:nvSpPr>
          <p:spPr>
            <a:xfrm>
              <a:off x="5597001" y="4736326"/>
              <a:ext cx="1503948" cy="30079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E5CC045-DA4C-442E-8697-029504EB18B9}"/>
                </a:ext>
              </a:extLst>
            </p:cNvPr>
            <p:cNvSpPr/>
            <p:nvPr/>
          </p:nvSpPr>
          <p:spPr>
            <a:xfrm>
              <a:off x="7909076" y="4403970"/>
              <a:ext cx="2404283" cy="60157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5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1" grpId="0" animBg="1"/>
      <p:bldP spid="1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277104" y="-149533"/>
            <a:ext cx="12469104" cy="7357467"/>
            <a:chOff x="-621727" y="-750252"/>
            <a:chExt cx="12469104" cy="7357467"/>
          </a:xfrm>
        </p:grpSpPr>
        <p:grpSp>
          <p:nvGrpSpPr>
            <p:cNvPr id="14" name="Group 13"/>
            <p:cNvGrpSpPr/>
            <p:nvPr/>
          </p:nvGrpSpPr>
          <p:grpSpPr>
            <a:xfrm>
              <a:off x="-621727" y="-750252"/>
              <a:ext cx="12469104" cy="7336607"/>
              <a:chOff x="-670218" y="-750252"/>
              <a:chExt cx="12469104" cy="733660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-670218" y="-584560"/>
                <a:ext cx="12469104" cy="7081003"/>
              </a:xfrm>
              <a:prstGeom prst="rect">
                <a:avLst/>
              </a:prstGeom>
              <a:gradFill>
                <a:gsLst>
                  <a:gs pos="2000">
                    <a:srgbClr val="00B0F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-517804" y="-750252"/>
                <a:ext cx="12316690" cy="7336607"/>
                <a:chOff x="-386235" y="-740255"/>
                <a:chExt cx="12249339" cy="7248294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-386235" y="-740255"/>
                  <a:ext cx="12249339" cy="7248294"/>
                  <a:chOff x="-386235" y="-693512"/>
                  <a:chExt cx="12249339" cy="6790599"/>
                </a:xfrm>
              </p:grpSpPr>
              <p:sp>
                <p:nvSpPr>
                  <p:cNvPr id="8" name="Rectangle 7"/>
                  <p:cNvSpPr/>
                  <p:nvPr/>
                </p:nvSpPr>
                <p:spPr>
                  <a:xfrm>
                    <a:off x="4329472" y="-693512"/>
                    <a:ext cx="3438762" cy="15696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  <a:scene3d>
                      <a:camera prst="orthographicFront"/>
                      <a:lightRig rig="flat" dir="t">
                        <a:rot lat="0" lon="0" rev="18900000"/>
                      </a:lightRig>
                    </a:scene3d>
                    <a:sp3d extrusionH="31750" contourW="6350" prstMaterial="powder">
                      <a:bevelT w="19050" h="19050" prst="angle"/>
                      <a:contourClr>
                        <a:schemeClr val="accent3">
                          <a:tint val="100000"/>
                          <a:shade val="100000"/>
                          <a:satMod val="100000"/>
                          <a:hueMod val="100000"/>
                        </a:schemeClr>
                      </a:contourClr>
                    </a:sp3d>
                  </a:bodyPr>
                  <a:lstStyle/>
                  <a:p>
                    <a:r>
                      <a:rPr lang="en-US" sz="9600" b="1" dirty="0">
                        <a:ln/>
                        <a:latin typeface="NikoshBAN" pitchFamily="2" charset="0"/>
                        <a:cs typeface="NikoshBAN" pitchFamily="2" charset="0"/>
                      </a:rPr>
                      <a:t>পরিচিতি</a:t>
                    </a:r>
                    <a:endParaRPr lang="en-US" sz="9600" b="1" dirty="0">
                      <a:ln/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13663" y="736322"/>
                    <a:ext cx="4167023" cy="9400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txBody>
                  <a:bodyPr wrap="square" rtlCol="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6000" b="1" dirty="0">
                        <a:ln w="11430"/>
                        <a:solidFill>
                          <a:srgbClr val="00206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শিক্ষক পরিচিতি </a:t>
                    </a:r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-386235" y="3276863"/>
                    <a:ext cx="6034206" cy="282022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  <a:scene3d>
                      <a:camera prst="orthographicFront"/>
                      <a:lightRig rig="glow" dir="tl">
                        <a:rot lat="0" lon="0" rev="5400000"/>
                      </a:lightRig>
                    </a:scene3d>
                    <a:sp3d contourW="12700">
                      <a:bevelT w="25400" h="25400"/>
                      <a:contourClr>
                        <a:schemeClr val="accent6">
                          <a:shade val="73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মোঃরফিকুল</a:t>
                    </a:r>
                    <a:r>
                      <a:rPr lang="en-US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ইসলাম</a:t>
                    </a:r>
                    <a:endParaRPr lang="en-US" sz="4000" b="1" dirty="0">
                      <a:ln w="11430"/>
                      <a:solidFill>
                        <a:srgbClr val="00206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সহকারী</a:t>
                    </a:r>
                    <a:r>
                      <a:rPr lang="en-US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 শিক্ষক </a:t>
                    </a: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৩৬নং </a:t>
                    </a:r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পূর্ব</a:t>
                    </a:r>
                    <a:r>
                      <a:rPr lang="en-US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 </a:t>
                    </a:r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ভাষানচ</a:t>
                    </a:r>
                    <a:r>
                      <a:rPr lang="en-US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 </a:t>
                    </a:r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সঃ</a:t>
                    </a:r>
                    <a:r>
                      <a:rPr lang="en-US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 </a:t>
                    </a:r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প্রা</a:t>
                    </a:r>
                    <a:r>
                      <a:rPr lang="as-IN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ঃ</a:t>
                    </a:r>
                    <a:r>
                      <a:rPr lang="en-US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 </a:t>
                    </a:r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বি</a:t>
                    </a:r>
                    <a:r>
                      <a:rPr lang="as-IN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ঃ</a:t>
                    </a:r>
                    <a:endParaRPr lang="en-US" sz="4000" b="1" dirty="0">
                      <a:ln w="11430"/>
                      <a:solidFill>
                        <a:srgbClr val="00206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সদরপুর,ফরিদপুর</a:t>
                    </a:r>
                    <a:r>
                      <a:rPr lang="en-US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।</a:t>
                    </a: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32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rafiqulislam10595@gmail.com </a:t>
                    </a:r>
                    <a:endParaRPr lang="en-US" sz="4000" b="1" dirty="0">
                      <a:ln w="11430"/>
                      <a:solidFill>
                        <a:srgbClr val="00206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083828" y="790180"/>
                    <a:ext cx="4677162" cy="9400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txBody>
                  <a:bodyPr wrap="square" rtlCol="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as-IN" sz="6000" b="1" dirty="0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ব</a:t>
                    </a:r>
                    <a:r>
                      <a:rPr lang="en-US" sz="6000" b="1" dirty="0" err="1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িষয়ঃপরিচিতি</a:t>
                    </a:r>
                    <a:r>
                      <a:rPr lang="en-US" sz="6000" b="1" dirty="0">
                        <a:ln w="11430"/>
                        <a:solidFill>
                          <a:srgbClr val="00B0F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 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543697" y="1729572"/>
                    <a:ext cx="5319407" cy="37318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glow" dir="tl">
                        <a:rot lat="0" lon="0" rev="5400000"/>
                      </a:lightRig>
                    </a:scene3d>
                    <a:sp3d contourW="12700">
                      <a:bevelT w="25400" h="25400"/>
                      <a:contourClr>
                        <a:schemeClr val="accent6">
                          <a:shade val="73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en-US" sz="44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শ্রেণি-পঞ্চম</a:t>
                    </a:r>
                    <a:endParaRPr lang="en-US" sz="4400" b="1" dirty="0">
                      <a:ln w="11430"/>
                      <a:solidFill>
                        <a:srgbClr val="00206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44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বিষয়-বাংলা</a:t>
                    </a:r>
                    <a:r>
                      <a:rPr lang="en-US" sz="44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।</a:t>
                    </a:r>
                  </a:p>
                  <a:p>
                    <a:pPr algn="ctr"/>
                    <a:r>
                      <a:rPr lang="as-IN" sz="44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</a:t>
                    </a:r>
                    <a:r>
                      <a:rPr lang="en-US" sz="44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া</a:t>
                    </a:r>
                    <a:r>
                      <a:rPr lang="as-IN" sz="44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ঠ</a:t>
                    </a:r>
                    <a:r>
                      <a:rPr lang="en-US" sz="44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ঃসুন্দর</a:t>
                    </a:r>
                    <a:r>
                      <a:rPr lang="en-US" sz="44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4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বনের</a:t>
                    </a:r>
                    <a:r>
                      <a:rPr lang="en-US" sz="44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4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প্রাণী</a:t>
                    </a:r>
                    <a:r>
                      <a:rPr lang="bn-IN" sz="44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।</a:t>
                    </a:r>
                    <a:endParaRPr lang="en-US" sz="4400" b="1" dirty="0">
                      <a:ln w="11430"/>
                      <a:solidFill>
                        <a:srgbClr val="00206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পাঠ্যাংশঃ</a:t>
                    </a:r>
                    <a:r>
                      <a:rPr lang="en-US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বাংলাদেশের</a:t>
                    </a:r>
                    <a:r>
                      <a:rPr lang="en-US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দক্ষিনে</a:t>
                    </a:r>
                    <a:r>
                      <a:rPr lang="en-US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-------</a:t>
                    </a:r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হাতি</a:t>
                    </a:r>
                    <a:r>
                      <a:rPr lang="en-US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দেখতে</a:t>
                    </a:r>
                    <a:r>
                      <a:rPr lang="en-US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পাওয়া</a:t>
                    </a:r>
                    <a:r>
                      <a:rPr lang="en-US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যায়</a:t>
                    </a:r>
                    <a:r>
                      <a:rPr lang="en-US" sz="40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।</a:t>
                    </a:r>
                  </a:p>
                  <a:p>
                    <a:pPr algn="ctr"/>
                    <a:r>
                      <a:rPr lang="en-US" sz="4400" b="1" dirty="0" err="1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সময়ঃ</a:t>
                    </a:r>
                    <a:r>
                      <a:rPr lang="as-IN" sz="44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r>
                      <a:rPr lang="en-US" sz="4400" b="1" dirty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০মিনিট।</a:t>
                    </a:r>
                  </a:p>
                </p:txBody>
              </p:sp>
            </p:grpSp>
            <p:sp>
              <p:nvSpPr>
                <p:cNvPr id="6" name="Oval 5"/>
                <p:cNvSpPr/>
                <p:nvPr/>
              </p:nvSpPr>
              <p:spPr>
                <a:xfrm>
                  <a:off x="1869644" y="1809127"/>
                  <a:ext cx="1697398" cy="1589260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5130750" y="-127494"/>
              <a:ext cx="1968306" cy="6734709"/>
              <a:chOff x="5197883" y="-285429"/>
              <a:chExt cx="1968306" cy="673470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5503" y="636615"/>
                <a:ext cx="1860095" cy="477702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6094" y="1306163"/>
                <a:ext cx="1860095" cy="47770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1619" y="1672256"/>
                <a:ext cx="1860095" cy="4777024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7883" y="-285429"/>
                <a:ext cx="1860095" cy="47770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60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36343" y="265527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0DF9DE-CE94-4C32-8020-890464FD7DEE}"/>
              </a:ext>
            </a:extLst>
          </p:cNvPr>
          <p:cNvSpPr/>
          <p:nvPr/>
        </p:nvSpPr>
        <p:spPr>
          <a:xfrm>
            <a:off x="914398" y="1588477"/>
            <a:ext cx="2504049" cy="9847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C5EE92-051B-44E3-B049-2DD461FC8D43}"/>
              </a:ext>
            </a:extLst>
          </p:cNvPr>
          <p:cNvSpPr/>
          <p:nvPr/>
        </p:nvSpPr>
        <p:spPr>
          <a:xfrm>
            <a:off x="914399" y="2931355"/>
            <a:ext cx="2504049" cy="9847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105655-023D-467D-9DD1-5BDF521C76D7}"/>
              </a:ext>
            </a:extLst>
          </p:cNvPr>
          <p:cNvSpPr/>
          <p:nvPr/>
        </p:nvSpPr>
        <p:spPr>
          <a:xfrm>
            <a:off x="914400" y="5352756"/>
            <a:ext cx="2504047" cy="98473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1FD2FE-AA0E-4A6C-A266-30EC6850B149}"/>
              </a:ext>
            </a:extLst>
          </p:cNvPr>
          <p:cNvSpPr/>
          <p:nvPr/>
        </p:nvSpPr>
        <p:spPr>
          <a:xfrm>
            <a:off x="7094802" y="3971039"/>
            <a:ext cx="2504049" cy="98473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764D55-0599-4604-AE8C-608C9D0A4308}"/>
              </a:ext>
            </a:extLst>
          </p:cNvPr>
          <p:cNvSpPr/>
          <p:nvPr/>
        </p:nvSpPr>
        <p:spPr>
          <a:xfrm>
            <a:off x="7004539" y="2620107"/>
            <a:ext cx="2361028" cy="9847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8D290B-3A7A-4BDC-A2E7-739037ADA0EA}"/>
              </a:ext>
            </a:extLst>
          </p:cNvPr>
          <p:cNvSpPr/>
          <p:nvPr/>
        </p:nvSpPr>
        <p:spPr>
          <a:xfrm>
            <a:off x="7004539" y="1211214"/>
            <a:ext cx="3967088" cy="984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াইগার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4C7057-ABFF-4DC1-9EF8-9CB3761A0D6B}"/>
              </a:ext>
            </a:extLst>
          </p:cNvPr>
          <p:cNvSpPr/>
          <p:nvPr/>
        </p:nvSpPr>
        <p:spPr>
          <a:xfrm>
            <a:off x="7076050" y="5212079"/>
            <a:ext cx="2157047" cy="98473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9E7ADA-E478-4DF5-820A-2AE02FBAD436}"/>
              </a:ext>
            </a:extLst>
          </p:cNvPr>
          <p:cNvSpPr/>
          <p:nvPr/>
        </p:nvSpPr>
        <p:spPr>
          <a:xfrm>
            <a:off x="263766" y="4142055"/>
            <a:ext cx="3210950" cy="9847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D54CDAA-AE70-46EA-A774-B9A247ECA116}"/>
              </a:ext>
            </a:extLst>
          </p:cNvPr>
          <p:cNvSpPr/>
          <p:nvPr/>
        </p:nvSpPr>
        <p:spPr>
          <a:xfrm rot="1115434">
            <a:off x="3518301" y="2426206"/>
            <a:ext cx="364989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93D777-4CB8-44AB-8DB8-58472061A510}"/>
              </a:ext>
            </a:extLst>
          </p:cNvPr>
          <p:cNvSpPr/>
          <p:nvPr/>
        </p:nvSpPr>
        <p:spPr>
          <a:xfrm rot="20664215">
            <a:off x="3461446" y="4895120"/>
            <a:ext cx="3698710" cy="484632"/>
          </a:xfrm>
          <a:prstGeom prst="rightArrow">
            <a:avLst>
              <a:gd name="adj1" fmla="val 51187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23B89B7-2341-45D6-8AC5-7E3FC3A2672B}"/>
              </a:ext>
            </a:extLst>
          </p:cNvPr>
          <p:cNvSpPr/>
          <p:nvPr/>
        </p:nvSpPr>
        <p:spPr>
          <a:xfrm rot="1115434">
            <a:off x="3525289" y="4901950"/>
            <a:ext cx="3649892" cy="48463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E47C261-DFCC-4248-BECB-3D9D9A298D98}"/>
              </a:ext>
            </a:extLst>
          </p:cNvPr>
          <p:cNvSpPr/>
          <p:nvPr/>
        </p:nvSpPr>
        <p:spPr>
          <a:xfrm rot="20063269">
            <a:off x="3417232" y="2222834"/>
            <a:ext cx="3649892" cy="683202"/>
          </a:xfrm>
          <a:prstGeom prst="rightArrow">
            <a:avLst>
              <a:gd name="adj1" fmla="val 38998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4C71444-72BC-4429-AF15-0378939393F1}"/>
              </a:ext>
            </a:extLst>
          </p:cNvPr>
          <p:cNvSpPr/>
          <p:nvPr/>
        </p:nvSpPr>
        <p:spPr>
          <a:xfrm>
            <a:off x="3165231" y="395088"/>
            <a:ext cx="3446583" cy="984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105506" y="168811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74ABEB-C348-48FD-929E-7EB885FE6945}"/>
              </a:ext>
            </a:extLst>
          </p:cNvPr>
          <p:cNvSpPr/>
          <p:nvPr/>
        </p:nvSpPr>
        <p:spPr>
          <a:xfrm>
            <a:off x="288386" y="4160520"/>
            <a:ext cx="10839160" cy="2380955"/>
          </a:xfrm>
          <a:prstGeom prst="roundRect">
            <a:avLst>
              <a:gd name="adj" fmla="val 3294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৩।রজনীগন্ধা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2AD815-5E4A-4320-BDE7-FC470269DBEB}"/>
              </a:ext>
            </a:extLst>
          </p:cNvPr>
          <p:cNvSpPr/>
          <p:nvPr/>
        </p:nvSpPr>
        <p:spPr>
          <a:xfrm>
            <a:off x="2767818" y="205742"/>
            <a:ext cx="5880296" cy="11535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A2A0F0-8987-4D56-B433-9F9F0E6AB165}"/>
              </a:ext>
            </a:extLst>
          </p:cNvPr>
          <p:cNvSpPr/>
          <p:nvPr/>
        </p:nvSpPr>
        <p:spPr>
          <a:xfrm>
            <a:off x="2019299" y="1420838"/>
            <a:ext cx="7377334" cy="12766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১।গোলাপ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,রয়েল,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বিলুপ্তপ্রায়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B3F9F6-E8A6-4AB4-A19C-53A200D39678}"/>
              </a:ext>
            </a:extLst>
          </p:cNvPr>
          <p:cNvSpPr/>
          <p:nvPr/>
        </p:nvSpPr>
        <p:spPr>
          <a:xfrm>
            <a:off x="750863" y="2697480"/>
            <a:ext cx="9914206" cy="139533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২।গন্ধরাজ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ঙ্গ,ম্ভ,ন্দ,ন্ত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105507" y="270803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D1CB7E-470C-4412-B8D9-51B915D53D72}"/>
              </a:ext>
            </a:extLst>
          </p:cNvPr>
          <p:cNvSpPr/>
          <p:nvPr/>
        </p:nvSpPr>
        <p:spPr>
          <a:xfrm>
            <a:off x="0" y="2377440"/>
            <a:ext cx="12192001" cy="4480560"/>
          </a:xfrm>
          <a:prstGeom prst="roundRect">
            <a:avLst>
              <a:gd name="adj" fmla="val 224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ক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্থিত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২।সুন্দর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যায়?কী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EF658E-8192-4755-B72F-A6EE619E65B0}"/>
              </a:ext>
            </a:extLst>
          </p:cNvPr>
          <p:cNvSpPr/>
          <p:nvPr/>
        </p:nvSpPr>
        <p:spPr>
          <a:xfrm>
            <a:off x="2700997" y="270802"/>
            <a:ext cx="6105380" cy="19237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105507" y="270803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AC6F0-D907-45EA-93F8-3F4DA2B75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72" y="270803"/>
            <a:ext cx="5971309" cy="331184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B02EC5A-FE4B-4A4B-B0F6-9CEB7BCAB8E1}"/>
              </a:ext>
            </a:extLst>
          </p:cNvPr>
          <p:cNvSpPr/>
          <p:nvPr/>
        </p:nvSpPr>
        <p:spPr>
          <a:xfrm>
            <a:off x="302629" y="437736"/>
            <a:ext cx="5612090" cy="33118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A45BBB-92EC-4067-83F5-47B65D863FC0}"/>
              </a:ext>
            </a:extLst>
          </p:cNvPr>
          <p:cNvSpPr/>
          <p:nvPr/>
        </p:nvSpPr>
        <p:spPr>
          <a:xfrm>
            <a:off x="0" y="3749581"/>
            <a:ext cx="12192001" cy="3108420"/>
          </a:xfrm>
          <a:prstGeom prst="roundRect">
            <a:avLst>
              <a:gd name="adj" fmla="val 2247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১।সুন্দর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ট্রেলিয়ার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7FA355C-662A-495B-A07D-A42A91369CBD}"/>
              </a:ext>
            </a:extLst>
          </p:cNvPr>
          <p:cNvGrpSpPr/>
          <p:nvPr/>
        </p:nvGrpSpPr>
        <p:grpSpPr>
          <a:xfrm>
            <a:off x="105508" y="270803"/>
            <a:ext cx="11833830" cy="6587197"/>
            <a:chOff x="105508" y="270803"/>
            <a:chExt cx="11833830" cy="658719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70499A5-D0B8-4756-AEAB-21189EA2C296}"/>
                </a:ext>
              </a:extLst>
            </p:cNvPr>
            <p:cNvSpPr/>
            <p:nvPr/>
          </p:nvSpPr>
          <p:spPr>
            <a:xfrm>
              <a:off x="105508" y="270803"/>
              <a:ext cx="11833830" cy="6587197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73000">
                  <a:schemeClr val="accent1">
                    <a:lumMod val="45000"/>
                    <a:lumOff val="55000"/>
                  </a:schemeClr>
                </a:gs>
                <a:gs pos="0">
                  <a:srgbClr val="92D05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30E2B5-94BF-41A0-9366-A4869A252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643" y="878303"/>
              <a:ext cx="5317958" cy="271913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E8D1BBD-2C5C-4799-B061-CFBCD6809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62" y="878305"/>
              <a:ext cx="5317957" cy="271913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2EB393-5E55-4951-B129-E88E1F1C6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62" y="3946359"/>
              <a:ext cx="5317957" cy="271913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2D254A-0F6D-45AF-B827-875827BEB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642" y="3946358"/>
              <a:ext cx="5317959" cy="271913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B020BC-C538-4217-8329-5AAF7765D078}"/>
              </a:ext>
            </a:extLst>
          </p:cNvPr>
          <p:cNvSpPr/>
          <p:nvPr/>
        </p:nvSpPr>
        <p:spPr>
          <a:xfrm>
            <a:off x="1720516" y="270803"/>
            <a:ext cx="8434137" cy="5173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769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8A3523-5FFD-4A5E-A9B2-5206D7A79D61}"/>
              </a:ext>
            </a:extLst>
          </p:cNvPr>
          <p:cNvSpPr/>
          <p:nvPr/>
        </p:nvSpPr>
        <p:spPr>
          <a:xfrm>
            <a:off x="1980910" y="0"/>
            <a:ext cx="7591927" cy="11535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োথ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89466C-DAF9-49E7-96E7-D0A7F9CFE7F0}"/>
              </a:ext>
            </a:extLst>
          </p:cNvPr>
          <p:cNvGrpSpPr/>
          <p:nvPr/>
        </p:nvGrpSpPr>
        <p:grpSpPr>
          <a:xfrm>
            <a:off x="292483" y="1393437"/>
            <a:ext cx="11345778" cy="5221816"/>
            <a:chOff x="292483" y="1393437"/>
            <a:chExt cx="11345778" cy="522181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8D89D07-5E9F-4C5B-8340-CDA1F31123A7}"/>
                </a:ext>
              </a:extLst>
            </p:cNvPr>
            <p:cNvGrpSpPr/>
            <p:nvPr/>
          </p:nvGrpSpPr>
          <p:grpSpPr>
            <a:xfrm>
              <a:off x="292484" y="1393437"/>
              <a:ext cx="11345777" cy="5221816"/>
              <a:chOff x="372980" y="644614"/>
              <a:chExt cx="11345777" cy="522181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B077842-6CD8-4297-984D-A6BD48127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0580" y="644614"/>
                <a:ext cx="3653580" cy="2579850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9B0BFF4-B3ED-4A80-8658-9A7741C7C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0301" y="644614"/>
                <a:ext cx="3978456" cy="257985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C7228E4-AE59-442D-AB1A-043E75854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980" y="3286580"/>
                <a:ext cx="3597438" cy="257985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9F50F9B-2411-4DB4-95E6-F05DC1261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0301" y="3271634"/>
                <a:ext cx="3978456" cy="259479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345EB6-C0E4-4A81-8036-CAFE6DD00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83" y="1393438"/>
              <a:ext cx="3601457" cy="257895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63C79-CBC1-4A19-BF73-056C83217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226" y="4035403"/>
              <a:ext cx="3597438" cy="257984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41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3178A9-04B5-4618-B0DC-2EA291565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3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5334DB-2CD8-46DD-BCA3-BA91E3F45DA9}"/>
              </a:ext>
            </a:extLst>
          </p:cNvPr>
          <p:cNvSpPr/>
          <p:nvPr/>
        </p:nvSpPr>
        <p:spPr>
          <a:xfrm>
            <a:off x="1026942" y="365760"/>
            <a:ext cx="9242474" cy="17303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পাঠঃসুন্দরবনের</a:t>
            </a:r>
            <a:r>
              <a:rPr lang="en-US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49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764" y="2441394"/>
            <a:ext cx="11222181" cy="41549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৩.১.২   বর্ণনা শুনে বুঝতে পারবে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১.১.২    যুক্তবর্ণ সহযোগে তৈরি শব্দযুক্ত বাক্য স্পষ্ট ও শুদ্ধভাবে</a:t>
            </a:r>
          </a:p>
          <a:p>
            <a:r>
              <a:rPr lang="en-US" sz="4400" b="1" dirty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বলতে পারবে</a:t>
            </a:r>
            <a:r>
              <a:rPr lang="bn-BD" sz="4400" b="1" dirty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solidFill>
                <a:schemeClr val="tx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১.৪.১   </a:t>
            </a:r>
            <a:r>
              <a:rPr lang="en-US" sz="44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পাঠ্যপুস্তকের পাঠ শ্রবণযোগ্য স্পষ্ট স্বরে ও প্রমিত</a:t>
            </a:r>
          </a:p>
          <a:p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উচ্চারণে সাবলীলভাবে পড়তে পারবে।</a:t>
            </a:r>
          </a:p>
          <a:p>
            <a:r>
              <a:rPr lang="en-US" sz="4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২.৩.১২  </a:t>
            </a:r>
            <a:r>
              <a:rPr lang="bn-BD" sz="4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সংশ্লিষ্ট প্রশ্নের উত্তর লিখতে পারবে।</a:t>
            </a:r>
            <a:endParaRPr lang="en-US" sz="44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404388"/>
            <a:ext cx="4035083" cy="120533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cap="all" spc="0" normalizeH="0" baseline="0" noProof="0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8000" b="1" i="0" u="none" strike="noStrike" kern="0" cap="all" spc="0" normalizeH="0" baseline="0" noProof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2" descr="F:\school\Images\lef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31" y="110836"/>
            <a:ext cx="3498269" cy="2577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E72F44-4E7A-4B6C-B7D6-17C41155FA78}"/>
              </a:ext>
            </a:extLst>
          </p:cNvPr>
          <p:cNvGrpSpPr/>
          <p:nvPr/>
        </p:nvGrpSpPr>
        <p:grpSpPr>
          <a:xfrm>
            <a:off x="105507" y="270801"/>
            <a:ext cx="11980985" cy="6316395"/>
            <a:chOff x="105507" y="270801"/>
            <a:chExt cx="11980985" cy="63163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7BBB1F-952A-48D8-B0BC-E23727F101AA}"/>
                </a:ext>
              </a:extLst>
            </p:cNvPr>
            <p:cNvGrpSpPr/>
            <p:nvPr/>
          </p:nvGrpSpPr>
          <p:grpSpPr>
            <a:xfrm>
              <a:off x="105507" y="270801"/>
              <a:ext cx="11980985" cy="6316395"/>
              <a:chOff x="105507" y="270801"/>
              <a:chExt cx="11980985" cy="631639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70499A5-D0B8-4756-AEAB-21189EA2C296}"/>
                  </a:ext>
                </a:extLst>
              </p:cNvPr>
              <p:cNvSpPr/>
              <p:nvPr/>
            </p:nvSpPr>
            <p:spPr>
              <a:xfrm>
                <a:off x="105507" y="270803"/>
                <a:ext cx="11980985" cy="6316393"/>
              </a:xfrm>
              <a:prstGeom prst="roundRect">
                <a:avLst/>
              </a:prstGeom>
              <a:gradFill>
                <a:gsLst>
                  <a:gs pos="0">
                    <a:srgbClr val="FFC000"/>
                  </a:gs>
                  <a:gs pos="73000">
                    <a:schemeClr val="accent1">
                      <a:lumMod val="45000"/>
                      <a:lumOff val="55000"/>
                    </a:schemeClr>
                  </a:gs>
                  <a:gs pos="0">
                    <a:srgbClr val="92D05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665FE15-818A-4D3A-B3A4-4FC5B27E6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07" y="270801"/>
                <a:ext cx="6265313" cy="6316393"/>
              </a:xfrm>
              <a:prstGeom prst="rect">
                <a:avLst/>
              </a:prstGeom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B6FD84B-CE6C-4D67-9A66-B79498FAD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820" y="270802"/>
              <a:ext cx="5715672" cy="6316392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238944-2386-416F-BB2C-B4172EE2F3CD}"/>
              </a:ext>
            </a:extLst>
          </p:cNvPr>
          <p:cNvSpPr/>
          <p:nvPr/>
        </p:nvSpPr>
        <p:spPr>
          <a:xfrm>
            <a:off x="2773180" y="270800"/>
            <a:ext cx="3597640" cy="1228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3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211015" y="172329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FA418C-0D29-4F87-A780-FCB2209596DC}"/>
              </a:ext>
            </a:extLst>
          </p:cNvPr>
          <p:cNvGrpSpPr/>
          <p:nvPr/>
        </p:nvGrpSpPr>
        <p:grpSpPr>
          <a:xfrm>
            <a:off x="361070" y="1317087"/>
            <a:ext cx="11619915" cy="5008097"/>
            <a:chOff x="464233" y="1181687"/>
            <a:chExt cx="11619915" cy="50080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831FD6-3C04-47AF-B8A9-DD1653CBE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33" y="1181687"/>
              <a:ext cx="5484935" cy="500809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EAB030-2FCB-4F51-B9DC-484A39361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386" y="1181687"/>
              <a:ext cx="5881762" cy="500809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53642CC-9620-4FC0-B142-F66458FE73B2}"/>
              </a:ext>
            </a:extLst>
          </p:cNvPr>
          <p:cNvSpPr/>
          <p:nvPr/>
        </p:nvSpPr>
        <p:spPr>
          <a:xfrm>
            <a:off x="2371724" y="172329"/>
            <a:ext cx="7154888" cy="981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ও 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6628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0499A5-D0B8-4756-AEAB-21189EA2C296}"/>
              </a:ext>
            </a:extLst>
          </p:cNvPr>
          <p:cNvSpPr/>
          <p:nvPr/>
        </p:nvSpPr>
        <p:spPr>
          <a:xfrm>
            <a:off x="105507" y="162519"/>
            <a:ext cx="11980985" cy="6316393"/>
          </a:xfrm>
          <a:prstGeom prst="roundRect">
            <a:avLst/>
          </a:prstGeom>
          <a:gradFill>
            <a:gsLst>
              <a:gs pos="0">
                <a:srgbClr val="FFC000"/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EC86A1-018F-44E8-815F-00EFF64BD892}"/>
              </a:ext>
            </a:extLst>
          </p:cNvPr>
          <p:cNvGrpSpPr/>
          <p:nvPr/>
        </p:nvGrpSpPr>
        <p:grpSpPr>
          <a:xfrm>
            <a:off x="598830" y="2045368"/>
            <a:ext cx="10903358" cy="3902993"/>
            <a:chOff x="598830" y="2045368"/>
            <a:chExt cx="10903358" cy="39029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6EE387-CD2D-41FE-BCA8-1771F25C6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8830" y="2045368"/>
              <a:ext cx="5392867" cy="390299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2C945C-1B7D-418B-810F-24B623B8A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00302" y="2045369"/>
              <a:ext cx="5301886" cy="3902992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E81B4A-FEB9-4652-B0CF-79D8764E453B}"/>
              </a:ext>
            </a:extLst>
          </p:cNvPr>
          <p:cNvSpPr/>
          <p:nvPr/>
        </p:nvSpPr>
        <p:spPr>
          <a:xfrm>
            <a:off x="335279" y="277837"/>
            <a:ext cx="11521440" cy="16522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ট্রেলিয়ার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978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822</TotalTime>
  <Words>772</Words>
  <Application>Microsoft Office PowerPoint</Application>
  <PresentationFormat>Widescreen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90</cp:revision>
  <dcterms:created xsi:type="dcterms:W3CDTF">2020-07-06T07:13:29Z</dcterms:created>
  <dcterms:modified xsi:type="dcterms:W3CDTF">2020-07-16T06:18:10Z</dcterms:modified>
</cp:coreProperties>
</file>