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04" r:id="rId2"/>
    <p:sldId id="505" r:id="rId3"/>
    <p:sldId id="521" r:id="rId4"/>
    <p:sldId id="257" r:id="rId5"/>
    <p:sldId id="506" r:id="rId6"/>
    <p:sldId id="507" r:id="rId7"/>
    <p:sldId id="518" r:id="rId8"/>
    <p:sldId id="501" r:id="rId9"/>
    <p:sldId id="508" r:id="rId10"/>
    <p:sldId id="510" r:id="rId11"/>
    <p:sldId id="509" r:id="rId12"/>
    <p:sldId id="511" r:id="rId13"/>
    <p:sldId id="513" r:id="rId14"/>
    <p:sldId id="514" r:id="rId15"/>
    <p:sldId id="515" r:id="rId16"/>
    <p:sldId id="519" r:id="rId17"/>
    <p:sldId id="516" r:id="rId18"/>
    <p:sldId id="517" r:id="rId19"/>
    <p:sldId id="4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604E1-FFFB-479E-8A02-DFD4B1A363FC}" type="doc">
      <dgm:prSet loTypeId="urn:microsoft.com/office/officeart/2005/8/layout/radial5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A02B77-B039-4F34-92CF-9B040F9A56B0}">
      <dgm:prSet phldrT="[Text]" phldr="1"/>
      <dgm:spPr/>
      <dgm:t>
        <a:bodyPr/>
        <a:lstStyle/>
        <a:p>
          <a:endParaRPr lang="en-US" dirty="0"/>
        </a:p>
      </dgm:t>
    </dgm:pt>
    <dgm:pt modelId="{3CB1587E-C8D5-491C-A83A-3678E6A54404}" type="parTrans" cxnId="{44A338EE-949D-4BCA-8D13-D5A031FDAEE5}">
      <dgm:prSet/>
      <dgm:spPr/>
      <dgm:t>
        <a:bodyPr/>
        <a:lstStyle/>
        <a:p>
          <a:endParaRPr lang="en-US"/>
        </a:p>
      </dgm:t>
    </dgm:pt>
    <dgm:pt modelId="{98FDEE24-6478-4D75-9C99-62E7ECFDB494}" type="sibTrans" cxnId="{44A338EE-949D-4BCA-8D13-D5A031FDAEE5}">
      <dgm:prSet/>
      <dgm:spPr/>
      <dgm:t>
        <a:bodyPr/>
        <a:lstStyle/>
        <a:p>
          <a:endParaRPr lang="en-US"/>
        </a:p>
      </dgm:t>
    </dgm:pt>
    <dgm:pt modelId="{C69C7C7C-A410-465D-9917-5FEAF0B36433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1800" dirty="0"/>
            <a:t>জন্ম</a:t>
          </a:r>
        </a:p>
        <a:p>
          <a:r>
            <a:rPr lang="bn-BD" sz="1800" dirty="0"/>
            <a:t>১৮৯৯</a:t>
          </a:r>
        </a:p>
        <a:p>
          <a:r>
            <a:rPr lang="bn-BD" sz="1800" dirty="0"/>
            <a:t>সাল</a:t>
          </a:r>
          <a:endParaRPr lang="en-US" sz="1800" dirty="0"/>
        </a:p>
      </dgm:t>
    </dgm:pt>
    <dgm:pt modelId="{72E7848D-0B8A-4F8D-B204-3065E9540E66}" type="parTrans" cxnId="{DB992366-C278-4676-85A5-ED7310551B82}">
      <dgm:prSet/>
      <dgm:spPr/>
      <dgm:t>
        <a:bodyPr/>
        <a:lstStyle/>
        <a:p>
          <a:endParaRPr lang="en-US"/>
        </a:p>
      </dgm:t>
    </dgm:pt>
    <dgm:pt modelId="{E432A719-3AFE-4B8D-B656-D09F06BA0FA2}" type="sibTrans" cxnId="{DB992366-C278-4676-85A5-ED7310551B82}">
      <dgm:prSet/>
      <dgm:spPr/>
      <dgm:t>
        <a:bodyPr/>
        <a:lstStyle/>
        <a:p>
          <a:endParaRPr lang="en-US"/>
        </a:p>
      </dgm:t>
    </dgm:pt>
    <dgm:pt modelId="{2206BFEC-BA2F-4FFC-AEAB-F8B680EB2515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1800" dirty="0"/>
            <a:t>১৯২১ সালে</a:t>
          </a:r>
        </a:p>
        <a:p>
          <a:r>
            <a:rPr lang="bn-BD" sz="1800" dirty="0"/>
            <a:t>ইংরেজি</a:t>
          </a:r>
        </a:p>
      </dgm:t>
    </dgm:pt>
    <dgm:pt modelId="{1C61D81C-89B2-4AB5-8172-0E1639F62F6C}" type="parTrans" cxnId="{53A05ADC-5766-4BF8-AD1E-18551533C328}">
      <dgm:prSet/>
      <dgm:spPr/>
      <dgm:t>
        <a:bodyPr/>
        <a:lstStyle/>
        <a:p>
          <a:endParaRPr lang="en-US"/>
        </a:p>
      </dgm:t>
    </dgm:pt>
    <dgm:pt modelId="{A02F5D60-4577-4628-90BE-DAE3643AF2B2}" type="sibTrans" cxnId="{53A05ADC-5766-4BF8-AD1E-18551533C328}">
      <dgm:prSet/>
      <dgm:spPr/>
      <dgm:t>
        <a:bodyPr/>
        <a:lstStyle/>
        <a:p>
          <a:endParaRPr lang="en-US"/>
        </a:p>
      </dgm:t>
    </dgm:pt>
    <dgm:pt modelId="{0B277631-B35A-42EB-A123-C13AF9032FC8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bn-BD" sz="1800" dirty="0"/>
            <a:t>তিনি</a:t>
          </a:r>
        </a:p>
        <a:p>
          <a:r>
            <a:rPr lang="bn-BD" sz="1800" dirty="0"/>
            <a:t>প্রকৃতির</a:t>
          </a:r>
        </a:p>
        <a:p>
          <a:r>
            <a:rPr lang="bn-BD" sz="1800" dirty="0"/>
            <a:t>কবি</a:t>
          </a:r>
          <a:endParaRPr lang="en-US" sz="1800" dirty="0"/>
        </a:p>
      </dgm:t>
    </dgm:pt>
    <dgm:pt modelId="{CBC20E47-2F61-4B94-A7A7-A95E69900B3E}" type="parTrans" cxnId="{6F3DA143-C23D-47FD-A4A7-6C8653C3982A}">
      <dgm:prSet/>
      <dgm:spPr/>
      <dgm:t>
        <a:bodyPr/>
        <a:lstStyle/>
        <a:p>
          <a:endParaRPr lang="en-US"/>
        </a:p>
      </dgm:t>
    </dgm:pt>
    <dgm:pt modelId="{4BF2563E-27E3-4CDD-A4BE-30862C8693D3}" type="sibTrans" cxnId="{6F3DA143-C23D-47FD-A4A7-6C8653C3982A}">
      <dgm:prSet/>
      <dgm:spPr/>
      <dgm:t>
        <a:bodyPr/>
        <a:lstStyle/>
        <a:p>
          <a:endParaRPr lang="en-US"/>
        </a:p>
      </dgm:t>
    </dgm:pt>
    <dgm:pt modelId="{79E65862-EAD1-4907-B45B-C26BB53A2E18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endParaRPr lang="bn-BD" sz="1800" dirty="0"/>
        </a:p>
        <a:p>
          <a:endParaRPr lang="bn-BD" sz="1800" dirty="0"/>
        </a:p>
        <a:p>
          <a:r>
            <a:rPr lang="bn-BD" sz="1800" dirty="0"/>
            <a:t>ট্রাম-</a:t>
          </a:r>
        </a:p>
        <a:p>
          <a:r>
            <a:rPr lang="bn-BD" sz="1800" dirty="0"/>
            <a:t>দুর্ঘটনায়</a:t>
          </a:r>
        </a:p>
        <a:p>
          <a:r>
            <a:rPr lang="bn-BD" sz="1800" dirty="0"/>
            <a:t>আহত হন</a:t>
          </a:r>
        </a:p>
        <a:p>
          <a:endParaRPr lang="bn-BD" sz="1800" dirty="0"/>
        </a:p>
        <a:p>
          <a:endParaRPr lang="en-US" sz="1800" dirty="0"/>
        </a:p>
      </dgm:t>
    </dgm:pt>
    <dgm:pt modelId="{9CE0884F-399A-4111-8195-ECADDBD7E5BF}" type="parTrans" cxnId="{B001204D-7633-4035-B039-505E7654BD46}">
      <dgm:prSet/>
      <dgm:spPr/>
      <dgm:t>
        <a:bodyPr/>
        <a:lstStyle/>
        <a:p>
          <a:endParaRPr lang="en-US"/>
        </a:p>
      </dgm:t>
    </dgm:pt>
    <dgm:pt modelId="{51A696D2-B9E3-4077-B449-E31EB558D76B}" type="sibTrans" cxnId="{B001204D-7633-4035-B039-505E7654BD46}">
      <dgm:prSet/>
      <dgm:spPr/>
      <dgm:t>
        <a:bodyPr/>
        <a:lstStyle/>
        <a:p>
          <a:endParaRPr lang="en-US"/>
        </a:p>
      </dgm:t>
    </dgm:pt>
    <dgm:pt modelId="{E46C8F16-AAAF-4217-B716-30E93D346C44}" type="pres">
      <dgm:prSet presAssocID="{AD1604E1-FFFB-479E-8A02-DFD4B1A363F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A083FA-9EAA-4FF2-81BB-25C4967CDF40}" type="pres">
      <dgm:prSet presAssocID="{CBA02B77-B039-4F34-92CF-9B040F9A56B0}" presName="centerShape" presStyleLbl="node0" presStyleIdx="0" presStyleCnt="1"/>
      <dgm:spPr/>
    </dgm:pt>
    <dgm:pt modelId="{522BAF07-EC9E-4712-BD3A-415FCE33D4FA}" type="pres">
      <dgm:prSet presAssocID="{72E7848D-0B8A-4F8D-B204-3065E9540E66}" presName="parTrans" presStyleLbl="sibTrans2D1" presStyleIdx="0" presStyleCnt="4" custScaleX="167801"/>
      <dgm:spPr/>
    </dgm:pt>
    <dgm:pt modelId="{E993EC92-ABA3-4309-B693-8999BB257855}" type="pres">
      <dgm:prSet presAssocID="{72E7848D-0B8A-4F8D-B204-3065E9540E66}" presName="connectorText" presStyleLbl="sibTrans2D1" presStyleIdx="0" presStyleCnt="4"/>
      <dgm:spPr/>
    </dgm:pt>
    <dgm:pt modelId="{4DDF0881-A4B9-4FBE-95F6-80467ECEA1C0}" type="pres">
      <dgm:prSet presAssocID="{C69C7C7C-A410-465D-9917-5FEAF0B36433}" presName="node" presStyleLbl="node1" presStyleIdx="0" presStyleCnt="4" custScaleX="128007">
        <dgm:presLayoutVars>
          <dgm:bulletEnabled val="1"/>
        </dgm:presLayoutVars>
      </dgm:prSet>
      <dgm:spPr/>
    </dgm:pt>
    <dgm:pt modelId="{9D1093BC-94B5-4A42-AC2D-CCEDF746B8CB}" type="pres">
      <dgm:prSet presAssocID="{1C61D81C-89B2-4AB5-8172-0E1639F62F6C}" presName="parTrans" presStyleLbl="sibTrans2D1" presStyleIdx="1" presStyleCnt="4"/>
      <dgm:spPr/>
    </dgm:pt>
    <dgm:pt modelId="{4A27F61A-F4CF-4B44-A401-FF9A0BE3CE2A}" type="pres">
      <dgm:prSet presAssocID="{1C61D81C-89B2-4AB5-8172-0E1639F62F6C}" presName="connectorText" presStyleLbl="sibTrans2D1" presStyleIdx="1" presStyleCnt="4"/>
      <dgm:spPr/>
    </dgm:pt>
    <dgm:pt modelId="{5DF124A8-41B0-48F6-8C23-B3C6C76B5E9D}" type="pres">
      <dgm:prSet presAssocID="{2206BFEC-BA2F-4FFC-AEAB-F8B680EB2515}" presName="node" presStyleLbl="node1" presStyleIdx="1" presStyleCnt="4" custScaleX="137700" custScaleY="94547" custRadScaleRad="132518" custRadScaleInc="6881">
        <dgm:presLayoutVars>
          <dgm:bulletEnabled val="1"/>
        </dgm:presLayoutVars>
      </dgm:prSet>
      <dgm:spPr/>
    </dgm:pt>
    <dgm:pt modelId="{9FEC038C-DAF3-4271-875F-7D67046D6BB9}" type="pres">
      <dgm:prSet presAssocID="{CBC20E47-2F61-4B94-A7A7-A95E69900B3E}" presName="parTrans" presStyleLbl="sibTrans2D1" presStyleIdx="2" presStyleCnt="4" custScaleX="154835"/>
      <dgm:spPr/>
    </dgm:pt>
    <dgm:pt modelId="{7E537D7C-9688-4C46-AF80-91581B43A62B}" type="pres">
      <dgm:prSet presAssocID="{CBC20E47-2F61-4B94-A7A7-A95E69900B3E}" presName="connectorText" presStyleLbl="sibTrans2D1" presStyleIdx="2" presStyleCnt="4"/>
      <dgm:spPr/>
    </dgm:pt>
    <dgm:pt modelId="{C5F55954-719B-4F36-B874-BBABA708F6EB}" type="pres">
      <dgm:prSet presAssocID="{0B277631-B35A-42EB-A123-C13AF9032FC8}" presName="node" presStyleLbl="node1" presStyleIdx="2" presStyleCnt="4" custScaleX="135041" custRadScaleRad="105895" custRadScaleInc="886">
        <dgm:presLayoutVars>
          <dgm:bulletEnabled val="1"/>
        </dgm:presLayoutVars>
      </dgm:prSet>
      <dgm:spPr/>
    </dgm:pt>
    <dgm:pt modelId="{17BCE285-63D1-4D08-9BC7-8598FD36D1F0}" type="pres">
      <dgm:prSet presAssocID="{9CE0884F-399A-4111-8195-ECADDBD7E5BF}" presName="parTrans" presStyleLbl="sibTrans2D1" presStyleIdx="3" presStyleCnt="4"/>
      <dgm:spPr/>
    </dgm:pt>
    <dgm:pt modelId="{78657F85-A40C-43D3-870A-2EB5EB242B0B}" type="pres">
      <dgm:prSet presAssocID="{9CE0884F-399A-4111-8195-ECADDBD7E5BF}" presName="connectorText" presStyleLbl="sibTrans2D1" presStyleIdx="3" presStyleCnt="4"/>
      <dgm:spPr/>
    </dgm:pt>
    <dgm:pt modelId="{3DE7C522-5CA9-4C71-966B-4C663FEE7AB1}" type="pres">
      <dgm:prSet presAssocID="{79E65862-EAD1-4907-B45B-C26BB53A2E18}" presName="node" presStyleLbl="node1" presStyleIdx="3" presStyleCnt="4" custScaleX="124572" custScaleY="110175" custRadScaleRad="128886" custRadScaleInc="2518">
        <dgm:presLayoutVars>
          <dgm:bulletEnabled val="1"/>
        </dgm:presLayoutVars>
      </dgm:prSet>
      <dgm:spPr/>
    </dgm:pt>
  </dgm:ptLst>
  <dgm:cxnLst>
    <dgm:cxn modelId="{72AA1705-6CA5-4CBD-ABA2-76CF8C97A89D}" type="presOf" srcId="{C69C7C7C-A410-465D-9917-5FEAF0B36433}" destId="{4DDF0881-A4B9-4FBE-95F6-80467ECEA1C0}" srcOrd="0" destOrd="0" presId="urn:microsoft.com/office/officeart/2005/8/layout/radial5"/>
    <dgm:cxn modelId="{DB290308-CA70-4DC3-B961-D9107971EB87}" type="presOf" srcId="{79E65862-EAD1-4907-B45B-C26BB53A2E18}" destId="{3DE7C522-5CA9-4C71-966B-4C663FEE7AB1}" srcOrd="0" destOrd="0" presId="urn:microsoft.com/office/officeart/2005/8/layout/radial5"/>
    <dgm:cxn modelId="{B3EA6E08-AAFC-4B94-9665-A18C4D509FD9}" type="presOf" srcId="{AD1604E1-FFFB-479E-8A02-DFD4B1A363FC}" destId="{E46C8F16-AAAF-4217-B716-30E93D346C44}" srcOrd="0" destOrd="0" presId="urn:microsoft.com/office/officeart/2005/8/layout/radial5"/>
    <dgm:cxn modelId="{782D0C16-F1A1-4A14-BCC9-C4589F433FF9}" type="presOf" srcId="{72E7848D-0B8A-4F8D-B204-3065E9540E66}" destId="{522BAF07-EC9E-4712-BD3A-415FCE33D4FA}" srcOrd="0" destOrd="0" presId="urn:microsoft.com/office/officeart/2005/8/layout/radial5"/>
    <dgm:cxn modelId="{B8A7A723-955C-4FE0-B230-F4232574FECE}" type="presOf" srcId="{9CE0884F-399A-4111-8195-ECADDBD7E5BF}" destId="{78657F85-A40C-43D3-870A-2EB5EB242B0B}" srcOrd="1" destOrd="0" presId="urn:microsoft.com/office/officeart/2005/8/layout/radial5"/>
    <dgm:cxn modelId="{6F3DA143-C23D-47FD-A4A7-6C8653C3982A}" srcId="{CBA02B77-B039-4F34-92CF-9B040F9A56B0}" destId="{0B277631-B35A-42EB-A123-C13AF9032FC8}" srcOrd="2" destOrd="0" parTransId="{CBC20E47-2F61-4B94-A7A7-A95E69900B3E}" sibTransId="{4BF2563E-27E3-4CDD-A4BE-30862C8693D3}"/>
    <dgm:cxn modelId="{DB992366-C278-4676-85A5-ED7310551B82}" srcId="{CBA02B77-B039-4F34-92CF-9B040F9A56B0}" destId="{C69C7C7C-A410-465D-9917-5FEAF0B36433}" srcOrd="0" destOrd="0" parTransId="{72E7848D-0B8A-4F8D-B204-3065E9540E66}" sibTransId="{E432A719-3AFE-4B8D-B656-D09F06BA0FA2}"/>
    <dgm:cxn modelId="{B001204D-7633-4035-B039-505E7654BD46}" srcId="{CBA02B77-B039-4F34-92CF-9B040F9A56B0}" destId="{79E65862-EAD1-4907-B45B-C26BB53A2E18}" srcOrd="3" destOrd="0" parTransId="{9CE0884F-399A-4111-8195-ECADDBD7E5BF}" sibTransId="{51A696D2-B9E3-4077-B449-E31EB558D76B}"/>
    <dgm:cxn modelId="{D3D83251-1678-4DB0-B793-26973C634B35}" type="presOf" srcId="{CBC20E47-2F61-4B94-A7A7-A95E69900B3E}" destId="{7E537D7C-9688-4C46-AF80-91581B43A62B}" srcOrd="1" destOrd="0" presId="urn:microsoft.com/office/officeart/2005/8/layout/radial5"/>
    <dgm:cxn modelId="{01304651-B9CE-425F-B405-59C91D35AEE7}" type="presOf" srcId="{CBA02B77-B039-4F34-92CF-9B040F9A56B0}" destId="{77A083FA-9EAA-4FF2-81BB-25C4967CDF40}" srcOrd="0" destOrd="0" presId="urn:microsoft.com/office/officeart/2005/8/layout/radial5"/>
    <dgm:cxn modelId="{84CDFA54-5F57-43FA-9D53-D5BCD02459C5}" type="presOf" srcId="{1C61D81C-89B2-4AB5-8172-0E1639F62F6C}" destId="{4A27F61A-F4CF-4B44-A401-FF9A0BE3CE2A}" srcOrd="1" destOrd="0" presId="urn:microsoft.com/office/officeart/2005/8/layout/radial5"/>
    <dgm:cxn modelId="{26C1B981-D646-4FEB-A131-E5AE43BCC874}" type="presOf" srcId="{72E7848D-0B8A-4F8D-B204-3065E9540E66}" destId="{E993EC92-ABA3-4309-B693-8999BB257855}" srcOrd="1" destOrd="0" presId="urn:microsoft.com/office/officeart/2005/8/layout/radial5"/>
    <dgm:cxn modelId="{B14F8883-6FC1-4A8A-B88B-32DE3C2AC195}" type="presOf" srcId="{1C61D81C-89B2-4AB5-8172-0E1639F62F6C}" destId="{9D1093BC-94B5-4A42-AC2D-CCEDF746B8CB}" srcOrd="0" destOrd="0" presId="urn:microsoft.com/office/officeart/2005/8/layout/radial5"/>
    <dgm:cxn modelId="{2A681BA0-4D7D-472D-ABB9-62DFC8EB538F}" type="presOf" srcId="{CBC20E47-2F61-4B94-A7A7-A95E69900B3E}" destId="{9FEC038C-DAF3-4271-875F-7D67046D6BB9}" srcOrd="0" destOrd="0" presId="urn:microsoft.com/office/officeart/2005/8/layout/radial5"/>
    <dgm:cxn modelId="{BB9F2FAB-74AD-4A64-ADBC-0603F50E2A2F}" type="presOf" srcId="{0B277631-B35A-42EB-A123-C13AF9032FC8}" destId="{C5F55954-719B-4F36-B874-BBABA708F6EB}" srcOrd="0" destOrd="0" presId="urn:microsoft.com/office/officeart/2005/8/layout/radial5"/>
    <dgm:cxn modelId="{FD5233C3-3C12-4FC1-A764-BB5F2C251954}" type="presOf" srcId="{9CE0884F-399A-4111-8195-ECADDBD7E5BF}" destId="{17BCE285-63D1-4D08-9BC7-8598FD36D1F0}" srcOrd="0" destOrd="0" presId="urn:microsoft.com/office/officeart/2005/8/layout/radial5"/>
    <dgm:cxn modelId="{53A05ADC-5766-4BF8-AD1E-18551533C328}" srcId="{CBA02B77-B039-4F34-92CF-9B040F9A56B0}" destId="{2206BFEC-BA2F-4FFC-AEAB-F8B680EB2515}" srcOrd="1" destOrd="0" parTransId="{1C61D81C-89B2-4AB5-8172-0E1639F62F6C}" sibTransId="{A02F5D60-4577-4628-90BE-DAE3643AF2B2}"/>
    <dgm:cxn modelId="{A08279E1-D6A2-4308-AD73-A47BFC95A5EE}" type="presOf" srcId="{2206BFEC-BA2F-4FFC-AEAB-F8B680EB2515}" destId="{5DF124A8-41B0-48F6-8C23-B3C6C76B5E9D}" srcOrd="0" destOrd="0" presId="urn:microsoft.com/office/officeart/2005/8/layout/radial5"/>
    <dgm:cxn modelId="{44A338EE-949D-4BCA-8D13-D5A031FDAEE5}" srcId="{AD1604E1-FFFB-479E-8A02-DFD4B1A363FC}" destId="{CBA02B77-B039-4F34-92CF-9B040F9A56B0}" srcOrd="0" destOrd="0" parTransId="{3CB1587E-C8D5-491C-A83A-3678E6A54404}" sibTransId="{98FDEE24-6478-4D75-9C99-62E7ECFDB494}"/>
    <dgm:cxn modelId="{1A3E578A-44BF-480A-8A0F-CD24DC27D34C}" type="presParOf" srcId="{E46C8F16-AAAF-4217-B716-30E93D346C44}" destId="{77A083FA-9EAA-4FF2-81BB-25C4967CDF40}" srcOrd="0" destOrd="0" presId="urn:microsoft.com/office/officeart/2005/8/layout/radial5"/>
    <dgm:cxn modelId="{7E992C12-EFDB-421D-852E-E0B22A76753D}" type="presParOf" srcId="{E46C8F16-AAAF-4217-B716-30E93D346C44}" destId="{522BAF07-EC9E-4712-BD3A-415FCE33D4FA}" srcOrd="1" destOrd="0" presId="urn:microsoft.com/office/officeart/2005/8/layout/radial5"/>
    <dgm:cxn modelId="{B20B1720-E0AD-41F7-BC0A-21678B52BB3D}" type="presParOf" srcId="{522BAF07-EC9E-4712-BD3A-415FCE33D4FA}" destId="{E993EC92-ABA3-4309-B693-8999BB257855}" srcOrd="0" destOrd="0" presId="urn:microsoft.com/office/officeart/2005/8/layout/radial5"/>
    <dgm:cxn modelId="{2E913E2B-9064-4F28-A394-87C52C4A4996}" type="presParOf" srcId="{E46C8F16-AAAF-4217-B716-30E93D346C44}" destId="{4DDF0881-A4B9-4FBE-95F6-80467ECEA1C0}" srcOrd="2" destOrd="0" presId="urn:microsoft.com/office/officeart/2005/8/layout/radial5"/>
    <dgm:cxn modelId="{44734B9B-00A6-4E1A-A5A6-1794D0D476DE}" type="presParOf" srcId="{E46C8F16-AAAF-4217-B716-30E93D346C44}" destId="{9D1093BC-94B5-4A42-AC2D-CCEDF746B8CB}" srcOrd="3" destOrd="0" presId="urn:microsoft.com/office/officeart/2005/8/layout/radial5"/>
    <dgm:cxn modelId="{01BE24E1-06F1-4B08-89F3-1B6FF18E43B3}" type="presParOf" srcId="{9D1093BC-94B5-4A42-AC2D-CCEDF746B8CB}" destId="{4A27F61A-F4CF-4B44-A401-FF9A0BE3CE2A}" srcOrd="0" destOrd="0" presId="urn:microsoft.com/office/officeart/2005/8/layout/radial5"/>
    <dgm:cxn modelId="{D9B55923-A626-4AC0-88F6-C9BBA6BD9C7A}" type="presParOf" srcId="{E46C8F16-AAAF-4217-B716-30E93D346C44}" destId="{5DF124A8-41B0-48F6-8C23-B3C6C76B5E9D}" srcOrd="4" destOrd="0" presId="urn:microsoft.com/office/officeart/2005/8/layout/radial5"/>
    <dgm:cxn modelId="{8C11A647-4F0D-4751-AD97-190FE77BA806}" type="presParOf" srcId="{E46C8F16-AAAF-4217-B716-30E93D346C44}" destId="{9FEC038C-DAF3-4271-875F-7D67046D6BB9}" srcOrd="5" destOrd="0" presId="urn:microsoft.com/office/officeart/2005/8/layout/radial5"/>
    <dgm:cxn modelId="{F4B40B75-5408-4E2C-ACAB-5D135A1869D3}" type="presParOf" srcId="{9FEC038C-DAF3-4271-875F-7D67046D6BB9}" destId="{7E537D7C-9688-4C46-AF80-91581B43A62B}" srcOrd="0" destOrd="0" presId="urn:microsoft.com/office/officeart/2005/8/layout/radial5"/>
    <dgm:cxn modelId="{780A161C-7766-46CA-968A-7347A4A3AE25}" type="presParOf" srcId="{E46C8F16-AAAF-4217-B716-30E93D346C44}" destId="{C5F55954-719B-4F36-B874-BBABA708F6EB}" srcOrd="6" destOrd="0" presId="urn:microsoft.com/office/officeart/2005/8/layout/radial5"/>
    <dgm:cxn modelId="{DD4CC384-5E86-4F67-AF6A-73E8DA752494}" type="presParOf" srcId="{E46C8F16-AAAF-4217-B716-30E93D346C44}" destId="{17BCE285-63D1-4D08-9BC7-8598FD36D1F0}" srcOrd="7" destOrd="0" presId="urn:microsoft.com/office/officeart/2005/8/layout/radial5"/>
    <dgm:cxn modelId="{B2150238-ECB6-405F-8CEC-51320FAC1024}" type="presParOf" srcId="{17BCE285-63D1-4D08-9BC7-8598FD36D1F0}" destId="{78657F85-A40C-43D3-870A-2EB5EB242B0B}" srcOrd="0" destOrd="0" presId="urn:microsoft.com/office/officeart/2005/8/layout/radial5"/>
    <dgm:cxn modelId="{C98CD3DA-3CA0-4B7A-86DE-9B0E8F59351C}" type="presParOf" srcId="{E46C8F16-AAAF-4217-B716-30E93D346C44}" destId="{3DE7C522-5CA9-4C71-966B-4C663FEE7AB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83FA-9EAA-4FF2-81BB-25C4967CDF40}">
      <dsp:nvSpPr>
        <dsp:cNvPr id="0" name=""/>
        <dsp:cNvSpPr/>
      </dsp:nvSpPr>
      <dsp:spPr>
        <a:xfrm>
          <a:off x="4279084" y="2108357"/>
          <a:ext cx="1503164" cy="15031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4499217" y="2328490"/>
        <a:ext cx="1062898" cy="1062898"/>
      </dsp:txXfrm>
    </dsp:sp>
    <dsp:sp modelId="{522BAF07-EC9E-4712-BD3A-415FCE33D4FA}">
      <dsp:nvSpPr>
        <dsp:cNvPr id="0" name=""/>
        <dsp:cNvSpPr/>
      </dsp:nvSpPr>
      <dsp:spPr>
        <a:xfrm rot="16200000">
          <a:off x="4762851" y="1560717"/>
          <a:ext cx="535628" cy="511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839512" y="1739593"/>
        <a:ext cx="382306" cy="306645"/>
      </dsp:txXfrm>
    </dsp:sp>
    <dsp:sp modelId="{4DDF0881-A4B9-4FBE-95F6-80467ECEA1C0}">
      <dsp:nvSpPr>
        <dsp:cNvPr id="0" name=""/>
        <dsp:cNvSpPr/>
      </dsp:nvSpPr>
      <dsp:spPr>
        <a:xfrm>
          <a:off x="4068588" y="2920"/>
          <a:ext cx="1924155" cy="15031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জন্ম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১৮৯৯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সাল</a:t>
          </a:r>
          <a:endParaRPr lang="en-US" sz="1800" kern="1200" dirty="0"/>
        </a:p>
      </dsp:txBody>
      <dsp:txXfrm>
        <a:off x="4350374" y="223053"/>
        <a:ext cx="1360583" cy="1062898"/>
      </dsp:txXfrm>
    </dsp:sp>
    <dsp:sp modelId="{9D1093BC-94B5-4A42-AC2D-CCEDF746B8CB}">
      <dsp:nvSpPr>
        <dsp:cNvPr id="0" name=""/>
        <dsp:cNvSpPr/>
      </dsp:nvSpPr>
      <dsp:spPr>
        <a:xfrm rot="185787">
          <a:off x="6001596" y="2671335"/>
          <a:ext cx="532788" cy="511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001708" y="2769409"/>
        <a:ext cx="379466" cy="306645"/>
      </dsp:txXfrm>
    </dsp:sp>
    <dsp:sp modelId="{5DF124A8-41B0-48F6-8C23-B3C6C76B5E9D}">
      <dsp:nvSpPr>
        <dsp:cNvPr id="0" name=""/>
        <dsp:cNvSpPr/>
      </dsp:nvSpPr>
      <dsp:spPr>
        <a:xfrm>
          <a:off x="6781747" y="2300053"/>
          <a:ext cx="2069856" cy="1421196"/>
        </a:xfrm>
        <a:prstGeom prst="ellips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১৯২১ সালে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ইংরেজি</a:t>
          </a:r>
        </a:p>
      </dsp:txBody>
      <dsp:txXfrm>
        <a:off x="7084870" y="2508182"/>
        <a:ext cx="1463610" cy="1004938"/>
      </dsp:txXfrm>
    </dsp:sp>
    <dsp:sp modelId="{9FEC038C-DAF3-4271-875F-7D67046D6BB9}">
      <dsp:nvSpPr>
        <dsp:cNvPr id="0" name=""/>
        <dsp:cNvSpPr/>
      </dsp:nvSpPr>
      <dsp:spPr>
        <a:xfrm rot="5425296">
          <a:off x="4774637" y="3649497"/>
          <a:ext cx="496676" cy="511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849687" y="3677213"/>
        <a:ext cx="347673" cy="306645"/>
      </dsp:txXfrm>
    </dsp:sp>
    <dsp:sp modelId="{C5F55954-719B-4F36-B874-BBABA708F6EB}">
      <dsp:nvSpPr>
        <dsp:cNvPr id="0" name=""/>
        <dsp:cNvSpPr/>
      </dsp:nvSpPr>
      <dsp:spPr>
        <a:xfrm>
          <a:off x="4000207" y="4216714"/>
          <a:ext cx="2029887" cy="1503164"/>
        </a:xfrm>
        <a:prstGeom prst="ellips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তিনি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প্রকৃতির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কবি</a:t>
          </a:r>
          <a:endParaRPr lang="en-US" sz="1800" kern="1200" dirty="0"/>
        </a:p>
      </dsp:txBody>
      <dsp:txXfrm>
        <a:off x="4297477" y="4436847"/>
        <a:ext cx="1435347" cy="1062898"/>
      </dsp:txXfrm>
    </dsp:sp>
    <dsp:sp modelId="{17BCE285-63D1-4D08-9BC7-8598FD36D1F0}">
      <dsp:nvSpPr>
        <dsp:cNvPr id="0" name=""/>
        <dsp:cNvSpPr/>
      </dsp:nvSpPr>
      <dsp:spPr>
        <a:xfrm rot="10867986">
          <a:off x="3509961" y="2579700"/>
          <a:ext cx="543685" cy="5110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663268" y="2683431"/>
        <a:ext cx="390363" cy="306645"/>
      </dsp:txXfrm>
    </dsp:sp>
    <dsp:sp modelId="{3DE7C522-5CA9-4C71-966B-4C663FEE7AB1}">
      <dsp:nvSpPr>
        <dsp:cNvPr id="0" name=""/>
        <dsp:cNvSpPr/>
      </dsp:nvSpPr>
      <dsp:spPr>
        <a:xfrm>
          <a:off x="1381322" y="1978222"/>
          <a:ext cx="1872521" cy="1656111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ট্রাম-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দুর্ঘটনায়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800" kern="1200" dirty="0"/>
            <a:t>আহত হন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1655546" y="2220754"/>
        <a:ext cx="1324073" cy="1171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693AA-DA59-4A91-B650-BAA0D1393EEF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8927A-030B-4560-9524-BD29EC606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2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B817-6BBD-40D0-9B84-255C6CF9F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36922-2375-4E42-A483-2CEB1D91D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C8CD-428C-4A30-88D0-2A556D8F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052AB-6B83-4D25-8849-7284C1F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FA9D7-2023-4C73-94A4-C918F930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B832-CA1A-49F2-A4BA-BD81BF29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54406-686D-4C52-B2D6-155356307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33C1E-8C3D-4F5C-B34B-2956C255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7BC6-3584-48E4-84F7-A9927285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BF5E2-5341-4897-B308-A6B95DB4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2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88DB-381F-4327-BA03-05E737A06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AE7DC-923C-4C81-ACFF-D7447EC1A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184D1-5504-493A-960B-C632C4DA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5DCEC-1208-4427-A2A8-1A7BFAC5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EF9C-59B3-4454-8B7C-7B93C36C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C569-F293-4FE3-AB43-BF6AA9E7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47CC-FACF-4E3E-AA17-48E3C61E4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DEF9-2BC3-40DC-BBE8-83B517EC2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4ED9F-0FF2-49F7-9618-36C3454E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23CF-526E-4A3D-96D0-68EF4F1E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AAE6-54A1-469E-BD4A-49B720DB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78F06-57EF-44E8-AC28-2BBC0466D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C8603-D396-4A0B-B251-1676D6D4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71507-FD05-44BE-AB5C-9B9D4F6A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C5242-EB40-4F7C-B9BD-8A67AB36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0565-765B-4B14-9D30-E3977CF0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D6DB4-1538-4EBA-9613-E8FB87B01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F750F-8BC0-4A1F-BAF2-6C8278675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18E24-57B4-4987-A0B4-8440AD5A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325D8-64F1-45C1-B6C1-C4C0FE0F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16519-56D6-4CD4-BE70-F7252349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4EBA-0AF8-453A-A1C2-08428D83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2436-F712-48E5-B964-EC22894C4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3EAD0-31E7-4C97-9177-1C5CE15D8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BFEC5-57D6-4039-953E-B98A8FA0B1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5D528-F317-47A2-934C-0F9665706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BAD85-A127-4DFA-B7BC-820ED04C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59036-0A84-4417-AAF4-3E7724F5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86206-0ED0-42E2-A652-483F0769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70B9-37CE-43FC-902E-9608374B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DFF80-72AE-4400-82CD-A76DDFF0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725D2-7D13-4C2C-8969-9FA908C2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DC58-D0E4-4098-B542-F733E099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D2496-2001-4608-92E1-A6B3C94B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7E238-B3AE-4B42-8F6F-75F7FA47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F997D-614B-4810-AE2E-A1534518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DEC6-D876-4D02-963A-6C23D0E3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9E454-B2CE-49D1-952E-647773188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39CD4-D7AC-42FF-86C0-4931C0E9E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B1472-5F70-4FCA-9D46-F4DA13EA0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950B7-A730-4D3E-AF10-AFB683BF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5A250-6EBE-43E0-8CEB-2B3689D2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3BBD-5503-48C2-9E4A-524336D1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3FDD77-0737-445F-811E-EADD0ED63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2C0E3-3E43-4456-A7A0-414DF49C4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540A2-EB8D-4F90-9AFA-95CE56A5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6B6A1-631D-42BC-A73A-BBEE606D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8C08F-1B26-478A-B60B-5914234C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2">
                <a:lumMod val="7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C800F7-5A39-49F8-B864-6F062B4C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2C68-A809-46DA-A3B4-94352C431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D5C1-78ED-47FF-9D57-FDFAC7F3E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8B211-0AFB-4932-8FFF-3EBBAF14C7A2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19902-FBF5-4E49-8957-A6234126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0B56A-3123-48A2-BAF8-2FD43DD48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19D6-36FE-4936-9ACA-272EE6983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1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5.jpeg"/><Relationship Id="rId7" Type="http://schemas.openxmlformats.org/officeDocument/2006/relationships/image" Target="../media/image4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microsoft.com/office/2007/relationships/hdphoto" Target="../media/hdphoto7.wdp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8.wdp"/><Relationship Id="rId7" Type="http://schemas.openxmlformats.org/officeDocument/2006/relationships/image" Target="../media/image4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4.png"/><Relationship Id="rId10" Type="http://schemas.openxmlformats.org/officeDocument/2006/relationships/image" Target="../media/image48.jpeg"/><Relationship Id="rId4" Type="http://schemas.openxmlformats.org/officeDocument/2006/relationships/image" Target="../media/image43.jp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F519A-D0CB-47EC-A4F2-E519FC917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624897"/>
            <a:ext cx="9587345" cy="56082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0848101">
            <a:off x="2255003" y="1197865"/>
            <a:ext cx="6907077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 err="1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F0CA36-33DB-4641-A814-DC8FE49D8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29" y="3360737"/>
            <a:ext cx="2370328" cy="2393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35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C984CC-8EA7-476F-A389-BBD2D4A0211B}"/>
              </a:ext>
            </a:extLst>
          </p:cNvPr>
          <p:cNvSpPr txBox="1"/>
          <p:nvPr/>
        </p:nvSpPr>
        <p:spPr>
          <a:xfrm>
            <a:off x="197603" y="336169"/>
            <a:ext cx="858993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আবার আসিব ফিরে ধানসিঁড়িটির তীরে-এই বাংলায়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B0633-BC82-4A4E-A79E-22ADFAFC3A92}"/>
              </a:ext>
            </a:extLst>
          </p:cNvPr>
          <p:cNvSpPr txBox="1"/>
          <p:nvPr/>
        </p:nvSpPr>
        <p:spPr>
          <a:xfrm>
            <a:off x="3035811" y="3542084"/>
            <a:ext cx="896189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হয়ত মানুষ নয়- হয়তো বা শঙ্খচিল শালিকের বেশে;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B177B-557A-4DE4-8725-E63486F19E57}"/>
              </a:ext>
            </a:extLst>
          </p:cNvPr>
          <p:cNvGrpSpPr/>
          <p:nvPr/>
        </p:nvGrpSpPr>
        <p:grpSpPr>
          <a:xfrm>
            <a:off x="445739" y="1115394"/>
            <a:ext cx="7413837" cy="2077257"/>
            <a:chOff x="445739" y="1115394"/>
            <a:chExt cx="7413837" cy="2077257"/>
          </a:xfrm>
        </p:grpSpPr>
        <p:pic>
          <p:nvPicPr>
            <p:cNvPr id="6146" name="Picture 2" descr="No description available.">
              <a:extLst>
                <a:ext uri="{FF2B5EF4-FFF2-40B4-BE49-F238E27FC236}">
                  <a16:creationId xmlns:a16="http://schemas.microsoft.com/office/drawing/2014/main" id="{A2408DE6-A0A1-4FB7-AFD2-AF6664460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" t="-515" r="-477" b="7730"/>
            <a:stretch/>
          </p:blipFill>
          <p:spPr bwMode="auto">
            <a:xfrm>
              <a:off x="445739" y="1115394"/>
              <a:ext cx="3568322" cy="20772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No description available.">
              <a:extLst>
                <a:ext uri="{FF2B5EF4-FFF2-40B4-BE49-F238E27FC236}">
                  <a16:creationId xmlns:a16="http://schemas.microsoft.com/office/drawing/2014/main" id="{C1960D75-BDAF-4811-B408-0D0D65B0F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301" y="1115394"/>
              <a:ext cx="3343275" cy="20772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BD95CE-C6FD-400D-BADB-23DEF42D3183}"/>
              </a:ext>
            </a:extLst>
          </p:cNvPr>
          <p:cNvGrpSpPr/>
          <p:nvPr/>
        </p:nvGrpSpPr>
        <p:grpSpPr>
          <a:xfrm>
            <a:off x="3245402" y="4786711"/>
            <a:ext cx="8504132" cy="1678703"/>
            <a:chOff x="2561658" y="4520619"/>
            <a:chExt cx="8504132" cy="2123112"/>
          </a:xfrm>
        </p:grpSpPr>
        <p:pic>
          <p:nvPicPr>
            <p:cNvPr id="6150" name="Picture 6" descr="No description available.">
              <a:extLst>
                <a:ext uri="{FF2B5EF4-FFF2-40B4-BE49-F238E27FC236}">
                  <a16:creationId xmlns:a16="http://schemas.microsoft.com/office/drawing/2014/main" id="{A0227E2C-6FC5-4422-96CA-54F3F9CBF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291" y="4520619"/>
              <a:ext cx="4188499" cy="21231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No description available.">
              <a:extLst>
                <a:ext uri="{FF2B5EF4-FFF2-40B4-BE49-F238E27FC236}">
                  <a16:creationId xmlns:a16="http://schemas.microsoft.com/office/drawing/2014/main" id="{E0FE844D-8DE0-42F7-847E-FEDE57102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658" y="4520619"/>
              <a:ext cx="3909286" cy="207725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0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7CB97-99BF-459D-8E24-FE29B6938259}"/>
              </a:ext>
            </a:extLst>
          </p:cNvPr>
          <p:cNvSpPr txBox="1"/>
          <p:nvPr/>
        </p:nvSpPr>
        <p:spPr>
          <a:xfrm>
            <a:off x="406615" y="165923"/>
            <a:ext cx="884691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ভোরের কাক হয়ে এই কার্তিকের নবান্নের দেশে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EE4CF-855C-45F2-985E-1A6A5E8AEC6A}"/>
              </a:ext>
            </a:extLst>
          </p:cNvPr>
          <p:cNvSpPr txBox="1"/>
          <p:nvPr/>
        </p:nvSpPr>
        <p:spPr>
          <a:xfrm>
            <a:off x="2630837" y="3611324"/>
            <a:ext cx="914270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কুয়াশার বুকে ভেসে একদিন আসিব এ কাঁঠাল ছায়ায়।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231480-B912-4A80-B789-8A0FDFCCF22B}"/>
              </a:ext>
            </a:extLst>
          </p:cNvPr>
          <p:cNvGrpSpPr/>
          <p:nvPr/>
        </p:nvGrpSpPr>
        <p:grpSpPr>
          <a:xfrm>
            <a:off x="228601" y="1176979"/>
            <a:ext cx="8046194" cy="2236349"/>
            <a:chOff x="228601" y="1176978"/>
            <a:chExt cx="8046194" cy="249611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A7067F-FA87-4E4F-A74E-494D4B3AD05E}"/>
                </a:ext>
              </a:extLst>
            </p:cNvPr>
            <p:cNvGrpSpPr/>
            <p:nvPr/>
          </p:nvGrpSpPr>
          <p:grpSpPr>
            <a:xfrm>
              <a:off x="228601" y="1176978"/>
              <a:ext cx="3688606" cy="2496119"/>
              <a:chOff x="228599" y="596631"/>
              <a:chExt cx="4184542" cy="2888712"/>
            </a:xfrm>
          </p:grpSpPr>
          <p:pic>
            <p:nvPicPr>
              <p:cNvPr id="7172" name="Picture 4" descr="Image result for morning sky">
                <a:extLst>
                  <a:ext uri="{FF2B5EF4-FFF2-40B4-BE49-F238E27FC236}">
                    <a16:creationId xmlns:a16="http://schemas.microsoft.com/office/drawing/2014/main" id="{F03C65A2-0D2E-4FCE-AE52-FD115AAFF3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599" y="596631"/>
                <a:ext cx="4184542" cy="283236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96F02A2-8F55-48A9-8FF0-16F4F032DC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5534" b="3594"/>
              <a:stretch/>
            </p:blipFill>
            <p:spPr>
              <a:xfrm>
                <a:off x="1300391" y="2515624"/>
                <a:ext cx="2295798" cy="96971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7176" name="Picture 8" descr="No description available.">
              <a:extLst>
                <a:ext uri="{FF2B5EF4-FFF2-40B4-BE49-F238E27FC236}">
                  <a16:creationId xmlns:a16="http://schemas.microsoft.com/office/drawing/2014/main" id="{0DE101BF-392B-4070-8544-BC3B8F955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679" y="1176978"/>
              <a:ext cx="4051116" cy="244743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ECAA9E-4505-4643-AA19-AE8ECB6268DE}"/>
              </a:ext>
            </a:extLst>
          </p:cNvPr>
          <p:cNvGrpSpPr/>
          <p:nvPr/>
        </p:nvGrpSpPr>
        <p:grpSpPr>
          <a:xfrm>
            <a:off x="4918327" y="4564593"/>
            <a:ext cx="6712936" cy="2242350"/>
            <a:chOff x="5183864" y="4615650"/>
            <a:chExt cx="6712936" cy="1806604"/>
          </a:xfrm>
        </p:grpSpPr>
        <p:pic>
          <p:nvPicPr>
            <p:cNvPr id="7178" name="Picture 10" descr="No description available.">
              <a:extLst>
                <a:ext uri="{FF2B5EF4-FFF2-40B4-BE49-F238E27FC236}">
                  <a16:creationId xmlns:a16="http://schemas.microsoft.com/office/drawing/2014/main" id="{7BB17A72-B3A3-4370-B5CC-E009965DF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5972" y="4615650"/>
              <a:ext cx="3140828" cy="17998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195B59-B885-408C-803D-22A640BF5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3864" y="4622380"/>
              <a:ext cx="3310100" cy="17998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138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A4B291B-6E25-4180-8EA4-6D930279384A}"/>
              </a:ext>
            </a:extLst>
          </p:cNvPr>
          <p:cNvSpPr/>
          <p:nvPr/>
        </p:nvSpPr>
        <p:spPr>
          <a:xfrm>
            <a:off x="537258" y="200813"/>
            <a:ext cx="7522339" cy="461666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</a:rPr>
              <a:t>হয়তো বা হাঁস হবো-কিশোরীর ঘুঙুর রহিবে লাল পায়,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81C7F1-E612-45E8-B4B3-41660FB95FC6}"/>
              </a:ext>
            </a:extLst>
          </p:cNvPr>
          <p:cNvSpPr txBox="1"/>
          <p:nvPr/>
        </p:nvSpPr>
        <p:spPr>
          <a:xfrm>
            <a:off x="4772762" y="3429000"/>
            <a:ext cx="6993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</a:rPr>
              <a:t>সারাদিন কেটে যাবে কলমির গন্ধভরা জলে ভেসে ভেসে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8B9E5-6FD4-4D2C-AE19-CF30594D2E33}"/>
              </a:ext>
            </a:extLst>
          </p:cNvPr>
          <p:cNvGrpSpPr/>
          <p:nvPr/>
        </p:nvGrpSpPr>
        <p:grpSpPr>
          <a:xfrm>
            <a:off x="4896748" y="4399340"/>
            <a:ext cx="6745638" cy="2075886"/>
            <a:chOff x="469621" y="1019087"/>
            <a:chExt cx="8472901" cy="2075886"/>
          </a:xfrm>
        </p:grpSpPr>
        <p:pic>
          <p:nvPicPr>
            <p:cNvPr id="8194" name="Picture 2" descr="No description available.">
              <a:extLst>
                <a:ext uri="{FF2B5EF4-FFF2-40B4-BE49-F238E27FC236}">
                  <a16:creationId xmlns:a16="http://schemas.microsoft.com/office/drawing/2014/main" id="{64862644-688F-4B25-AD8A-5D28793AA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621" y="1019088"/>
              <a:ext cx="3908403" cy="207588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No description available.">
              <a:extLst>
                <a:ext uri="{FF2B5EF4-FFF2-40B4-BE49-F238E27FC236}">
                  <a16:creationId xmlns:a16="http://schemas.microsoft.com/office/drawing/2014/main" id="{71AFF201-57AC-44F7-9BD1-8649CA7A55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319" y="1019087"/>
              <a:ext cx="4254203" cy="207588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66CAD2-3392-4AC5-BB23-BB0A356F938F}"/>
              </a:ext>
            </a:extLst>
          </p:cNvPr>
          <p:cNvGrpSpPr/>
          <p:nvPr/>
        </p:nvGrpSpPr>
        <p:grpSpPr>
          <a:xfrm>
            <a:off x="396815" y="863422"/>
            <a:ext cx="8331953" cy="2264081"/>
            <a:chOff x="3183288" y="4224693"/>
            <a:chExt cx="8827898" cy="2264081"/>
          </a:xfrm>
        </p:grpSpPr>
        <p:pic>
          <p:nvPicPr>
            <p:cNvPr id="8198" name="Picture 6" descr="No description available.">
              <a:extLst>
                <a:ext uri="{FF2B5EF4-FFF2-40B4-BE49-F238E27FC236}">
                  <a16:creationId xmlns:a16="http://schemas.microsoft.com/office/drawing/2014/main" id="{D18D8FE4-DDE3-45F2-B14B-6E9BACA78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288" y="4224693"/>
              <a:ext cx="4038922" cy="226408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B3C33E3-3AF8-4C3E-9090-AB71835A9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160" y="4224693"/>
              <a:ext cx="4324026" cy="226408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2025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3968F9B-460F-47C8-A6D0-7BD7ACD7FFCC}"/>
              </a:ext>
            </a:extLst>
          </p:cNvPr>
          <p:cNvSpPr/>
          <p:nvPr/>
        </p:nvSpPr>
        <p:spPr>
          <a:xfrm>
            <a:off x="3410776" y="3291310"/>
            <a:ext cx="8701168" cy="1018460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/>
              <a:t>হয়তো দেখিবে চেয়ে সুদর্শন উড়িতেছে সন্ধ্যার বাতাসে;</a:t>
            </a:r>
          </a:p>
          <a:p>
            <a:pPr algn="ctr"/>
            <a:r>
              <a:rPr lang="bn-BD" sz="2800" dirty="0"/>
              <a:t>হয়তো শুনিবে এক লক্ষীপেঁচা ডাকিতেছে শিমুলের ডালে;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44B4F-2D21-454D-98C1-8EDA87EBE103}"/>
              </a:ext>
            </a:extLst>
          </p:cNvPr>
          <p:cNvSpPr/>
          <p:nvPr/>
        </p:nvSpPr>
        <p:spPr>
          <a:xfrm>
            <a:off x="170481" y="84878"/>
            <a:ext cx="7590879" cy="8601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</a:rPr>
              <a:t>আবার আসিব আমি বাংলার নদী মাঠ খেত ভালোবেসে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</a:rPr>
              <a:t>জলাঙ্গীর ঢেউয়ে ভেজা বাংলার এ সবুজ করুণ ডাঙায়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F6A5FA-FD40-4713-9385-F3DE0CA41CB6}"/>
              </a:ext>
            </a:extLst>
          </p:cNvPr>
          <p:cNvGrpSpPr/>
          <p:nvPr/>
        </p:nvGrpSpPr>
        <p:grpSpPr>
          <a:xfrm>
            <a:off x="464948" y="1270023"/>
            <a:ext cx="6778492" cy="1679542"/>
            <a:chOff x="170481" y="1249638"/>
            <a:chExt cx="6778492" cy="2020142"/>
          </a:xfrm>
        </p:grpSpPr>
        <p:pic>
          <p:nvPicPr>
            <p:cNvPr id="9220" name="Picture 4" descr="No description available.">
              <a:extLst>
                <a:ext uri="{FF2B5EF4-FFF2-40B4-BE49-F238E27FC236}">
                  <a16:creationId xmlns:a16="http://schemas.microsoft.com/office/drawing/2014/main" id="{6CDFA1DE-DB01-4BD3-968D-84CFEB683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760" y="1302222"/>
              <a:ext cx="3224213" cy="19675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No description available.">
              <a:extLst>
                <a:ext uri="{FF2B5EF4-FFF2-40B4-BE49-F238E27FC236}">
                  <a16:creationId xmlns:a16="http://schemas.microsoft.com/office/drawing/2014/main" id="{496E4454-E4C0-47EF-A7ED-DCE29511E7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66"/>
            <a:stretch/>
          </p:blipFill>
          <p:spPr bwMode="auto">
            <a:xfrm>
              <a:off x="170481" y="1249638"/>
              <a:ext cx="3248025" cy="196755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133CC1-6A69-4BD6-87F8-C45087DA86DF}"/>
              </a:ext>
            </a:extLst>
          </p:cNvPr>
          <p:cNvGrpSpPr/>
          <p:nvPr/>
        </p:nvGrpSpPr>
        <p:grpSpPr>
          <a:xfrm>
            <a:off x="846249" y="5020221"/>
            <a:ext cx="10885523" cy="1635825"/>
            <a:chOff x="846249" y="4695232"/>
            <a:chExt cx="10885523" cy="20755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D5D7A5-FC96-4AD3-A38F-66B94E07DF28}"/>
                </a:ext>
              </a:extLst>
            </p:cNvPr>
            <p:cNvGrpSpPr/>
            <p:nvPr/>
          </p:nvGrpSpPr>
          <p:grpSpPr>
            <a:xfrm>
              <a:off x="4617373" y="4698009"/>
              <a:ext cx="7114399" cy="2072726"/>
              <a:chOff x="4656661" y="4680107"/>
              <a:chExt cx="7114399" cy="207272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DFF3861-7F27-4C61-A07D-29DA30F7E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6661" y="4680107"/>
                <a:ext cx="3343275" cy="207272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DE49934-919D-45C1-8431-780975DA3280}"/>
                  </a:ext>
                </a:extLst>
              </p:cNvPr>
              <p:cNvGrpSpPr/>
              <p:nvPr/>
            </p:nvGrpSpPr>
            <p:grpSpPr>
              <a:xfrm>
                <a:off x="8427785" y="4680107"/>
                <a:ext cx="3343275" cy="2072726"/>
                <a:chOff x="8071326" y="4633112"/>
                <a:chExt cx="3343275" cy="2072726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B520D129-D979-4DEC-B12A-F1D7A50D27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1326" y="4633112"/>
                  <a:ext cx="3343275" cy="2072726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7" name="Picture 2">
                  <a:extLst>
                    <a:ext uri="{FF2B5EF4-FFF2-40B4-BE49-F238E27FC236}">
                      <a16:creationId xmlns:a16="http://schemas.microsoft.com/office/drawing/2014/main" id="{C77E709D-FFD0-4F3C-9F4A-C6E1D3B22D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560" t="13273" r="17003" b="26126"/>
                <a:stretch/>
              </p:blipFill>
              <p:spPr bwMode="auto">
                <a:xfrm>
                  <a:off x="9020014" y="4785274"/>
                  <a:ext cx="1394848" cy="117552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7B7A746-3FE4-4388-BDEA-9CFB150A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49" y="4695232"/>
              <a:ext cx="3343275" cy="207272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3323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B72A9D-40B3-4BEE-A85A-4C3F36CD88DC}"/>
              </a:ext>
            </a:extLst>
          </p:cNvPr>
          <p:cNvSpPr/>
          <p:nvPr/>
        </p:nvSpPr>
        <p:spPr>
          <a:xfrm>
            <a:off x="118955" y="279975"/>
            <a:ext cx="9144000" cy="8668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হয়তো খইয়ের ধান ছড়াতেছে শিশু এক উঠানের ঘাসে;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রূপসার ঘোলা জলে হয়তো কিশোর এক সাদা ছেঁড়া পালে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5C6EC24B-97BE-4172-9696-437E9648BA4C}"/>
              </a:ext>
            </a:extLst>
          </p:cNvPr>
          <p:cNvSpPr/>
          <p:nvPr/>
        </p:nvSpPr>
        <p:spPr>
          <a:xfrm>
            <a:off x="3494921" y="3307741"/>
            <a:ext cx="8288420" cy="899043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</a:rPr>
              <a:t>ডিঙা বায়;-রাঙা মেঘ সাঁতরায়ে অন্ধকারে আসিতেছে নীড়ে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</a:rPr>
              <a:t>দেখিবে ধবল বক;আমারেই পাবে তুমি ইহাদের ভিড়ে-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0AB83B-C0B3-4BA9-9543-93F6E3694855}"/>
              </a:ext>
            </a:extLst>
          </p:cNvPr>
          <p:cNvGrpSpPr/>
          <p:nvPr/>
        </p:nvGrpSpPr>
        <p:grpSpPr>
          <a:xfrm>
            <a:off x="118955" y="1366587"/>
            <a:ext cx="10040930" cy="1702078"/>
            <a:chOff x="118955" y="1235710"/>
            <a:chExt cx="10040930" cy="19809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92168D-B13E-4044-BEE6-72622267E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55" y="1235710"/>
              <a:ext cx="3025592" cy="179638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A85175-3D0E-4F05-A66F-DAEC97F6A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4921" y="1329117"/>
              <a:ext cx="3017520" cy="179638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21D282-D97D-42B7-8508-4D116E51CEAB}"/>
                </a:ext>
              </a:extLst>
            </p:cNvPr>
            <p:cNvSpPr/>
            <p:nvPr/>
          </p:nvSpPr>
          <p:spPr>
            <a:xfrm>
              <a:off x="6708762" y="1329117"/>
              <a:ext cx="3451123" cy="1887502"/>
            </a:xfrm>
            <a:prstGeom prst="rect">
              <a:avLst/>
            </a:prstGeom>
            <a:blipFill dpi="0"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1931C9-F14C-48B7-845C-086114FE9159}"/>
              </a:ext>
            </a:extLst>
          </p:cNvPr>
          <p:cNvGrpSpPr/>
          <p:nvPr/>
        </p:nvGrpSpPr>
        <p:grpSpPr>
          <a:xfrm>
            <a:off x="2303494" y="4902488"/>
            <a:ext cx="9681324" cy="1955512"/>
            <a:chOff x="2102017" y="4828581"/>
            <a:chExt cx="9681324" cy="19555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E100B8-E9D3-490A-AA73-1CC66B1E0E13}"/>
                </a:ext>
              </a:extLst>
            </p:cNvPr>
            <p:cNvGrpSpPr/>
            <p:nvPr/>
          </p:nvGrpSpPr>
          <p:grpSpPr>
            <a:xfrm>
              <a:off x="5892844" y="4828581"/>
              <a:ext cx="5890497" cy="1955512"/>
              <a:chOff x="6096000" y="4828581"/>
              <a:chExt cx="5890497" cy="19555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0DD4703-E648-4C52-9CF0-E48727EEBDDE}"/>
                  </a:ext>
                </a:extLst>
              </p:cNvPr>
              <p:cNvGrpSpPr/>
              <p:nvPr/>
            </p:nvGrpSpPr>
            <p:grpSpPr>
              <a:xfrm>
                <a:off x="6096000" y="4828581"/>
                <a:ext cx="5890497" cy="1955512"/>
                <a:chOff x="4229896" y="4823202"/>
                <a:chExt cx="7448550" cy="1955512"/>
              </a:xfrm>
            </p:grpSpPr>
            <p:pic>
              <p:nvPicPr>
                <p:cNvPr id="11266" name="Picture 2">
                  <a:extLst>
                    <a:ext uri="{FF2B5EF4-FFF2-40B4-BE49-F238E27FC236}">
                      <a16:creationId xmlns:a16="http://schemas.microsoft.com/office/drawing/2014/main" id="{5DD3D239-5530-446B-95BE-CBFFBC1329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313"/>
                <a:stretch/>
              </p:blipFill>
              <p:spPr bwMode="auto">
                <a:xfrm>
                  <a:off x="4229896" y="4823202"/>
                  <a:ext cx="3267075" cy="1955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0" name="Picture 6">
                  <a:extLst>
                    <a:ext uri="{FF2B5EF4-FFF2-40B4-BE49-F238E27FC236}">
                      <a16:creationId xmlns:a16="http://schemas.microsoft.com/office/drawing/2014/main" id="{17D21031-BE83-4BA9-931D-9CF62A2063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96971" y="4823202"/>
                  <a:ext cx="4181475" cy="1955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1272" name="Picture 8">
                <a:extLst>
                  <a:ext uri="{FF2B5EF4-FFF2-40B4-BE49-F238E27FC236}">
                    <a16:creationId xmlns:a16="http://schemas.microsoft.com/office/drawing/2014/main" id="{E8E7FB40-6FFB-4F5A-B726-1E48184114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099" b="39988"/>
              <a:stretch/>
            </p:blipFill>
            <p:spPr bwMode="auto">
              <a:xfrm>
                <a:off x="10734109" y="4934559"/>
                <a:ext cx="1058514" cy="16057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274" name="Picture 10">
              <a:extLst>
                <a:ext uri="{FF2B5EF4-FFF2-40B4-BE49-F238E27FC236}">
                  <a16:creationId xmlns:a16="http://schemas.microsoft.com/office/drawing/2014/main" id="{44F2F58C-5A57-40EE-819A-EABACD223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017" y="4881570"/>
              <a:ext cx="3472801" cy="18495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91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F90F2F-01F7-423B-A325-449AAC1D3C8F}"/>
              </a:ext>
            </a:extLst>
          </p:cNvPr>
          <p:cNvSpPr/>
          <p:nvPr/>
        </p:nvSpPr>
        <p:spPr>
          <a:xfrm>
            <a:off x="1190046" y="2152819"/>
            <a:ext cx="65790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কবি জীবনানন্দ দাশ মারা যান কত সালে?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E1A7A-11C6-4135-BAF3-251577F6A092}"/>
              </a:ext>
            </a:extLst>
          </p:cNvPr>
          <p:cNvSpPr/>
          <p:nvPr/>
        </p:nvSpPr>
        <p:spPr>
          <a:xfrm>
            <a:off x="1190046" y="2970341"/>
            <a:ext cx="50081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ধানসিঁড়ি নদীটি কোন জেলায়?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DED120-1DA9-499B-8C66-97B60DB89DD4}"/>
              </a:ext>
            </a:extLst>
          </p:cNvPr>
          <p:cNvSpPr txBox="1"/>
          <p:nvPr/>
        </p:nvSpPr>
        <p:spPr>
          <a:xfrm rot="10800000" flipH="1" flipV="1">
            <a:off x="1153884" y="4840101"/>
            <a:ext cx="596992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NikoshBAN"/>
                <a:cs typeface="NikoshBAN"/>
              </a:rPr>
              <a:t>4.</a:t>
            </a:r>
            <a:r>
              <a:rPr lang="bn-BD" sz="4000" b="1" dirty="0">
                <a:solidFill>
                  <a:prstClr val="black"/>
                </a:solidFill>
                <a:latin typeface="NikoshBAN"/>
                <a:cs typeface="NikoshBAN"/>
              </a:rPr>
              <a:t>কে উড়িতেছে সন্ধ্যার বাতাসে?</a:t>
            </a:r>
            <a:endParaRPr lang="en-US" sz="4400" b="1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61FD7-756F-4290-8D14-E6443E7C1336}"/>
              </a:ext>
            </a:extLst>
          </p:cNvPr>
          <p:cNvSpPr txBox="1"/>
          <p:nvPr/>
        </p:nvSpPr>
        <p:spPr>
          <a:xfrm rot="10800000" flipH="1" flipV="1">
            <a:off x="1153885" y="3899468"/>
            <a:ext cx="637396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prstClr val="black"/>
                </a:solidFill>
                <a:latin typeface="NikoshBAN"/>
                <a:cs typeface="NikoshBAN"/>
              </a:rPr>
              <a:t>৩</a:t>
            </a:r>
            <a:r>
              <a:rPr lang="bn-BD" sz="4000" dirty="0">
                <a:solidFill>
                  <a:prstClr val="black"/>
                </a:solidFill>
                <a:latin typeface="NikoshBAN"/>
                <a:cs typeface="NikoshBAN"/>
              </a:rPr>
              <a:t>. লক্ষ্ণীপেঁচা কোথায় ডাকিতেছে?</a:t>
            </a:r>
            <a:endParaRPr lang="en-US" sz="4400" dirty="0">
              <a:solidFill>
                <a:prstClr val="black"/>
              </a:solidFill>
              <a:latin typeface="NikoshBAN"/>
              <a:cs typeface="Niko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212D5-40EF-401B-99C5-74041B64650F}"/>
              </a:ext>
            </a:extLst>
          </p:cNvPr>
          <p:cNvSpPr txBox="1"/>
          <p:nvPr/>
        </p:nvSpPr>
        <p:spPr>
          <a:xfrm rot="10800000" flipH="1" flipV="1">
            <a:off x="1336377" y="667780"/>
            <a:ext cx="3174988" cy="769441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/>
              <a:t>একক কাজ</a:t>
            </a:r>
            <a:endParaRPr lang="en-US" sz="4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5E3843-BE9C-4F4E-A4DA-AFB0927A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528" y="719588"/>
            <a:ext cx="3493174" cy="2250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80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2BFAE-EEAE-4BC4-9DEF-51196C24D097}"/>
              </a:ext>
            </a:extLst>
          </p:cNvPr>
          <p:cNvSpPr txBox="1"/>
          <p:nvPr/>
        </p:nvSpPr>
        <p:spPr>
          <a:xfrm>
            <a:off x="1545309" y="4445849"/>
            <a:ext cx="845045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৫টি বাক্যের মধ্যে নবান্ন উৎসবের বনর্না দাও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5ADF6E-4A7C-4983-9077-2DD8D9AE320F}"/>
              </a:ext>
            </a:extLst>
          </p:cNvPr>
          <p:cNvSpPr txBox="1">
            <a:spLocks/>
          </p:cNvSpPr>
          <p:nvPr/>
        </p:nvSpPr>
        <p:spPr>
          <a:xfrm>
            <a:off x="2289875" y="436828"/>
            <a:ext cx="5893230" cy="9115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C342B-4DF9-4280-9E94-172DF5D91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9" y="1581154"/>
            <a:ext cx="4556501" cy="2705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1909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1E8C83-6167-48DD-A037-F950DBFFCF42}"/>
              </a:ext>
            </a:extLst>
          </p:cNvPr>
          <p:cNvSpPr txBox="1"/>
          <p:nvPr/>
        </p:nvSpPr>
        <p:spPr>
          <a:xfrm>
            <a:off x="895025" y="2559390"/>
            <a:ext cx="620707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 ‘আবার আসিব ফিরে’ কবিতায় কবি কী হওয়ার ইচ্ছা প্রকাশ করেন?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8DABC-34FA-4A16-8E9D-20C66E42B0BD}"/>
              </a:ext>
            </a:extLst>
          </p:cNvPr>
          <p:cNvSpPr txBox="1"/>
          <p:nvPr/>
        </p:nvSpPr>
        <p:spPr>
          <a:xfrm>
            <a:off x="1003514" y="1584702"/>
            <a:ext cx="609858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।কবি আবার  কেন ফিরে আসতে চান?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74C882-A192-439F-A459-909E9882230F}"/>
              </a:ext>
            </a:extLst>
          </p:cNvPr>
          <p:cNvSpPr txBox="1"/>
          <p:nvPr/>
        </p:nvSpPr>
        <p:spPr>
          <a:xfrm>
            <a:off x="895025" y="3964965"/>
            <a:ext cx="6207071" cy="11033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৩।</a:t>
            </a:r>
            <a:r>
              <a:rPr kumimoji="0" lang="bn-BD" sz="36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কবিতায় কি কি নদীর কথা বলা </a:t>
            </a:r>
            <a:r>
              <a:rPr kumimoji="0" lang="en-US" sz="36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bn-BD" sz="3600" b="1" i="0" u="none" strike="noStrike" kern="1200" cap="none" spc="0" normalizeH="0" baseline="0" noProof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হয়েছে?</a:t>
            </a:r>
            <a:endParaRPr kumimoji="0" lang="en-US" sz="3600" b="1" i="0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5BB6609-CA47-4E68-9BA1-0099D7067722}"/>
              </a:ext>
            </a:extLst>
          </p:cNvPr>
          <p:cNvSpPr txBox="1">
            <a:spLocks/>
          </p:cNvSpPr>
          <p:nvPr/>
        </p:nvSpPr>
        <p:spPr>
          <a:xfrm>
            <a:off x="1309607" y="168464"/>
            <a:ext cx="5002078" cy="11033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88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99F9AD-420C-4DF3-B94A-1D7634E99EEB}"/>
              </a:ext>
            </a:extLst>
          </p:cNvPr>
          <p:cNvSpPr txBox="1"/>
          <p:nvPr/>
        </p:nvSpPr>
        <p:spPr>
          <a:xfrm>
            <a:off x="1189496" y="4880869"/>
            <a:ext cx="9142708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কবিতার মধ্যে দেশ প্রেমের যে  চিত্র ফুটে উঠেছে তা  নিজের ভাষায় </a:t>
            </a:r>
            <a:r>
              <a:rPr kumimoji="0" lang="en-US" sz="4400" b="1" i="0" u="none" strike="noStrike" kern="1200" cap="none" spc="0" normalizeH="0" baseline="0" noProof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লি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kumimoji="0" lang="bn-BD" sz="4400" b="1" i="0" u="none" strike="noStrike" kern="120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6C85F-3893-4B09-BC7E-A5F981ADD31D}"/>
              </a:ext>
            </a:extLst>
          </p:cNvPr>
          <p:cNvSpPr/>
          <p:nvPr/>
        </p:nvSpPr>
        <p:spPr>
          <a:xfrm>
            <a:off x="3448985" y="387457"/>
            <a:ext cx="3538847" cy="9619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বাড়ীর কাজ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9" name="Picture 8" descr="No description available.">
            <a:extLst>
              <a:ext uri="{FF2B5EF4-FFF2-40B4-BE49-F238E27FC236}">
                <a16:creationId xmlns:a16="http://schemas.microsoft.com/office/drawing/2014/main" id="{9E969ADD-E696-4392-8597-27BF9E2E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14" y="1663244"/>
            <a:ext cx="6301115" cy="2903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37" y="0"/>
            <a:ext cx="535853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23574-AFB2-429C-B4E1-DA8EDAC6A662}"/>
              </a:ext>
            </a:extLst>
          </p:cNvPr>
          <p:cNvSpPr txBox="1"/>
          <p:nvPr/>
        </p:nvSpPr>
        <p:spPr>
          <a:xfrm>
            <a:off x="5863525" y="5274925"/>
            <a:ext cx="6214821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488484-B13B-4FF9-A3BE-4203C4B1A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1" y="1220969"/>
            <a:ext cx="4685655" cy="55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10F832-486E-4E05-BFAA-B7326EB67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0705"/>
            <a:ext cx="12192000" cy="72687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2D047-2772-46C0-99B8-B8722DF6D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21922" b="12089"/>
          <a:stretch/>
        </p:blipFill>
        <p:spPr>
          <a:xfrm>
            <a:off x="650928" y="1790052"/>
            <a:ext cx="3642103" cy="4525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10869A-1376-41BE-9189-D56A26D2F503}"/>
              </a:ext>
            </a:extLst>
          </p:cNvPr>
          <p:cNvSpPr txBox="1"/>
          <p:nvPr/>
        </p:nvSpPr>
        <p:spPr>
          <a:xfrm>
            <a:off x="7082726" y="2325274"/>
            <a:ext cx="4169044" cy="286232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রেহানা পারভীন।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সহকারী শিক্ষক।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জামতলা দাখিল মাদ্রাসা</a:t>
            </a:r>
            <a:r>
              <a:rPr kumimoji="0" lang="en-US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</a:rPr>
              <a:t>। </a:t>
            </a:r>
            <a:endParaRPr kumimoji="0" lang="bn-IN" sz="36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Corbel" panose="020B0503020204020204"/>
              <a:ea typeface="+mn-ea"/>
              <a:cs typeface="Vrinda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normalizeH="0" baseline="0" noProof="0" dirty="0">
                <a:ln/>
                <a:solidFill>
                  <a:schemeClr val="accent4"/>
                </a:solidFill>
                <a:uLnTx/>
                <a:uFillTx/>
                <a:latin typeface="Corbel" panose="020B0503020204020204"/>
                <a:ea typeface="+mn-ea"/>
                <a:cs typeface="Vrinda" panose="020B0502040204020203" pitchFamily="34" charset="0"/>
              </a:rPr>
              <a:t>গোয়ালন্দ,রাজবাড়ী। </a:t>
            </a:r>
            <a:endParaRPr kumimoji="0" lang="en-US" sz="3600" b="1" i="0" u="none" strike="noStrike" kern="1200" normalizeH="0" baseline="0" noProof="0" dirty="0">
              <a:ln/>
              <a:solidFill>
                <a:schemeClr val="accent4"/>
              </a:solidFill>
              <a:uLnTx/>
              <a:uFillTx/>
              <a:latin typeface="Corbel" panose="020B0503020204020204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B3C73-1A2D-416D-A827-ED5781AB188D}"/>
              </a:ext>
            </a:extLst>
          </p:cNvPr>
          <p:cNvSpPr txBox="1"/>
          <p:nvPr/>
        </p:nvSpPr>
        <p:spPr>
          <a:xfrm>
            <a:off x="4011477" y="403287"/>
            <a:ext cx="4169045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উপস্থাপনায়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6F157-4C04-480D-9CAA-2D2F8B6CA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38" y="1727707"/>
            <a:ext cx="2262753" cy="39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37C0471-A224-4A6C-896D-B2A50E6208FB}"/>
              </a:ext>
            </a:extLst>
          </p:cNvPr>
          <p:cNvGrpSpPr/>
          <p:nvPr/>
        </p:nvGrpSpPr>
        <p:grpSpPr>
          <a:xfrm>
            <a:off x="351559" y="3882736"/>
            <a:ext cx="11116543" cy="2667000"/>
            <a:chOff x="351559" y="3938154"/>
            <a:chExt cx="11116543" cy="2667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8C3928B-1E59-46D4-9B10-852AD17C9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59" y="3938154"/>
              <a:ext cx="388620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D82573C5-CEF5-4671-A64F-030D03E6D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613" y="3938154"/>
              <a:ext cx="3152775" cy="26669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A7B11CE-2CE0-4634-BFEB-3218B458F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243" y="3938154"/>
              <a:ext cx="3513859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259A5-9591-45F0-8262-DF3018C8E6F7}"/>
              </a:ext>
            </a:extLst>
          </p:cNvPr>
          <p:cNvGrpSpPr/>
          <p:nvPr/>
        </p:nvGrpSpPr>
        <p:grpSpPr>
          <a:xfrm>
            <a:off x="623455" y="1369271"/>
            <a:ext cx="10553702" cy="2059729"/>
            <a:chOff x="351559" y="1000991"/>
            <a:chExt cx="11239500" cy="279169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D93E8E2-BA7F-4BE0-A690-20CC85D8A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59" y="1000991"/>
              <a:ext cx="3886200" cy="279169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2C1F9F26-5530-41EE-A5EF-A614EBE89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7" y="1000991"/>
              <a:ext cx="4000500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715CBAE6-6F66-481C-8197-4581D8CFA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055" y="1000991"/>
              <a:ext cx="2738004" cy="266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15889B1-1CD0-4643-B28A-B3A8EBB9FA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2"/>
          <a:stretch/>
        </p:blipFill>
        <p:spPr>
          <a:xfrm>
            <a:off x="1966481" y="178378"/>
            <a:ext cx="6886574" cy="60613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3486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DCCB60-D62D-4984-9DF2-900433237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81"/>
          <a:stretch/>
        </p:blipFill>
        <p:spPr>
          <a:xfrm>
            <a:off x="0" y="-50057"/>
            <a:ext cx="12192000" cy="6811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C059D-F070-4963-AE0F-A7F1D547C6C2}"/>
              </a:ext>
            </a:extLst>
          </p:cNvPr>
          <p:cNvSpPr txBox="1">
            <a:spLocks/>
          </p:cNvSpPr>
          <p:nvPr/>
        </p:nvSpPr>
        <p:spPr>
          <a:xfrm>
            <a:off x="2904642" y="96864"/>
            <a:ext cx="7321656" cy="1447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  আজকের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A38D4E-ADD8-43D2-9FE4-4F52C1CAD543}"/>
              </a:ext>
            </a:extLst>
          </p:cNvPr>
          <p:cNvSpPr txBox="1"/>
          <p:nvPr/>
        </p:nvSpPr>
        <p:spPr>
          <a:xfrm>
            <a:off x="2904642" y="1544664"/>
            <a:ext cx="7321656" cy="144655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bn-BD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EDB1C-5D7D-499A-B211-6EADBF2AECD6}"/>
              </a:ext>
            </a:extLst>
          </p:cNvPr>
          <p:cNvSpPr txBox="1"/>
          <p:nvPr/>
        </p:nvSpPr>
        <p:spPr>
          <a:xfrm>
            <a:off x="5943600" y="3005491"/>
            <a:ext cx="4282698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304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3500718" y="174171"/>
            <a:ext cx="3962400" cy="91440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7/16/2020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E0169-9F39-4CBA-BC8E-906BB6D1D305}"/>
              </a:ext>
            </a:extLst>
          </p:cNvPr>
          <p:cNvSpPr txBox="1"/>
          <p:nvPr/>
        </p:nvSpPr>
        <p:spPr>
          <a:xfrm>
            <a:off x="1400698" y="2538763"/>
            <a:ext cx="881268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কবি পরিচিতি  বলতে পারবে।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3600" dirty="0"/>
              <a:t> </a:t>
            </a:r>
            <a:r>
              <a:rPr lang="bn-BD" sz="3600" dirty="0"/>
              <a:t>নতুন শব্দের অর্থ বলতে পারবে।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bn-BD" sz="3600" dirty="0"/>
              <a:t>প্রমিত উচ্চারণে কবিতাটি আবৃত্তি করতে পারবে</a:t>
            </a:r>
            <a:r>
              <a:rPr lang="en-US" sz="3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bn-BD" sz="3600" dirty="0"/>
              <a:t>দেশের প্রতি মমত্ববোধের জাগরণ ঘটবে।</a:t>
            </a:r>
            <a:endParaRPr lang="en-US" sz="36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bn-IN" sz="3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8133D-5157-4EA0-84F2-0B41A8873BB1}"/>
              </a:ext>
            </a:extLst>
          </p:cNvPr>
          <p:cNvSpPr txBox="1"/>
          <p:nvPr/>
        </p:nvSpPr>
        <p:spPr>
          <a:xfrm>
            <a:off x="1400698" y="1352002"/>
            <a:ext cx="9167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এই পাঠ শেষে শিক্ষার্থীরা যা শিখবে 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2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174FB8-B4DE-4C65-B4F2-798A39DF2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52218"/>
              </p:ext>
            </p:extLst>
          </p:nvPr>
        </p:nvGraphicFramePr>
        <p:xfrm>
          <a:off x="1659371" y="352843"/>
          <a:ext cx="10160000" cy="571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61E1027E-A489-4FC5-AEB4-A68D3C080DB4}"/>
              </a:ext>
            </a:extLst>
          </p:cNvPr>
          <p:cNvSpPr/>
          <p:nvPr/>
        </p:nvSpPr>
        <p:spPr>
          <a:xfrm>
            <a:off x="7748347" y="1162372"/>
            <a:ext cx="1900032" cy="155585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মা</a:t>
            </a:r>
          </a:p>
          <a:p>
            <a:pPr algn="ctr"/>
            <a:r>
              <a:rPr lang="bn-BD" dirty="0"/>
              <a:t>কুসুমকুমারী</a:t>
            </a:r>
          </a:p>
          <a:p>
            <a:pPr algn="ctr"/>
            <a:r>
              <a:rPr lang="bn-BD" dirty="0"/>
              <a:t>কবি</a:t>
            </a:r>
          </a:p>
          <a:p>
            <a:pPr algn="ctr"/>
            <a:r>
              <a:rPr lang="bn-BD" dirty="0"/>
              <a:t>ছিলেন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355BA8-3CA7-434D-8816-5D10B4BCAD05}"/>
              </a:ext>
            </a:extLst>
          </p:cNvPr>
          <p:cNvSpPr/>
          <p:nvPr/>
        </p:nvSpPr>
        <p:spPr>
          <a:xfrm>
            <a:off x="7802892" y="4201224"/>
            <a:ext cx="2162517" cy="138904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সাহিত্যে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এম.এ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পাশ করেন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5A0FF5-A92A-42DA-B5B2-A113EC13E938}"/>
              </a:ext>
            </a:extLst>
          </p:cNvPr>
          <p:cNvSpPr/>
          <p:nvPr/>
        </p:nvSpPr>
        <p:spPr>
          <a:xfrm>
            <a:off x="3574235" y="4115768"/>
            <a:ext cx="1900032" cy="1579488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গল্প, উপন্যাস,ও</a:t>
            </a:r>
          </a:p>
          <a:p>
            <a:pPr algn="ctr"/>
            <a:r>
              <a:rPr lang="bn-BD" dirty="0"/>
              <a:t>প্রবন্ধ রচনা করেন </a:t>
            </a:r>
          </a:p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BFE182-56F7-4841-B1E3-BB15409DA52D}"/>
              </a:ext>
            </a:extLst>
          </p:cNvPr>
          <p:cNvSpPr/>
          <p:nvPr/>
        </p:nvSpPr>
        <p:spPr>
          <a:xfrm>
            <a:off x="3694011" y="1018056"/>
            <a:ext cx="1950738" cy="1460851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পরে</a:t>
            </a:r>
          </a:p>
          <a:p>
            <a:pPr algn="ctr"/>
            <a:r>
              <a:rPr lang="bn-BD" dirty="0"/>
              <a:t>১৯৫৪সালে</a:t>
            </a:r>
          </a:p>
          <a:p>
            <a:pPr algn="ctr"/>
            <a:r>
              <a:rPr lang="bn-BD" dirty="0"/>
              <a:t>মারা যান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0C77CD9-E189-4B1F-ABC0-2E6AA9DD7993}"/>
              </a:ext>
            </a:extLst>
          </p:cNvPr>
          <p:cNvSpPr/>
          <p:nvPr/>
        </p:nvSpPr>
        <p:spPr>
          <a:xfrm rot="20290098">
            <a:off x="7415675" y="2397049"/>
            <a:ext cx="520992" cy="50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D470B7E-A70C-42CE-9F82-699E504F9D21}"/>
              </a:ext>
            </a:extLst>
          </p:cNvPr>
          <p:cNvSpPr/>
          <p:nvPr/>
        </p:nvSpPr>
        <p:spPr>
          <a:xfrm rot="18838256">
            <a:off x="7263287" y="3790332"/>
            <a:ext cx="670300" cy="642127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63131DD-7404-4EEC-9CF7-3BDE82A6A9A6}"/>
              </a:ext>
            </a:extLst>
          </p:cNvPr>
          <p:cNvSpPr/>
          <p:nvPr/>
        </p:nvSpPr>
        <p:spPr>
          <a:xfrm rot="3252115">
            <a:off x="5402633" y="3610620"/>
            <a:ext cx="492581" cy="6691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FC18AD2-8383-4B5D-9810-9B501872E075}"/>
              </a:ext>
            </a:extLst>
          </p:cNvPr>
          <p:cNvSpPr/>
          <p:nvPr/>
        </p:nvSpPr>
        <p:spPr>
          <a:xfrm rot="13392457">
            <a:off x="5419131" y="2210499"/>
            <a:ext cx="671355" cy="52311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E1C45-C054-41E5-B142-BC0F94A1075C}"/>
              </a:ext>
            </a:extLst>
          </p:cNvPr>
          <p:cNvSpPr/>
          <p:nvPr/>
        </p:nvSpPr>
        <p:spPr>
          <a:xfrm>
            <a:off x="116913" y="186784"/>
            <a:ext cx="4643252" cy="83127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/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কবি সম্পর্কে জেনে নেই-</a:t>
            </a:r>
            <a:endParaRPr kumimoji="0" lang="en-US" sz="3200" b="1" i="0" u="none" strike="noStrike" kern="0" cap="none" spc="0" normalizeH="0" baseline="0" noProof="0" dirty="0">
              <a:ln/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026" name="Picture 2" descr="Image result for jibonando das">
            <a:extLst>
              <a:ext uri="{FF2B5EF4-FFF2-40B4-BE49-F238E27FC236}">
                <a16:creationId xmlns:a16="http://schemas.microsoft.com/office/drawing/2014/main" id="{BB03F405-99A3-4EED-A2BB-0A60518C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19" y="2318175"/>
            <a:ext cx="1823716" cy="1797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ibonando das">
            <a:extLst>
              <a:ext uri="{FF2B5EF4-FFF2-40B4-BE49-F238E27FC236}">
                <a16:creationId xmlns:a16="http://schemas.microsoft.com/office/drawing/2014/main" id="{1EA8D648-9A31-4D1F-B119-54207436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55" y="2271259"/>
            <a:ext cx="1900032" cy="18830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8" grpId="0" animBg="1"/>
      <p:bldP spid="10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05BA4B-5E5D-4782-A98A-7DF06A0AF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" y="693"/>
            <a:ext cx="12177946" cy="6973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96209-0D74-45C8-9BFB-E15396381022}"/>
              </a:ext>
            </a:extLst>
          </p:cNvPr>
          <p:cNvSpPr txBox="1"/>
          <p:nvPr/>
        </p:nvSpPr>
        <p:spPr>
          <a:xfrm>
            <a:off x="3723979" y="166254"/>
            <a:ext cx="389394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BB62E-4184-4C49-AA88-4A1626F9AF64}"/>
              </a:ext>
            </a:extLst>
          </p:cNvPr>
          <p:cNvSpPr txBox="1"/>
          <p:nvPr/>
        </p:nvSpPr>
        <p:spPr>
          <a:xfrm>
            <a:off x="151108" y="1374556"/>
            <a:ext cx="556776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আবার আসিব ফিরে ধানসিঁড়িটির তীরে-এই বাংলায়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C6E81-CFB2-4C8F-915A-2DAC62010920}"/>
              </a:ext>
            </a:extLst>
          </p:cNvPr>
          <p:cNvSpPr txBox="1"/>
          <p:nvPr/>
        </p:nvSpPr>
        <p:spPr>
          <a:xfrm>
            <a:off x="151108" y="1774666"/>
            <a:ext cx="505632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হয়ত মানুষ নয়- হয়তো বা শঙ্খচিল শালিকের বেশে;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E0A08-EBFD-4A79-8F72-40CE2A876BC2}"/>
              </a:ext>
            </a:extLst>
          </p:cNvPr>
          <p:cNvSpPr txBox="1"/>
          <p:nvPr/>
        </p:nvSpPr>
        <p:spPr>
          <a:xfrm>
            <a:off x="151107" y="1942435"/>
            <a:ext cx="5567767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ভোরের কাক হয়ে এই কার্তিকের নবান্নের দেশে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D3F32-1595-400A-A1B0-D3EE11F8C132}"/>
              </a:ext>
            </a:extLst>
          </p:cNvPr>
          <p:cNvSpPr txBox="1"/>
          <p:nvPr/>
        </p:nvSpPr>
        <p:spPr>
          <a:xfrm>
            <a:off x="151106" y="2453282"/>
            <a:ext cx="521130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কুয়াশার বুকে ভেসে একদিন আসিব এ কাঁঠাল ছায়ায়।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BAAA29-0560-47C3-94F3-B4500602A11E}"/>
              </a:ext>
            </a:extLst>
          </p:cNvPr>
          <p:cNvSpPr/>
          <p:nvPr/>
        </p:nvSpPr>
        <p:spPr>
          <a:xfrm>
            <a:off x="89112" y="3694095"/>
            <a:ext cx="544119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ভালোবেসে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ডাঙায়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6474ED41-30F3-4FC7-8988-2F5A4CB4648A}"/>
              </a:ext>
            </a:extLst>
          </p:cNvPr>
          <p:cNvSpPr/>
          <p:nvPr/>
        </p:nvSpPr>
        <p:spPr>
          <a:xfrm>
            <a:off x="73616" y="4351602"/>
            <a:ext cx="5211305" cy="59619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হয়তো দেখিবে চেয়ে সুদর্শন উড়িতেছে সন্ধ্যার বাতাসে;</a:t>
            </a:r>
          </a:p>
          <a:p>
            <a:pPr algn="ctr"/>
            <a:r>
              <a:rPr lang="bn-BD" dirty="0"/>
              <a:t>হয়তো শুনিবে এক লক্ষীপেঁচা ডাকিতেছে শিমুলের ডালে;</a:t>
            </a:r>
            <a:endParaRPr lang="en-US" dirty="0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B065801C-A508-4C82-99C6-511D5CBFA8F0}"/>
              </a:ext>
            </a:extLst>
          </p:cNvPr>
          <p:cNvSpPr/>
          <p:nvPr/>
        </p:nvSpPr>
        <p:spPr>
          <a:xfrm>
            <a:off x="89112" y="2822468"/>
            <a:ext cx="5746000" cy="461666"/>
          </a:xfrm>
          <a:prstGeom prst="flowChartProcess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</a:rPr>
              <a:t>হয়তো বা হাঁস হবো-কিশোরীর ঘুঙুর রহিবে লাল পায়</a:t>
            </a:r>
            <a:r>
              <a:rPr lang="bn-BD" sz="2400" dirty="0">
                <a:solidFill>
                  <a:schemeClr val="tx1"/>
                </a:solidFill>
              </a:rPr>
              <a:t>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045B24-DA47-4980-B958-49BFFDD0EB6A}"/>
              </a:ext>
            </a:extLst>
          </p:cNvPr>
          <p:cNvSpPr txBox="1"/>
          <p:nvPr/>
        </p:nvSpPr>
        <p:spPr>
          <a:xfrm>
            <a:off x="-75046" y="3182141"/>
            <a:ext cx="5936567" cy="40011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dirty="0">
                <a:solidFill>
                  <a:schemeClr val="tx1"/>
                </a:solidFill>
              </a:rPr>
              <a:t>সারাদিন কেটে যাবে কলমির গন্ধভরা জলে ভেসে ভেসে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FADA7-0020-4499-80FC-E160466E18F2}"/>
              </a:ext>
            </a:extLst>
          </p:cNvPr>
          <p:cNvSpPr/>
          <p:nvPr/>
        </p:nvSpPr>
        <p:spPr>
          <a:xfrm>
            <a:off x="-278835" y="4850969"/>
            <a:ext cx="6374835" cy="86689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হয়তো খইয়ের ধান ছড়াতেছে শিশু এক উঠানের ঘাসে;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রূপসার ঘোলা জলে হয়তো কিশোর এক সাদা ছেঁড়া পালে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4604328D-1C39-4C00-AE70-8442DB88CB7C}"/>
              </a:ext>
            </a:extLst>
          </p:cNvPr>
          <p:cNvSpPr/>
          <p:nvPr/>
        </p:nvSpPr>
        <p:spPr>
          <a:xfrm>
            <a:off x="-75046" y="5503907"/>
            <a:ext cx="5746000" cy="899043"/>
          </a:xfrm>
          <a:prstGeom prst="flowChartProcess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ডিঙা বায়;-রাঙা মেঘ সাঁতরায়ে অন্ধকারে আসিতেছে নীড়ে</a:t>
            </a:r>
          </a:p>
          <a:p>
            <a:pPr algn="ctr"/>
            <a:r>
              <a:rPr lang="bn-BD" dirty="0">
                <a:solidFill>
                  <a:schemeClr val="tx1"/>
                </a:solidFill>
              </a:rPr>
              <a:t>দেখিবে ধবল বক;আমারেই পাবে তুমি ইহাদের ভিড়ে-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3D1BFD-75AD-441A-B80A-B65ABB7C4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50638" y="543133"/>
            <a:ext cx="2112936" cy="16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38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166247" y="1440914"/>
            <a:ext cx="1981200" cy="7199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15078" y="3201153"/>
            <a:ext cx="2895600" cy="6879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বাসায়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15078" y="1447800"/>
            <a:ext cx="2819400" cy="783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3023" y="2946007"/>
            <a:ext cx="2224423" cy="7199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56847" y="46522"/>
            <a:ext cx="7343614" cy="92896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7424" y="5015178"/>
            <a:ext cx="2664000" cy="5487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15078" y="5289535"/>
            <a:ext cx="2895600" cy="6879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BBA4F6-0047-484F-994A-CB51ED309039}"/>
              </a:ext>
            </a:extLst>
          </p:cNvPr>
          <p:cNvGrpSpPr/>
          <p:nvPr/>
        </p:nvGrpSpPr>
        <p:grpSpPr>
          <a:xfrm>
            <a:off x="4099623" y="1185547"/>
            <a:ext cx="3659538" cy="4936289"/>
            <a:chOff x="4099623" y="1185547"/>
            <a:chExt cx="3659538" cy="4936289"/>
          </a:xfrm>
        </p:grpSpPr>
        <p:pic>
          <p:nvPicPr>
            <p:cNvPr id="5122" name="Picture 2" descr="No description available.">
              <a:extLst>
                <a:ext uri="{FF2B5EF4-FFF2-40B4-BE49-F238E27FC236}">
                  <a16:creationId xmlns:a16="http://schemas.microsoft.com/office/drawing/2014/main" id="{59C46CAB-777F-4931-A2DB-130386B85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041" y="4674036"/>
              <a:ext cx="3627120" cy="1447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No description available.">
              <a:extLst>
                <a:ext uri="{FF2B5EF4-FFF2-40B4-BE49-F238E27FC236}">
                  <a16:creationId xmlns:a16="http://schemas.microsoft.com/office/drawing/2014/main" id="{200F1EF4-56C6-47E6-B1FE-F2B7BAF4F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623" y="1185547"/>
              <a:ext cx="3659538" cy="12306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No description available.">
              <a:extLst>
                <a:ext uri="{FF2B5EF4-FFF2-40B4-BE49-F238E27FC236}">
                  <a16:creationId xmlns:a16="http://schemas.microsoft.com/office/drawing/2014/main" id="{F73E1F94-198B-4F5D-9F4E-0188DF0F80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041" y="2887888"/>
              <a:ext cx="3627120" cy="13144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23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675FB1-DCA0-4FEC-ADC9-386873DB50ED}"/>
              </a:ext>
            </a:extLst>
          </p:cNvPr>
          <p:cNvSpPr txBox="1"/>
          <p:nvPr/>
        </p:nvSpPr>
        <p:spPr>
          <a:xfrm>
            <a:off x="1459981" y="90761"/>
            <a:ext cx="239337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FC18A-1837-4758-9F04-DFCAF00F0B33}"/>
              </a:ext>
            </a:extLst>
          </p:cNvPr>
          <p:cNvSpPr txBox="1"/>
          <p:nvPr/>
        </p:nvSpPr>
        <p:spPr>
          <a:xfrm>
            <a:off x="599268" y="1387909"/>
            <a:ext cx="2133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শঙ্খচিল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C17B1-6BB5-4BC0-9B4B-DFE2D6D8289E}"/>
              </a:ext>
            </a:extLst>
          </p:cNvPr>
          <p:cNvSpPr txBox="1"/>
          <p:nvPr/>
        </p:nvSpPr>
        <p:spPr>
          <a:xfrm>
            <a:off x="8575904" y="1572575"/>
            <a:ext cx="294062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এক ধরনের সাদা চিল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D495F-B315-4740-9D95-8F083404CB8A}"/>
              </a:ext>
            </a:extLst>
          </p:cNvPr>
          <p:cNvSpPr txBox="1"/>
          <p:nvPr/>
        </p:nvSpPr>
        <p:spPr>
          <a:xfrm>
            <a:off x="599268" y="2782669"/>
            <a:ext cx="2057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ঘুঙুর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B42AD-DD1A-4549-BABE-7241FBC30D9D}"/>
              </a:ext>
            </a:extLst>
          </p:cNvPr>
          <p:cNvSpPr txBox="1"/>
          <p:nvPr/>
        </p:nvSpPr>
        <p:spPr>
          <a:xfrm>
            <a:off x="8652105" y="2844224"/>
            <a:ext cx="278822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নুপূর,  পায়ের অলংকার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31F9D-4BBF-4C5E-8D7D-E9DC41A0E475}"/>
              </a:ext>
            </a:extLst>
          </p:cNvPr>
          <p:cNvSpPr txBox="1"/>
          <p:nvPr/>
        </p:nvSpPr>
        <p:spPr>
          <a:xfrm>
            <a:off x="1208868" y="3931207"/>
            <a:ext cx="1447800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ডাঙা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55969-7CEE-4870-8173-D0F33EE327E7}"/>
              </a:ext>
            </a:extLst>
          </p:cNvPr>
          <p:cNvSpPr txBox="1"/>
          <p:nvPr/>
        </p:nvSpPr>
        <p:spPr>
          <a:xfrm>
            <a:off x="8652105" y="4054318"/>
            <a:ext cx="295101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শুকনো জায়গা, স্থল ভূমি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54A0E-7F79-4633-91A6-05768D74AEBB}"/>
              </a:ext>
            </a:extLst>
          </p:cNvPr>
          <p:cNvSpPr txBox="1"/>
          <p:nvPr/>
        </p:nvSpPr>
        <p:spPr>
          <a:xfrm>
            <a:off x="1056468" y="5372091"/>
            <a:ext cx="1600200" cy="58477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সুদর্শন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0A23F-3B31-46F5-9A51-339FB1600DC5}"/>
              </a:ext>
            </a:extLst>
          </p:cNvPr>
          <p:cNvSpPr txBox="1"/>
          <p:nvPr/>
        </p:nvSpPr>
        <p:spPr>
          <a:xfrm>
            <a:off x="8652105" y="5433646"/>
            <a:ext cx="3124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ধরনের গুবরে পোকা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97409-BF6B-4DD6-828D-54CAC9F2F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2" y="852387"/>
            <a:ext cx="2954481" cy="11159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Image result for payer nupur">
            <a:extLst>
              <a:ext uri="{FF2B5EF4-FFF2-40B4-BE49-F238E27FC236}">
                <a16:creationId xmlns:a16="http://schemas.microsoft.com/office/drawing/2014/main" id="{97A5B1B4-DEC6-48D5-9AFC-AC1E8B161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68" y="2261212"/>
            <a:ext cx="3039768" cy="1327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 description available.">
            <a:extLst>
              <a:ext uri="{FF2B5EF4-FFF2-40B4-BE49-F238E27FC236}">
                <a16:creationId xmlns:a16="http://schemas.microsoft.com/office/drawing/2014/main" id="{09E97C17-A3CA-42CE-A2FE-20449903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68" y="3881558"/>
            <a:ext cx="3039768" cy="1327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451DC0-2E2D-443A-9CC3-F77E925BD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52" y="5501904"/>
            <a:ext cx="3124200" cy="11536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842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486</Words>
  <Application>Microsoft Office PowerPoint</Application>
  <PresentationFormat>Widescreen</PresentationFormat>
  <Paragraphs>110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40</cp:revision>
  <dcterms:created xsi:type="dcterms:W3CDTF">2020-07-15T11:25:24Z</dcterms:created>
  <dcterms:modified xsi:type="dcterms:W3CDTF">2020-07-16T14:55:49Z</dcterms:modified>
</cp:coreProperties>
</file>