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70" r:id="rId14"/>
    <p:sldId id="268" r:id="rId15"/>
    <p:sldId id="267" r:id="rId16"/>
    <p:sldId id="269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YLT7nyBjCyWoP4DlrC9sA==" hashData="Uq3wiQLcFZgCT1miYZnowMDIDKjvbWXILqmvZ+Zka0tdJAW9J4gtCYPgIYqxtEjoLWD487HC0vn1Xat8HImQN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0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3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5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7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8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9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1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1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7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2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1F017-750B-4D57-9414-3D6972DF376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F017-750B-4D57-9414-3D6972DF376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B461-555D-462D-B1AE-D9D2D288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1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audio" Target="../media/media1.mp3"/><Relationship Id="rId16" Type="http://schemas.openxmlformats.org/officeDocument/2006/relationships/image" Target="../media/image25.jpeg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jpg"/><Relationship Id="rId4" Type="http://schemas.openxmlformats.org/officeDocument/2006/relationships/image" Target="../media/image1.png"/><Relationship Id="rId9" Type="http://schemas.openxmlformats.org/officeDocument/2006/relationships/image" Target="../media/image18.jp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64" y="457200"/>
            <a:ext cx="11236036" cy="5957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678873"/>
            <a:ext cx="5389418" cy="3325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" y="4003964"/>
            <a:ext cx="5396345" cy="2410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2" y="3172691"/>
            <a:ext cx="5389418" cy="3241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2" y="678872"/>
            <a:ext cx="5389418" cy="28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02" y="595745"/>
            <a:ext cx="11064537" cy="5737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67" y="615538"/>
            <a:ext cx="3881212" cy="2813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020" y="619857"/>
            <a:ext cx="3861236" cy="28511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5298" y="596692"/>
            <a:ext cx="2794542" cy="28511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03" y="3616036"/>
            <a:ext cx="3881212" cy="25807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808121" y="3653728"/>
            <a:ext cx="6891818" cy="2862322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হিন্দু,মুসলমান,বৌদ্ধ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54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19" y="512617"/>
            <a:ext cx="11173995" cy="5791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619" y="512617"/>
            <a:ext cx="1620982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5908" y="2114282"/>
            <a:ext cx="876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ন+ম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২০১০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5908" y="2859754"/>
            <a:ext cx="901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ক+ষ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আমাদের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5908" y="3605226"/>
            <a:ext cx="876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তঞ্চঙ্গা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ঞ+চ,পার্বত্য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তঞ্চঙ্গা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908" y="4289637"/>
            <a:ext cx="876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ন+ধ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5908" y="5096169"/>
            <a:ext cx="953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ষ+ট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আমাদের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7346" y="1931119"/>
            <a:ext cx="9545781" cy="4132363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6" y="3005861"/>
            <a:ext cx="2469908" cy="21230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862" y="97815"/>
            <a:ext cx="2469908" cy="212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20" y="488726"/>
            <a:ext cx="11169925" cy="5842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744" y="1385455"/>
            <a:ext cx="1100050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মাগো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দাড়ায়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বৈচিত্র,তেমনি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জেলাগুলোতে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চাকমা,কেউ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তঞ্চঙ্গা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রাজবংশীদের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দেশ,একই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গৌরব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বন্ধু,আপনজন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হিন্দু,মুসলমান,বৌদ্ধ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আমাদের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961" y="488726"/>
            <a:ext cx="3422073" cy="70788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020" y="488726"/>
            <a:ext cx="181494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y2mate.com - Bangla class 5 path 1 Ei Desh Ei Manus - বাংলা ৫ম শ্রেণি পাঠ ১ এই দেশ এই মানুষ_6VsuYxBdQj4(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1854" y="398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64" y="488524"/>
            <a:ext cx="11180009" cy="5898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164" y="817418"/>
            <a:ext cx="3131127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625" y="2195945"/>
            <a:ext cx="2352675" cy="3048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52044" y="2565783"/>
            <a:ext cx="4156364" cy="2308324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শ্রেণিঃ-৫ম </a:t>
            </a: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নং-১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534399" y="1544781"/>
            <a:ext cx="3117274" cy="435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54" y="542037"/>
            <a:ext cx="11125201" cy="5761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128" y="1500321"/>
            <a:ext cx="7427741" cy="4514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39659" y="542036"/>
            <a:ext cx="471267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241300" h="4318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0" y="1836306"/>
            <a:ext cx="2597121" cy="3267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79742" y="1952011"/>
            <a:ext cx="2438771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7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18" y="415636"/>
            <a:ext cx="11222181" cy="5985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5855" y="623455"/>
            <a:ext cx="1717963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2691" y="3422659"/>
            <a:ext cx="4405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নৈসর্গিক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2690" y="1947594"/>
            <a:ext cx="4405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2691" y="4152215"/>
            <a:ext cx="4405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2690" y="2640972"/>
            <a:ext cx="4405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2691" y="4957018"/>
            <a:ext cx="6885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2473" y="1828800"/>
            <a:ext cx="7564582" cy="4184073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957" y="2640972"/>
            <a:ext cx="3193371" cy="33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484910"/>
            <a:ext cx="11151178" cy="5694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814" y="757238"/>
            <a:ext cx="2514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255" y="649150"/>
            <a:ext cx="5948363" cy="4137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4350" y="5057775"/>
            <a:ext cx="11015663" cy="76944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94" y="2227863"/>
            <a:ext cx="1786850" cy="2517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591" y="2227863"/>
            <a:ext cx="1786850" cy="251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09" y="443345"/>
            <a:ext cx="11208327" cy="5995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018" y="651164"/>
            <a:ext cx="221672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241" y="4017128"/>
            <a:ext cx="969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3241" y="5036969"/>
            <a:ext cx="10570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সাওতাল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রাজবংশীরা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027" y="651165"/>
            <a:ext cx="5444836" cy="3177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263" y="1797202"/>
            <a:ext cx="1461477" cy="2427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206" y="1797202"/>
            <a:ext cx="1461477" cy="24271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4017128"/>
            <a:ext cx="10016836" cy="195418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26" y="486072"/>
            <a:ext cx="11271589" cy="5748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053" y="486072"/>
            <a:ext cx="1717963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5071" y="377687"/>
            <a:ext cx="3532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4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9393" y="1260197"/>
            <a:ext cx="987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9393" y="1917276"/>
            <a:ext cx="987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7964" y="2565178"/>
            <a:ext cx="987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2349" y="3219812"/>
            <a:ext cx="987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……….।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2349" y="3874843"/>
            <a:ext cx="987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৫।বাংলাদেশের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বাইরেও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5009" y="1260197"/>
            <a:ext cx="9830410" cy="3384087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97894" y="5106703"/>
            <a:ext cx="1939942" cy="76944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6675" y="5106702"/>
            <a:ext cx="2092344" cy="76944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8389" y="5096164"/>
            <a:ext cx="1828800" cy="76944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2992" y="5085625"/>
            <a:ext cx="1828800" cy="76944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8389" y="5090922"/>
            <a:ext cx="2147147" cy="76944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78" y="2603941"/>
            <a:ext cx="1497294" cy="208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568036"/>
            <a:ext cx="11058526" cy="5789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518" y="568036"/>
            <a:ext cx="2286000" cy="76944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018" y="923133"/>
            <a:ext cx="6289962" cy="4045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5519" y="5417127"/>
            <a:ext cx="11055318" cy="76944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2574">
            <a:off x="208426" y="1864630"/>
            <a:ext cx="2514286" cy="32253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2574">
            <a:off x="9469289" y="1630693"/>
            <a:ext cx="2514286" cy="32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09" y="465323"/>
            <a:ext cx="11288607" cy="57959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713" y="4068604"/>
            <a:ext cx="7495309" cy="21430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1" y="522687"/>
            <a:ext cx="8160327" cy="24697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609" y="465323"/>
            <a:ext cx="8479593" cy="2584512"/>
          </a:xfrm>
          <a:custGeom>
            <a:avLst/>
            <a:gdLst/>
            <a:ahLst/>
            <a:cxnLst/>
            <a:rect l="l" t="t" r="r" b="b"/>
            <a:pathLst>
              <a:path w="8479593" h="2584512">
                <a:moveTo>
                  <a:pt x="2897481" y="1088985"/>
                </a:moveTo>
                <a:lnTo>
                  <a:pt x="2897481" y="1854538"/>
                </a:lnTo>
                <a:cubicBezTo>
                  <a:pt x="2808463" y="1725957"/>
                  <a:pt x="2719940" y="1626059"/>
                  <a:pt x="2631912" y="1554845"/>
                </a:cubicBezTo>
                <a:cubicBezTo>
                  <a:pt x="2543882" y="1483631"/>
                  <a:pt x="2450414" y="1426264"/>
                  <a:pt x="2351505" y="1382744"/>
                </a:cubicBezTo>
                <a:close/>
                <a:moveTo>
                  <a:pt x="7111893" y="1083051"/>
                </a:moveTo>
                <a:lnTo>
                  <a:pt x="7111893" y="1839702"/>
                </a:lnTo>
                <a:cubicBezTo>
                  <a:pt x="7036723" y="1717055"/>
                  <a:pt x="6956607" y="1619136"/>
                  <a:pt x="6871545" y="1545943"/>
                </a:cubicBezTo>
                <a:cubicBezTo>
                  <a:pt x="6786484" y="1472751"/>
                  <a:pt x="6697466" y="1416373"/>
                  <a:pt x="6604492" y="1376809"/>
                </a:cubicBezTo>
                <a:cubicBezTo>
                  <a:pt x="6695488" y="1325377"/>
                  <a:pt x="6780549" y="1276417"/>
                  <a:pt x="6859676" y="1229930"/>
                </a:cubicBezTo>
                <a:cubicBezTo>
                  <a:pt x="6938803" y="1183443"/>
                  <a:pt x="7022876" y="1134483"/>
                  <a:pt x="7111893" y="1083051"/>
                </a:cubicBezTo>
                <a:close/>
                <a:moveTo>
                  <a:pt x="4517298" y="869408"/>
                </a:moveTo>
                <a:lnTo>
                  <a:pt x="4472790" y="881277"/>
                </a:lnTo>
                <a:cubicBezTo>
                  <a:pt x="4439160" y="889190"/>
                  <a:pt x="4402564" y="903037"/>
                  <a:pt x="4363001" y="922819"/>
                </a:cubicBezTo>
                <a:cubicBezTo>
                  <a:pt x="4323437" y="942600"/>
                  <a:pt x="4286841" y="966833"/>
                  <a:pt x="4253212" y="995516"/>
                </a:cubicBezTo>
                <a:cubicBezTo>
                  <a:pt x="4219583" y="1024200"/>
                  <a:pt x="4191394" y="1056840"/>
                  <a:pt x="4168645" y="1093436"/>
                </a:cubicBezTo>
                <a:cubicBezTo>
                  <a:pt x="4145896" y="1130032"/>
                  <a:pt x="4134522" y="1169101"/>
                  <a:pt x="4134522" y="1210643"/>
                </a:cubicBezTo>
                <a:cubicBezTo>
                  <a:pt x="4134522" y="1260097"/>
                  <a:pt x="4153809" y="1302628"/>
                  <a:pt x="4192383" y="1338235"/>
                </a:cubicBezTo>
                <a:cubicBezTo>
                  <a:pt x="4230958" y="1373842"/>
                  <a:pt x="4278928" y="1391646"/>
                  <a:pt x="4336295" y="1391646"/>
                </a:cubicBezTo>
                <a:cubicBezTo>
                  <a:pt x="4367946" y="1391646"/>
                  <a:pt x="4399597" y="1384228"/>
                  <a:pt x="4431248" y="1369391"/>
                </a:cubicBezTo>
                <a:cubicBezTo>
                  <a:pt x="4462899" y="1354555"/>
                  <a:pt x="4491582" y="1332795"/>
                  <a:pt x="4517298" y="1304112"/>
                </a:cubicBezTo>
                <a:cubicBezTo>
                  <a:pt x="4543015" y="1275428"/>
                  <a:pt x="4563291" y="1240315"/>
                  <a:pt x="4578127" y="1198774"/>
                </a:cubicBezTo>
                <a:cubicBezTo>
                  <a:pt x="4592964" y="1157232"/>
                  <a:pt x="4600382" y="1109756"/>
                  <a:pt x="4600382" y="1056345"/>
                </a:cubicBezTo>
                <a:lnTo>
                  <a:pt x="4600382" y="1032607"/>
                </a:lnTo>
                <a:cubicBezTo>
                  <a:pt x="4606316" y="1032607"/>
                  <a:pt x="4609778" y="1032113"/>
                  <a:pt x="4610767" y="1031124"/>
                </a:cubicBezTo>
                <a:cubicBezTo>
                  <a:pt x="4611756" y="1030134"/>
                  <a:pt x="4614229" y="1029640"/>
                  <a:pt x="4618185" y="1029640"/>
                </a:cubicBezTo>
                <a:lnTo>
                  <a:pt x="4641923" y="1029640"/>
                </a:lnTo>
                <a:cubicBezTo>
                  <a:pt x="4732919" y="1029640"/>
                  <a:pt x="4802650" y="1050411"/>
                  <a:pt x="4851115" y="1091952"/>
                </a:cubicBezTo>
                <a:cubicBezTo>
                  <a:pt x="4899580" y="1133494"/>
                  <a:pt x="4923813" y="1193828"/>
                  <a:pt x="4923813" y="1272955"/>
                </a:cubicBezTo>
                <a:cubicBezTo>
                  <a:pt x="4923813" y="1312519"/>
                  <a:pt x="4912933" y="1356039"/>
                  <a:pt x="4891173" y="1403515"/>
                </a:cubicBezTo>
                <a:cubicBezTo>
                  <a:pt x="4869413" y="1450991"/>
                  <a:pt x="4836279" y="1495500"/>
                  <a:pt x="4791770" y="1537042"/>
                </a:cubicBezTo>
                <a:cubicBezTo>
                  <a:pt x="4747261" y="1578583"/>
                  <a:pt x="4690389" y="1613201"/>
                  <a:pt x="4621153" y="1640896"/>
                </a:cubicBezTo>
                <a:cubicBezTo>
                  <a:pt x="4551916" y="1668590"/>
                  <a:pt x="4469822" y="1682437"/>
                  <a:pt x="4374870" y="1682437"/>
                </a:cubicBezTo>
                <a:cubicBezTo>
                  <a:pt x="4281896" y="1682437"/>
                  <a:pt x="4167162" y="1661667"/>
                  <a:pt x="4030668" y="1620125"/>
                </a:cubicBezTo>
                <a:lnTo>
                  <a:pt x="4262114" y="1955425"/>
                </a:lnTo>
                <a:cubicBezTo>
                  <a:pt x="4339263" y="1961360"/>
                  <a:pt x="4416906" y="1981141"/>
                  <a:pt x="4495044" y="2014770"/>
                </a:cubicBezTo>
                <a:cubicBezTo>
                  <a:pt x="4573182" y="2048399"/>
                  <a:pt x="4652309" y="2090930"/>
                  <a:pt x="4732425" y="2142363"/>
                </a:cubicBezTo>
                <a:cubicBezTo>
                  <a:pt x="4812541" y="2193795"/>
                  <a:pt x="4892162" y="2252646"/>
                  <a:pt x="4971289" y="2318915"/>
                </a:cubicBezTo>
                <a:cubicBezTo>
                  <a:pt x="5050416" y="2385183"/>
                  <a:pt x="5129543" y="2453925"/>
                  <a:pt x="5208670" y="2525139"/>
                </a:cubicBezTo>
                <a:lnTo>
                  <a:pt x="5208670" y="2388645"/>
                </a:lnTo>
                <a:cubicBezTo>
                  <a:pt x="5125587" y="2303584"/>
                  <a:pt x="5035580" y="2219017"/>
                  <a:pt x="4938650" y="2134944"/>
                </a:cubicBezTo>
                <a:cubicBezTo>
                  <a:pt x="4841719" y="2050872"/>
                  <a:pt x="4726985" y="1964327"/>
                  <a:pt x="4594447" y="1875309"/>
                </a:cubicBezTo>
                <a:cubicBezTo>
                  <a:pt x="4768526" y="1823877"/>
                  <a:pt x="4893646" y="1749695"/>
                  <a:pt x="4969806" y="1652765"/>
                </a:cubicBezTo>
                <a:cubicBezTo>
                  <a:pt x="5045965" y="1555834"/>
                  <a:pt x="5084045" y="1451980"/>
                  <a:pt x="5084045" y="1341202"/>
                </a:cubicBezTo>
                <a:cubicBezTo>
                  <a:pt x="5084045" y="1281857"/>
                  <a:pt x="5071682" y="1223501"/>
                  <a:pt x="5046955" y="1166134"/>
                </a:cubicBezTo>
                <a:cubicBezTo>
                  <a:pt x="5022227" y="1108767"/>
                  <a:pt x="4987115" y="1058323"/>
                  <a:pt x="4941617" y="1014804"/>
                </a:cubicBezTo>
                <a:cubicBezTo>
                  <a:pt x="4896119" y="971284"/>
                  <a:pt x="4840730" y="936171"/>
                  <a:pt x="4775450" y="909466"/>
                </a:cubicBezTo>
                <a:cubicBezTo>
                  <a:pt x="4710170" y="882760"/>
                  <a:pt x="4637967" y="869408"/>
                  <a:pt x="4558840" y="869408"/>
                </a:cubicBezTo>
                <a:close/>
                <a:moveTo>
                  <a:pt x="819850" y="780390"/>
                </a:moveTo>
                <a:lnTo>
                  <a:pt x="1558698" y="780390"/>
                </a:lnTo>
                <a:lnTo>
                  <a:pt x="1558698" y="1314497"/>
                </a:lnTo>
                <a:cubicBezTo>
                  <a:pt x="1542872" y="1290759"/>
                  <a:pt x="1523091" y="1264054"/>
                  <a:pt x="1499353" y="1234381"/>
                </a:cubicBezTo>
                <a:cubicBezTo>
                  <a:pt x="1475614" y="1204708"/>
                  <a:pt x="1450393" y="1177508"/>
                  <a:pt x="1423687" y="1152781"/>
                </a:cubicBezTo>
                <a:cubicBezTo>
                  <a:pt x="1396982" y="1128054"/>
                  <a:pt x="1369782" y="1106789"/>
                  <a:pt x="1342088" y="1088985"/>
                </a:cubicBezTo>
                <a:cubicBezTo>
                  <a:pt x="1314393" y="1071182"/>
                  <a:pt x="1287688" y="1062280"/>
                  <a:pt x="1261972" y="1062280"/>
                </a:cubicBezTo>
                <a:cubicBezTo>
                  <a:pt x="1236255" y="1062280"/>
                  <a:pt x="1213506" y="1069698"/>
                  <a:pt x="1193725" y="1084534"/>
                </a:cubicBezTo>
                <a:cubicBezTo>
                  <a:pt x="1173943" y="1099371"/>
                  <a:pt x="1155150" y="1115691"/>
                  <a:pt x="1137347" y="1133494"/>
                </a:cubicBezTo>
                <a:lnTo>
                  <a:pt x="1113609" y="1151298"/>
                </a:lnTo>
                <a:cubicBezTo>
                  <a:pt x="1107674" y="1066236"/>
                  <a:pt x="1078001" y="993044"/>
                  <a:pt x="1024591" y="931720"/>
                </a:cubicBezTo>
                <a:cubicBezTo>
                  <a:pt x="971180" y="870397"/>
                  <a:pt x="902933" y="819953"/>
                  <a:pt x="819850" y="780390"/>
                </a:cubicBezTo>
                <a:close/>
                <a:moveTo>
                  <a:pt x="0" y="62985"/>
                </a:moveTo>
                <a:lnTo>
                  <a:pt x="3914715" y="62985"/>
                </a:lnTo>
                <a:lnTo>
                  <a:pt x="3906785" y="111273"/>
                </a:lnTo>
                <a:cubicBezTo>
                  <a:pt x="3902334" y="141934"/>
                  <a:pt x="3900108" y="166167"/>
                  <a:pt x="3900108" y="183971"/>
                </a:cubicBezTo>
                <a:cubicBezTo>
                  <a:pt x="3900108" y="237381"/>
                  <a:pt x="3911482" y="285352"/>
                  <a:pt x="3934232" y="327883"/>
                </a:cubicBezTo>
                <a:cubicBezTo>
                  <a:pt x="3956981" y="370413"/>
                  <a:pt x="3986159" y="405526"/>
                  <a:pt x="4021766" y="433220"/>
                </a:cubicBezTo>
                <a:cubicBezTo>
                  <a:pt x="4057373" y="460915"/>
                  <a:pt x="4097431" y="482180"/>
                  <a:pt x="4141940" y="497017"/>
                </a:cubicBezTo>
                <a:cubicBezTo>
                  <a:pt x="4186449" y="511853"/>
                  <a:pt x="4230463" y="519271"/>
                  <a:pt x="4273983" y="519271"/>
                </a:cubicBezTo>
                <a:cubicBezTo>
                  <a:pt x="4297721" y="519271"/>
                  <a:pt x="4327394" y="518282"/>
                  <a:pt x="4363001" y="516304"/>
                </a:cubicBezTo>
                <a:cubicBezTo>
                  <a:pt x="4398608" y="514326"/>
                  <a:pt x="4436193" y="511358"/>
                  <a:pt x="4475757" y="507402"/>
                </a:cubicBezTo>
                <a:cubicBezTo>
                  <a:pt x="4515320" y="503446"/>
                  <a:pt x="4553895" y="500478"/>
                  <a:pt x="4591480" y="498500"/>
                </a:cubicBezTo>
                <a:cubicBezTo>
                  <a:pt x="4629065" y="496522"/>
                  <a:pt x="4659727" y="495533"/>
                  <a:pt x="4683465" y="495533"/>
                </a:cubicBezTo>
                <a:cubicBezTo>
                  <a:pt x="4709181" y="495533"/>
                  <a:pt x="4734897" y="497017"/>
                  <a:pt x="4760614" y="499984"/>
                </a:cubicBezTo>
                <a:cubicBezTo>
                  <a:pt x="4786330" y="502951"/>
                  <a:pt x="4810068" y="508886"/>
                  <a:pt x="4831828" y="517787"/>
                </a:cubicBezTo>
                <a:cubicBezTo>
                  <a:pt x="4853588" y="526689"/>
                  <a:pt x="4871391" y="538064"/>
                  <a:pt x="4885239" y="551911"/>
                </a:cubicBezTo>
                <a:cubicBezTo>
                  <a:pt x="4899086" y="565758"/>
                  <a:pt x="4906010" y="584551"/>
                  <a:pt x="4906010" y="608289"/>
                </a:cubicBezTo>
                <a:cubicBezTo>
                  <a:pt x="4906010" y="622136"/>
                  <a:pt x="4895130" y="632027"/>
                  <a:pt x="4873370" y="637961"/>
                </a:cubicBezTo>
                <a:lnTo>
                  <a:pt x="3851795" y="637961"/>
                </a:lnTo>
                <a:lnTo>
                  <a:pt x="3822959" y="637961"/>
                </a:lnTo>
                <a:lnTo>
                  <a:pt x="3629250" y="637961"/>
                </a:lnTo>
                <a:lnTo>
                  <a:pt x="3614414" y="590485"/>
                </a:lnTo>
                <a:cubicBezTo>
                  <a:pt x="3604524" y="550922"/>
                  <a:pt x="3589192" y="506413"/>
                  <a:pt x="3568422" y="456959"/>
                </a:cubicBezTo>
                <a:cubicBezTo>
                  <a:pt x="3547651" y="407504"/>
                  <a:pt x="3517484" y="370908"/>
                  <a:pt x="3477920" y="347170"/>
                </a:cubicBezTo>
                <a:lnTo>
                  <a:pt x="3477920" y="759619"/>
                </a:lnTo>
                <a:cubicBezTo>
                  <a:pt x="3468029" y="737859"/>
                  <a:pt x="3453687" y="719067"/>
                  <a:pt x="3434895" y="703241"/>
                </a:cubicBezTo>
                <a:cubicBezTo>
                  <a:pt x="3416102" y="687416"/>
                  <a:pt x="3387913" y="665656"/>
                  <a:pt x="3350328" y="637961"/>
                </a:cubicBezTo>
                <a:lnTo>
                  <a:pt x="3194207" y="637961"/>
                </a:lnTo>
                <a:lnTo>
                  <a:pt x="3083274" y="637961"/>
                </a:lnTo>
                <a:lnTo>
                  <a:pt x="1852457" y="637961"/>
                </a:lnTo>
                <a:lnTo>
                  <a:pt x="1832235" y="637961"/>
                </a:lnTo>
                <a:lnTo>
                  <a:pt x="327284" y="637961"/>
                </a:lnTo>
                <a:lnTo>
                  <a:pt x="428171" y="780390"/>
                </a:lnTo>
                <a:lnTo>
                  <a:pt x="466746" y="780390"/>
                </a:lnTo>
                <a:lnTo>
                  <a:pt x="487517" y="860506"/>
                </a:lnTo>
                <a:cubicBezTo>
                  <a:pt x="523124" y="882266"/>
                  <a:pt x="559225" y="898586"/>
                  <a:pt x="595822" y="909466"/>
                </a:cubicBezTo>
                <a:cubicBezTo>
                  <a:pt x="632418" y="920346"/>
                  <a:pt x="670498" y="929742"/>
                  <a:pt x="710061" y="937655"/>
                </a:cubicBezTo>
                <a:cubicBezTo>
                  <a:pt x="747646" y="947546"/>
                  <a:pt x="784737" y="957931"/>
                  <a:pt x="821333" y="968811"/>
                </a:cubicBezTo>
                <a:cubicBezTo>
                  <a:pt x="857930" y="979691"/>
                  <a:pt x="890569" y="995022"/>
                  <a:pt x="919253" y="1014804"/>
                </a:cubicBezTo>
                <a:cubicBezTo>
                  <a:pt x="947936" y="1034585"/>
                  <a:pt x="970685" y="1060796"/>
                  <a:pt x="987500" y="1093436"/>
                </a:cubicBezTo>
                <a:cubicBezTo>
                  <a:pt x="1004315" y="1126076"/>
                  <a:pt x="1012722" y="1169101"/>
                  <a:pt x="1012722" y="1222512"/>
                </a:cubicBezTo>
                <a:cubicBezTo>
                  <a:pt x="1012722" y="1242294"/>
                  <a:pt x="998874" y="1271472"/>
                  <a:pt x="971180" y="1310046"/>
                </a:cubicBezTo>
                <a:cubicBezTo>
                  <a:pt x="943486" y="1348620"/>
                  <a:pt x="911340" y="1387689"/>
                  <a:pt x="874744" y="1427253"/>
                </a:cubicBezTo>
                <a:cubicBezTo>
                  <a:pt x="838148" y="1466816"/>
                  <a:pt x="802046" y="1501434"/>
                  <a:pt x="766439" y="1531107"/>
                </a:cubicBezTo>
                <a:cubicBezTo>
                  <a:pt x="730832" y="1560780"/>
                  <a:pt x="706105" y="1575616"/>
                  <a:pt x="692257" y="1575616"/>
                </a:cubicBezTo>
                <a:cubicBezTo>
                  <a:pt x="688301" y="1575616"/>
                  <a:pt x="675443" y="1567703"/>
                  <a:pt x="653683" y="1551878"/>
                </a:cubicBezTo>
                <a:cubicBezTo>
                  <a:pt x="631923" y="1536052"/>
                  <a:pt x="615109" y="1505391"/>
                  <a:pt x="603240" y="1459893"/>
                </a:cubicBezTo>
                <a:lnTo>
                  <a:pt x="484549" y="1465827"/>
                </a:lnTo>
                <a:cubicBezTo>
                  <a:pt x="488506" y="1495500"/>
                  <a:pt x="500375" y="1530612"/>
                  <a:pt x="520156" y="1571165"/>
                </a:cubicBezTo>
                <a:cubicBezTo>
                  <a:pt x="539938" y="1611718"/>
                  <a:pt x="563676" y="1650292"/>
                  <a:pt x="591371" y="1686888"/>
                </a:cubicBezTo>
                <a:cubicBezTo>
                  <a:pt x="619065" y="1723484"/>
                  <a:pt x="649232" y="1754641"/>
                  <a:pt x="681872" y="1780357"/>
                </a:cubicBezTo>
                <a:cubicBezTo>
                  <a:pt x="714512" y="1806073"/>
                  <a:pt x="745668" y="1818931"/>
                  <a:pt x="775341" y="1818931"/>
                </a:cubicBezTo>
                <a:cubicBezTo>
                  <a:pt x="795123" y="1818931"/>
                  <a:pt x="816882" y="1811513"/>
                  <a:pt x="840621" y="1796677"/>
                </a:cubicBezTo>
                <a:cubicBezTo>
                  <a:pt x="864359" y="1781841"/>
                  <a:pt x="889580" y="1762553"/>
                  <a:pt x="916286" y="1738815"/>
                </a:cubicBezTo>
                <a:cubicBezTo>
                  <a:pt x="942991" y="1715077"/>
                  <a:pt x="970685" y="1687877"/>
                  <a:pt x="999369" y="1657216"/>
                </a:cubicBezTo>
                <a:cubicBezTo>
                  <a:pt x="1028053" y="1626554"/>
                  <a:pt x="1057231" y="1595398"/>
                  <a:pt x="1086903" y="1563747"/>
                </a:cubicBezTo>
                <a:cubicBezTo>
                  <a:pt x="1114598" y="1534074"/>
                  <a:pt x="1141797" y="1504402"/>
                  <a:pt x="1168503" y="1474729"/>
                </a:cubicBezTo>
                <a:cubicBezTo>
                  <a:pt x="1195208" y="1445056"/>
                  <a:pt x="1220924" y="1419340"/>
                  <a:pt x="1245652" y="1397580"/>
                </a:cubicBezTo>
                <a:cubicBezTo>
                  <a:pt x="1270379" y="1375820"/>
                  <a:pt x="1293622" y="1358017"/>
                  <a:pt x="1315382" y="1344170"/>
                </a:cubicBezTo>
                <a:cubicBezTo>
                  <a:pt x="1337142" y="1330322"/>
                  <a:pt x="1356924" y="1323399"/>
                  <a:pt x="1374727" y="1323399"/>
                </a:cubicBezTo>
                <a:cubicBezTo>
                  <a:pt x="1396487" y="1323399"/>
                  <a:pt x="1418247" y="1333290"/>
                  <a:pt x="1440007" y="1353071"/>
                </a:cubicBezTo>
                <a:cubicBezTo>
                  <a:pt x="1461767" y="1372853"/>
                  <a:pt x="1481549" y="1396097"/>
                  <a:pt x="1499353" y="1422802"/>
                </a:cubicBezTo>
                <a:cubicBezTo>
                  <a:pt x="1517156" y="1449507"/>
                  <a:pt x="1531498" y="1476707"/>
                  <a:pt x="1542378" y="1504402"/>
                </a:cubicBezTo>
                <a:cubicBezTo>
                  <a:pt x="1553258" y="1532096"/>
                  <a:pt x="1558698" y="1553856"/>
                  <a:pt x="1558698" y="1569681"/>
                </a:cubicBezTo>
                <a:lnTo>
                  <a:pt x="1558698" y="2180937"/>
                </a:lnTo>
                <a:lnTo>
                  <a:pt x="1715963" y="2323365"/>
                </a:lnTo>
                <a:lnTo>
                  <a:pt x="1715963" y="780390"/>
                </a:lnTo>
                <a:lnTo>
                  <a:pt x="1930154" y="780390"/>
                </a:lnTo>
                <a:lnTo>
                  <a:pt x="1962245" y="780390"/>
                </a:lnTo>
                <a:lnTo>
                  <a:pt x="2897481" y="780390"/>
                </a:lnTo>
                <a:lnTo>
                  <a:pt x="2897481" y="860506"/>
                </a:lnTo>
                <a:lnTo>
                  <a:pt x="1998401" y="1350104"/>
                </a:lnTo>
                <a:lnTo>
                  <a:pt x="2167535" y="1557812"/>
                </a:lnTo>
                <a:cubicBezTo>
                  <a:pt x="2252597" y="1569681"/>
                  <a:pt x="2336175" y="1592430"/>
                  <a:pt x="2418269" y="1626059"/>
                </a:cubicBezTo>
                <a:cubicBezTo>
                  <a:pt x="2500363" y="1659688"/>
                  <a:pt x="2576028" y="1704692"/>
                  <a:pt x="2645264" y="1761070"/>
                </a:cubicBezTo>
                <a:cubicBezTo>
                  <a:pt x="2714500" y="1817448"/>
                  <a:pt x="2776813" y="1886684"/>
                  <a:pt x="2832201" y="1968778"/>
                </a:cubicBezTo>
                <a:cubicBezTo>
                  <a:pt x="2887591" y="2050872"/>
                  <a:pt x="2931110" y="2145330"/>
                  <a:pt x="2962761" y="2252151"/>
                </a:cubicBezTo>
                <a:lnTo>
                  <a:pt x="3054746" y="2320398"/>
                </a:lnTo>
                <a:lnTo>
                  <a:pt x="3054746" y="780390"/>
                </a:lnTo>
                <a:lnTo>
                  <a:pt x="3196030" y="780390"/>
                </a:lnTo>
                <a:lnTo>
                  <a:pt x="3309930" y="780390"/>
                </a:lnTo>
                <a:lnTo>
                  <a:pt x="3326590" y="780390"/>
                </a:lnTo>
                <a:cubicBezTo>
                  <a:pt x="3340437" y="786324"/>
                  <a:pt x="3355768" y="799183"/>
                  <a:pt x="3372582" y="818964"/>
                </a:cubicBezTo>
                <a:cubicBezTo>
                  <a:pt x="3389397" y="838746"/>
                  <a:pt x="3405717" y="860506"/>
                  <a:pt x="3421542" y="884244"/>
                </a:cubicBezTo>
                <a:cubicBezTo>
                  <a:pt x="3437367" y="907982"/>
                  <a:pt x="3450720" y="931720"/>
                  <a:pt x="3461600" y="955458"/>
                </a:cubicBezTo>
                <a:cubicBezTo>
                  <a:pt x="3472480" y="979197"/>
                  <a:pt x="3477920" y="997989"/>
                  <a:pt x="3477920" y="1011836"/>
                </a:cubicBezTo>
                <a:lnTo>
                  <a:pt x="3477920" y="2180937"/>
                </a:lnTo>
                <a:lnTo>
                  <a:pt x="3632218" y="2323365"/>
                </a:lnTo>
                <a:lnTo>
                  <a:pt x="3632218" y="780390"/>
                </a:lnTo>
                <a:lnTo>
                  <a:pt x="3920879" y="780390"/>
                </a:lnTo>
                <a:lnTo>
                  <a:pt x="3964550" y="780390"/>
                </a:lnTo>
                <a:lnTo>
                  <a:pt x="5302004" y="780390"/>
                </a:lnTo>
                <a:lnTo>
                  <a:pt x="5330328" y="780390"/>
                </a:lnTo>
                <a:lnTo>
                  <a:pt x="5797536" y="780390"/>
                </a:lnTo>
                <a:cubicBezTo>
                  <a:pt x="5696649" y="867430"/>
                  <a:pt x="5614555" y="977218"/>
                  <a:pt x="5551254" y="1109756"/>
                </a:cubicBezTo>
                <a:cubicBezTo>
                  <a:pt x="5487952" y="1242294"/>
                  <a:pt x="5458280" y="1399558"/>
                  <a:pt x="5462236" y="1581550"/>
                </a:cubicBezTo>
                <a:cubicBezTo>
                  <a:pt x="5464214" y="1704197"/>
                  <a:pt x="5481523" y="1810029"/>
                  <a:pt x="5514163" y="1899047"/>
                </a:cubicBezTo>
                <a:cubicBezTo>
                  <a:pt x="5546803" y="1988065"/>
                  <a:pt x="5587356" y="2061752"/>
                  <a:pt x="5635821" y="2120108"/>
                </a:cubicBezTo>
                <a:cubicBezTo>
                  <a:pt x="5684286" y="2178464"/>
                  <a:pt x="5738686" y="2221984"/>
                  <a:pt x="5799020" y="2250668"/>
                </a:cubicBezTo>
                <a:cubicBezTo>
                  <a:pt x="5859354" y="2279351"/>
                  <a:pt x="5919194" y="2293693"/>
                  <a:pt x="5978539" y="2293693"/>
                </a:cubicBezTo>
                <a:cubicBezTo>
                  <a:pt x="6022059" y="2293693"/>
                  <a:pt x="6059150" y="2287758"/>
                  <a:pt x="6089812" y="2275889"/>
                </a:cubicBezTo>
                <a:cubicBezTo>
                  <a:pt x="6120473" y="2264020"/>
                  <a:pt x="6145201" y="2248195"/>
                  <a:pt x="6163993" y="2228413"/>
                </a:cubicBezTo>
                <a:cubicBezTo>
                  <a:pt x="6182785" y="2208631"/>
                  <a:pt x="6196633" y="2187366"/>
                  <a:pt x="6205535" y="2164617"/>
                </a:cubicBezTo>
                <a:cubicBezTo>
                  <a:pt x="6214436" y="2141868"/>
                  <a:pt x="6218887" y="2119614"/>
                  <a:pt x="6218887" y="2097854"/>
                </a:cubicBezTo>
                <a:cubicBezTo>
                  <a:pt x="6218887" y="2074116"/>
                  <a:pt x="6213448" y="2050377"/>
                  <a:pt x="6202567" y="2026640"/>
                </a:cubicBezTo>
                <a:cubicBezTo>
                  <a:pt x="6191687" y="2002901"/>
                  <a:pt x="6177346" y="1982131"/>
                  <a:pt x="6159542" y="1964327"/>
                </a:cubicBezTo>
                <a:cubicBezTo>
                  <a:pt x="6141739" y="1946523"/>
                  <a:pt x="6120473" y="1932676"/>
                  <a:pt x="6095746" y="1922785"/>
                </a:cubicBezTo>
                <a:cubicBezTo>
                  <a:pt x="6071019" y="1912895"/>
                  <a:pt x="6043819" y="1907949"/>
                  <a:pt x="6014146" y="1907949"/>
                </a:cubicBezTo>
                <a:cubicBezTo>
                  <a:pt x="5970626" y="1909927"/>
                  <a:pt x="5937492" y="1926742"/>
                  <a:pt x="5914743" y="1958393"/>
                </a:cubicBezTo>
                <a:cubicBezTo>
                  <a:pt x="5891994" y="1990043"/>
                  <a:pt x="5880620" y="2028618"/>
                  <a:pt x="5880620" y="2074116"/>
                </a:cubicBezTo>
                <a:cubicBezTo>
                  <a:pt x="5880620" y="2089941"/>
                  <a:pt x="5881609" y="2105767"/>
                  <a:pt x="5883587" y="2121592"/>
                </a:cubicBezTo>
                <a:cubicBezTo>
                  <a:pt x="5885565" y="2137417"/>
                  <a:pt x="5890510" y="2153243"/>
                  <a:pt x="5898423" y="2169068"/>
                </a:cubicBezTo>
                <a:cubicBezTo>
                  <a:pt x="5852925" y="2145330"/>
                  <a:pt x="5812867" y="2112690"/>
                  <a:pt x="5778249" y="2071148"/>
                </a:cubicBezTo>
                <a:cubicBezTo>
                  <a:pt x="5743631" y="2029607"/>
                  <a:pt x="5714453" y="1983614"/>
                  <a:pt x="5690715" y="1933171"/>
                </a:cubicBezTo>
                <a:cubicBezTo>
                  <a:pt x="5666977" y="1882727"/>
                  <a:pt x="5648679" y="1831789"/>
                  <a:pt x="5635821" y="1780357"/>
                </a:cubicBezTo>
                <a:cubicBezTo>
                  <a:pt x="5622963" y="1728924"/>
                  <a:pt x="5616533" y="1681448"/>
                  <a:pt x="5616533" y="1637928"/>
                </a:cubicBezTo>
                <a:cubicBezTo>
                  <a:pt x="5616533" y="1578583"/>
                  <a:pt x="5620984" y="1524678"/>
                  <a:pt x="5629886" y="1476213"/>
                </a:cubicBezTo>
                <a:cubicBezTo>
                  <a:pt x="5638788" y="1427747"/>
                  <a:pt x="5650162" y="1383733"/>
                  <a:pt x="5664010" y="1344170"/>
                </a:cubicBezTo>
                <a:cubicBezTo>
                  <a:pt x="5677857" y="1304606"/>
                  <a:pt x="5693682" y="1268010"/>
                  <a:pt x="5711486" y="1234381"/>
                </a:cubicBezTo>
                <a:cubicBezTo>
                  <a:pt x="5729289" y="1200752"/>
                  <a:pt x="5748082" y="1167123"/>
                  <a:pt x="5767864" y="1133494"/>
                </a:cubicBezTo>
                <a:cubicBezTo>
                  <a:pt x="5843034" y="1026673"/>
                  <a:pt x="5921667" y="945073"/>
                  <a:pt x="6003761" y="888695"/>
                </a:cubicBezTo>
                <a:cubicBezTo>
                  <a:pt x="6085855" y="832317"/>
                  <a:pt x="6172400" y="796215"/>
                  <a:pt x="6263396" y="780390"/>
                </a:cubicBezTo>
                <a:lnTo>
                  <a:pt x="6307905" y="780390"/>
                </a:lnTo>
                <a:lnTo>
                  <a:pt x="7111893" y="780390"/>
                </a:lnTo>
                <a:lnTo>
                  <a:pt x="7111893" y="863473"/>
                </a:lnTo>
                <a:lnTo>
                  <a:pt x="6272159" y="1347137"/>
                </a:lnTo>
                <a:lnTo>
                  <a:pt x="6429423" y="1551878"/>
                </a:lnTo>
                <a:cubicBezTo>
                  <a:pt x="6595590" y="1573638"/>
                  <a:pt x="6743953" y="1640401"/>
                  <a:pt x="6874512" y="1752168"/>
                </a:cubicBezTo>
                <a:cubicBezTo>
                  <a:pt x="7005072" y="1863935"/>
                  <a:pt x="7104970" y="2030596"/>
                  <a:pt x="7174206" y="2252151"/>
                </a:cubicBezTo>
                <a:lnTo>
                  <a:pt x="7269158" y="2320398"/>
                </a:lnTo>
                <a:lnTo>
                  <a:pt x="7269158" y="1056345"/>
                </a:lnTo>
                <a:lnTo>
                  <a:pt x="7275093" y="1056345"/>
                </a:lnTo>
                <a:cubicBezTo>
                  <a:pt x="7324547" y="1056345"/>
                  <a:pt x="7374991" y="1063269"/>
                  <a:pt x="7426423" y="1077116"/>
                </a:cubicBezTo>
                <a:cubicBezTo>
                  <a:pt x="7477855" y="1090963"/>
                  <a:pt x="7524343" y="1110250"/>
                  <a:pt x="7565884" y="1134978"/>
                </a:cubicBezTo>
                <a:cubicBezTo>
                  <a:pt x="7607426" y="1159705"/>
                  <a:pt x="7641055" y="1188883"/>
                  <a:pt x="7666771" y="1222512"/>
                </a:cubicBezTo>
                <a:cubicBezTo>
                  <a:pt x="7692488" y="1256141"/>
                  <a:pt x="7705345" y="1291748"/>
                  <a:pt x="7705345" y="1329333"/>
                </a:cubicBezTo>
                <a:cubicBezTo>
                  <a:pt x="7705345" y="1360984"/>
                  <a:pt x="7698422" y="1390657"/>
                  <a:pt x="7684575" y="1418351"/>
                </a:cubicBezTo>
                <a:cubicBezTo>
                  <a:pt x="7668749" y="1412417"/>
                  <a:pt x="7650946" y="1405987"/>
                  <a:pt x="7631164" y="1399064"/>
                </a:cubicBezTo>
                <a:cubicBezTo>
                  <a:pt x="7611382" y="1392140"/>
                  <a:pt x="7593578" y="1388679"/>
                  <a:pt x="7577753" y="1388679"/>
                </a:cubicBezTo>
                <a:cubicBezTo>
                  <a:pt x="7548081" y="1388679"/>
                  <a:pt x="7521870" y="1395107"/>
                  <a:pt x="7499121" y="1407966"/>
                </a:cubicBezTo>
                <a:cubicBezTo>
                  <a:pt x="7476372" y="1420824"/>
                  <a:pt x="7457579" y="1437144"/>
                  <a:pt x="7442743" y="1456926"/>
                </a:cubicBezTo>
                <a:cubicBezTo>
                  <a:pt x="7427907" y="1476707"/>
                  <a:pt x="7417026" y="1497478"/>
                  <a:pt x="7410103" y="1519238"/>
                </a:cubicBezTo>
                <a:cubicBezTo>
                  <a:pt x="7403180" y="1540998"/>
                  <a:pt x="7399718" y="1560780"/>
                  <a:pt x="7399718" y="1578583"/>
                </a:cubicBezTo>
                <a:cubicBezTo>
                  <a:pt x="7399718" y="1633972"/>
                  <a:pt x="7419500" y="1676997"/>
                  <a:pt x="7459063" y="1707659"/>
                </a:cubicBezTo>
                <a:cubicBezTo>
                  <a:pt x="7498626" y="1738321"/>
                  <a:pt x="7539179" y="1753652"/>
                  <a:pt x="7580721" y="1753652"/>
                </a:cubicBezTo>
                <a:cubicBezTo>
                  <a:pt x="7624241" y="1753652"/>
                  <a:pt x="7662320" y="1741288"/>
                  <a:pt x="7694960" y="1716561"/>
                </a:cubicBezTo>
                <a:cubicBezTo>
                  <a:pt x="7727600" y="1691834"/>
                  <a:pt x="7754800" y="1660677"/>
                  <a:pt x="7776560" y="1623092"/>
                </a:cubicBezTo>
                <a:cubicBezTo>
                  <a:pt x="7798319" y="1585507"/>
                  <a:pt x="7814639" y="1546438"/>
                  <a:pt x="7825520" y="1505885"/>
                </a:cubicBezTo>
                <a:cubicBezTo>
                  <a:pt x="7836400" y="1465333"/>
                  <a:pt x="7841839" y="1428242"/>
                  <a:pt x="7841839" y="1394613"/>
                </a:cubicBezTo>
                <a:cubicBezTo>
                  <a:pt x="7841839" y="1337246"/>
                  <a:pt x="7829970" y="1279384"/>
                  <a:pt x="7806232" y="1221028"/>
                </a:cubicBezTo>
                <a:cubicBezTo>
                  <a:pt x="7782494" y="1162672"/>
                  <a:pt x="7746392" y="1108272"/>
                  <a:pt x="7697927" y="1057829"/>
                </a:cubicBezTo>
                <a:cubicBezTo>
                  <a:pt x="7649462" y="1007386"/>
                  <a:pt x="7589622" y="963371"/>
                  <a:pt x="7518408" y="925786"/>
                </a:cubicBezTo>
                <a:cubicBezTo>
                  <a:pt x="7447194" y="888201"/>
                  <a:pt x="7364110" y="861495"/>
                  <a:pt x="7269158" y="845670"/>
                </a:cubicBezTo>
                <a:lnTo>
                  <a:pt x="7269158" y="780390"/>
                </a:lnTo>
                <a:lnTo>
                  <a:pt x="8064384" y="780390"/>
                </a:lnTo>
                <a:lnTo>
                  <a:pt x="7954595" y="637961"/>
                </a:lnTo>
                <a:lnTo>
                  <a:pt x="6198117" y="637961"/>
                </a:lnTo>
                <a:lnTo>
                  <a:pt x="6111926" y="637961"/>
                </a:lnTo>
                <a:lnTo>
                  <a:pt x="5229441" y="637961"/>
                </a:lnTo>
                <a:lnTo>
                  <a:pt x="5201117" y="637961"/>
                </a:lnTo>
                <a:lnTo>
                  <a:pt x="5006897" y="637961"/>
                </a:lnTo>
                <a:cubicBezTo>
                  <a:pt x="5010853" y="628071"/>
                  <a:pt x="5013820" y="614223"/>
                  <a:pt x="5015798" y="596420"/>
                </a:cubicBezTo>
                <a:cubicBezTo>
                  <a:pt x="5017776" y="578616"/>
                  <a:pt x="5019754" y="558834"/>
                  <a:pt x="5021733" y="537075"/>
                </a:cubicBezTo>
                <a:lnTo>
                  <a:pt x="5021733" y="534107"/>
                </a:lnTo>
                <a:cubicBezTo>
                  <a:pt x="5007885" y="478718"/>
                  <a:pt x="4974257" y="428770"/>
                  <a:pt x="4920846" y="384261"/>
                </a:cubicBezTo>
                <a:cubicBezTo>
                  <a:pt x="4867435" y="339752"/>
                  <a:pt x="4783363" y="317497"/>
                  <a:pt x="4668629" y="317497"/>
                </a:cubicBezTo>
                <a:cubicBezTo>
                  <a:pt x="4635000" y="317497"/>
                  <a:pt x="4599887" y="318486"/>
                  <a:pt x="4563291" y="320465"/>
                </a:cubicBezTo>
                <a:cubicBezTo>
                  <a:pt x="4526695" y="322443"/>
                  <a:pt x="4490593" y="324421"/>
                  <a:pt x="4454986" y="326399"/>
                </a:cubicBezTo>
                <a:cubicBezTo>
                  <a:pt x="4385750" y="332334"/>
                  <a:pt x="4319481" y="335301"/>
                  <a:pt x="4256179" y="335301"/>
                </a:cubicBezTo>
                <a:cubicBezTo>
                  <a:pt x="4179031" y="335301"/>
                  <a:pt x="4119685" y="322443"/>
                  <a:pt x="4078144" y="296726"/>
                </a:cubicBezTo>
                <a:cubicBezTo>
                  <a:pt x="4036602" y="271010"/>
                  <a:pt x="4015831" y="230458"/>
                  <a:pt x="4015831" y="175069"/>
                </a:cubicBezTo>
                <a:cubicBezTo>
                  <a:pt x="4015831" y="159243"/>
                  <a:pt x="4017809" y="141934"/>
                  <a:pt x="4021766" y="123142"/>
                </a:cubicBezTo>
                <a:lnTo>
                  <a:pt x="4036438" y="62985"/>
                </a:lnTo>
                <a:lnTo>
                  <a:pt x="8479593" y="62985"/>
                </a:lnTo>
                <a:lnTo>
                  <a:pt x="8479593" y="2584512"/>
                </a:lnTo>
                <a:lnTo>
                  <a:pt x="0" y="2584512"/>
                </a:lnTo>
                <a:close/>
                <a:moveTo>
                  <a:pt x="3926813" y="0"/>
                </a:moveTo>
                <a:lnTo>
                  <a:pt x="4036602" y="62313"/>
                </a:lnTo>
                <a:lnTo>
                  <a:pt x="4036438" y="62985"/>
                </a:lnTo>
                <a:lnTo>
                  <a:pt x="3914715" y="62985"/>
                </a:lnTo>
                <a:lnTo>
                  <a:pt x="3915130" y="60458"/>
                </a:lnTo>
                <a:cubicBezTo>
                  <a:pt x="3918468" y="41913"/>
                  <a:pt x="3922363" y="21760"/>
                  <a:pt x="3926813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84150" prst="slop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8713" y="4052561"/>
            <a:ext cx="7495309" cy="2208736"/>
          </a:xfrm>
          <a:custGeom>
            <a:avLst/>
            <a:gdLst/>
            <a:ahLst/>
            <a:cxnLst/>
            <a:rect l="l" t="t" r="r" b="b"/>
            <a:pathLst>
              <a:path w="7495309" h="2208736">
                <a:moveTo>
                  <a:pt x="1596201" y="1134480"/>
                </a:moveTo>
                <a:lnTo>
                  <a:pt x="1596201" y="1680456"/>
                </a:lnTo>
                <a:lnTo>
                  <a:pt x="1465642" y="1555831"/>
                </a:lnTo>
                <a:lnTo>
                  <a:pt x="1367722" y="1484617"/>
                </a:lnTo>
                <a:lnTo>
                  <a:pt x="1370690" y="1484617"/>
                </a:lnTo>
                <a:cubicBezTo>
                  <a:pt x="1366733" y="1480661"/>
                  <a:pt x="1360799" y="1478682"/>
                  <a:pt x="1352886" y="1478682"/>
                </a:cubicBezTo>
                <a:lnTo>
                  <a:pt x="1314312" y="1451977"/>
                </a:lnTo>
                <a:lnTo>
                  <a:pt x="1317279" y="1451977"/>
                </a:lnTo>
                <a:lnTo>
                  <a:pt x="1154079" y="1371861"/>
                </a:lnTo>
                <a:close/>
                <a:moveTo>
                  <a:pt x="4032062" y="532126"/>
                </a:moveTo>
                <a:cubicBezTo>
                  <a:pt x="4077560" y="727965"/>
                  <a:pt x="4129487" y="894626"/>
                  <a:pt x="4187843" y="1032110"/>
                </a:cubicBezTo>
                <a:cubicBezTo>
                  <a:pt x="4246199" y="1169593"/>
                  <a:pt x="4307523" y="1284821"/>
                  <a:pt x="4371813" y="1377796"/>
                </a:cubicBezTo>
                <a:cubicBezTo>
                  <a:pt x="4436104" y="1470770"/>
                  <a:pt x="4500889" y="1544457"/>
                  <a:pt x="4566169" y="1598856"/>
                </a:cubicBezTo>
                <a:cubicBezTo>
                  <a:pt x="4631449" y="1653256"/>
                  <a:pt x="4693267" y="1694303"/>
                  <a:pt x="4751623" y="1721998"/>
                </a:cubicBezTo>
                <a:cubicBezTo>
                  <a:pt x="4809979" y="1749692"/>
                  <a:pt x="4863389" y="1767496"/>
                  <a:pt x="4911855" y="1775408"/>
                </a:cubicBezTo>
                <a:cubicBezTo>
                  <a:pt x="4960320" y="1783321"/>
                  <a:pt x="4999389" y="1787277"/>
                  <a:pt x="5029061" y="1787277"/>
                </a:cubicBezTo>
                <a:cubicBezTo>
                  <a:pt x="5118079" y="1787277"/>
                  <a:pt x="5194733" y="1770463"/>
                  <a:pt x="5259024" y="1736834"/>
                </a:cubicBezTo>
                <a:cubicBezTo>
                  <a:pt x="5323314" y="1703205"/>
                  <a:pt x="5377220" y="1659191"/>
                  <a:pt x="5420739" y="1604791"/>
                </a:cubicBezTo>
                <a:cubicBezTo>
                  <a:pt x="5464259" y="1550391"/>
                  <a:pt x="5496405" y="1489562"/>
                  <a:pt x="5517175" y="1422304"/>
                </a:cubicBezTo>
                <a:cubicBezTo>
                  <a:pt x="5537947" y="1355047"/>
                  <a:pt x="5548331" y="1286800"/>
                  <a:pt x="5548331" y="1217563"/>
                </a:cubicBezTo>
                <a:cubicBezTo>
                  <a:pt x="5548331" y="1085026"/>
                  <a:pt x="5524099" y="977215"/>
                  <a:pt x="5475634" y="894132"/>
                </a:cubicBezTo>
                <a:cubicBezTo>
                  <a:pt x="5427168" y="811049"/>
                  <a:pt x="5370296" y="745769"/>
                  <a:pt x="5305017" y="698293"/>
                </a:cubicBezTo>
                <a:cubicBezTo>
                  <a:pt x="5239737" y="650817"/>
                  <a:pt x="5173467" y="618177"/>
                  <a:pt x="5106210" y="600373"/>
                </a:cubicBezTo>
                <a:cubicBezTo>
                  <a:pt x="5038953" y="582570"/>
                  <a:pt x="4986531" y="573668"/>
                  <a:pt x="4948945" y="573668"/>
                </a:cubicBezTo>
                <a:cubicBezTo>
                  <a:pt x="4887622" y="573668"/>
                  <a:pt x="4833717" y="584548"/>
                  <a:pt x="4787229" y="606308"/>
                </a:cubicBezTo>
                <a:cubicBezTo>
                  <a:pt x="4740743" y="628068"/>
                  <a:pt x="4701673" y="655268"/>
                  <a:pt x="4670023" y="687907"/>
                </a:cubicBezTo>
                <a:cubicBezTo>
                  <a:pt x="4638372" y="720547"/>
                  <a:pt x="4614634" y="755660"/>
                  <a:pt x="4598809" y="793245"/>
                </a:cubicBezTo>
                <a:cubicBezTo>
                  <a:pt x="4582983" y="830831"/>
                  <a:pt x="4575071" y="866438"/>
                  <a:pt x="4575071" y="900067"/>
                </a:cubicBezTo>
                <a:cubicBezTo>
                  <a:pt x="4575071" y="979194"/>
                  <a:pt x="4601282" y="1046946"/>
                  <a:pt x="4653703" y="1103324"/>
                </a:cubicBezTo>
                <a:cubicBezTo>
                  <a:pt x="4706125" y="1159702"/>
                  <a:pt x="4777833" y="1187891"/>
                  <a:pt x="4868829" y="1187891"/>
                </a:cubicBezTo>
                <a:cubicBezTo>
                  <a:pt x="4894545" y="1187891"/>
                  <a:pt x="4923229" y="1183440"/>
                  <a:pt x="4954880" y="1174538"/>
                </a:cubicBezTo>
                <a:cubicBezTo>
                  <a:pt x="4986531" y="1165636"/>
                  <a:pt x="5015214" y="1151789"/>
                  <a:pt x="5040930" y="1132997"/>
                </a:cubicBezTo>
                <a:cubicBezTo>
                  <a:pt x="5066647" y="1114204"/>
                  <a:pt x="5088407" y="1089477"/>
                  <a:pt x="5106210" y="1058815"/>
                </a:cubicBezTo>
                <a:cubicBezTo>
                  <a:pt x="5124013" y="1028153"/>
                  <a:pt x="5132915" y="991062"/>
                  <a:pt x="5132915" y="947543"/>
                </a:cubicBezTo>
                <a:cubicBezTo>
                  <a:pt x="5132915" y="909957"/>
                  <a:pt x="5123024" y="865448"/>
                  <a:pt x="5103243" y="814016"/>
                </a:cubicBezTo>
                <a:cubicBezTo>
                  <a:pt x="5111155" y="812038"/>
                  <a:pt x="5123024" y="811049"/>
                  <a:pt x="5138849" y="811049"/>
                </a:cubicBezTo>
                <a:cubicBezTo>
                  <a:pt x="5178413" y="811049"/>
                  <a:pt x="5214515" y="821434"/>
                  <a:pt x="5247155" y="842205"/>
                </a:cubicBezTo>
                <a:cubicBezTo>
                  <a:pt x="5279795" y="862976"/>
                  <a:pt x="5307983" y="889681"/>
                  <a:pt x="5331721" y="922321"/>
                </a:cubicBezTo>
                <a:cubicBezTo>
                  <a:pt x="5355459" y="954961"/>
                  <a:pt x="5374253" y="990073"/>
                  <a:pt x="5388099" y="1027659"/>
                </a:cubicBezTo>
                <a:cubicBezTo>
                  <a:pt x="5401947" y="1065244"/>
                  <a:pt x="5408871" y="1100851"/>
                  <a:pt x="5408871" y="1134480"/>
                </a:cubicBezTo>
                <a:cubicBezTo>
                  <a:pt x="5408871" y="1174044"/>
                  <a:pt x="5400958" y="1218058"/>
                  <a:pt x="5385133" y="1266523"/>
                </a:cubicBezTo>
                <a:cubicBezTo>
                  <a:pt x="5369307" y="1314988"/>
                  <a:pt x="5345075" y="1360487"/>
                  <a:pt x="5312435" y="1403017"/>
                </a:cubicBezTo>
                <a:cubicBezTo>
                  <a:pt x="5279795" y="1445548"/>
                  <a:pt x="5237759" y="1481155"/>
                  <a:pt x="5186326" y="1509839"/>
                </a:cubicBezTo>
                <a:cubicBezTo>
                  <a:pt x="5134893" y="1538522"/>
                  <a:pt x="5072581" y="1552864"/>
                  <a:pt x="4999389" y="1552864"/>
                </a:cubicBezTo>
                <a:cubicBezTo>
                  <a:pt x="4922240" y="1552864"/>
                  <a:pt x="4844597" y="1538028"/>
                  <a:pt x="4766459" y="1508355"/>
                </a:cubicBezTo>
                <a:cubicBezTo>
                  <a:pt x="4688321" y="1478682"/>
                  <a:pt x="4612655" y="1426755"/>
                  <a:pt x="4539464" y="1352574"/>
                </a:cubicBezTo>
                <a:cubicBezTo>
                  <a:pt x="4466271" y="1278392"/>
                  <a:pt x="4396046" y="1179484"/>
                  <a:pt x="4328788" y="1055848"/>
                </a:cubicBezTo>
                <a:cubicBezTo>
                  <a:pt x="4261530" y="932212"/>
                  <a:pt x="4200207" y="776431"/>
                  <a:pt x="4144818" y="588504"/>
                </a:cubicBezTo>
                <a:close/>
                <a:moveTo>
                  <a:pt x="6039697" y="484650"/>
                </a:moveTo>
                <a:lnTo>
                  <a:pt x="6799316" y="484650"/>
                </a:lnTo>
                <a:lnTo>
                  <a:pt x="6799316" y="1454944"/>
                </a:lnTo>
                <a:cubicBezTo>
                  <a:pt x="6769643" y="1407468"/>
                  <a:pt x="6737498" y="1361476"/>
                  <a:pt x="6702880" y="1316967"/>
                </a:cubicBezTo>
                <a:cubicBezTo>
                  <a:pt x="6668262" y="1272458"/>
                  <a:pt x="6621280" y="1227454"/>
                  <a:pt x="6561935" y="1181956"/>
                </a:cubicBezTo>
                <a:cubicBezTo>
                  <a:pt x="6567869" y="1140415"/>
                  <a:pt x="6570837" y="1103818"/>
                  <a:pt x="6570837" y="1072168"/>
                </a:cubicBezTo>
                <a:cubicBezTo>
                  <a:pt x="6570837" y="998975"/>
                  <a:pt x="6557484" y="932706"/>
                  <a:pt x="6530779" y="873361"/>
                </a:cubicBezTo>
                <a:cubicBezTo>
                  <a:pt x="6504073" y="814016"/>
                  <a:pt x="6466983" y="760605"/>
                  <a:pt x="6419507" y="713129"/>
                </a:cubicBezTo>
                <a:cubicBezTo>
                  <a:pt x="6372031" y="665653"/>
                  <a:pt x="6315653" y="623122"/>
                  <a:pt x="6250373" y="585537"/>
                </a:cubicBezTo>
                <a:cubicBezTo>
                  <a:pt x="6185093" y="547952"/>
                  <a:pt x="6114868" y="514323"/>
                  <a:pt x="6039697" y="484650"/>
                </a:cubicBezTo>
                <a:close/>
                <a:moveTo>
                  <a:pt x="1115505" y="484650"/>
                </a:moveTo>
                <a:lnTo>
                  <a:pt x="1563562" y="484650"/>
                </a:lnTo>
                <a:lnTo>
                  <a:pt x="1569496" y="493552"/>
                </a:lnTo>
                <a:lnTo>
                  <a:pt x="1569496" y="496519"/>
                </a:lnTo>
                <a:cubicBezTo>
                  <a:pt x="1593234" y="524213"/>
                  <a:pt x="1611532" y="547952"/>
                  <a:pt x="1624390" y="567733"/>
                </a:cubicBezTo>
                <a:cubicBezTo>
                  <a:pt x="1637249" y="587515"/>
                  <a:pt x="1643678" y="617188"/>
                  <a:pt x="1643678" y="656751"/>
                </a:cubicBezTo>
                <a:lnTo>
                  <a:pt x="1643678" y="683457"/>
                </a:lnTo>
                <a:cubicBezTo>
                  <a:pt x="1643678" y="713129"/>
                  <a:pt x="1636754" y="738845"/>
                  <a:pt x="1622907" y="760605"/>
                </a:cubicBezTo>
                <a:cubicBezTo>
                  <a:pt x="1609060" y="782365"/>
                  <a:pt x="1591751" y="800663"/>
                  <a:pt x="1570980" y="815500"/>
                </a:cubicBezTo>
                <a:cubicBezTo>
                  <a:pt x="1550209" y="830336"/>
                  <a:pt x="1527460" y="841710"/>
                  <a:pt x="1502733" y="849623"/>
                </a:cubicBezTo>
                <a:cubicBezTo>
                  <a:pt x="1478005" y="857536"/>
                  <a:pt x="1454762" y="861492"/>
                  <a:pt x="1433002" y="861492"/>
                </a:cubicBezTo>
                <a:cubicBezTo>
                  <a:pt x="1397395" y="861492"/>
                  <a:pt x="1359810" y="850612"/>
                  <a:pt x="1320246" y="828852"/>
                </a:cubicBezTo>
                <a:cubicBezTo>
                  <a:pt x="1280683" y="807092"/>
                  <a:pt x="1243592" y="779398"/>
                  <a:pt x="1208974" y="745769"/>
                </a:cubicBezTo>
                <a:cubicBezTo>
                  <a:pt x="1174356" y="712140"/>
                  <a:pt x="1146167" y="676533"/>
                  <a:pt x="1124407" y="638948"/>
                </a:cubicBezTo>
                <a:cubicBezTo>
                  <a:pt x="1102647" y="601362"/>
                  <a:pt x="1091767" y="565755"/>
                  <a:pt x="1091767" y="532126"/>
                </a:cubicBezTo>
                <a:cubicBezTo>
                  <a:pt x="1091767" y="522235"/>
                  <a:pt x="1093251" y="511850"/>
                  <a:pt x="1096218" y="500970"/>
                </a:cubicBezTo>
                <a:cubicBezTo>
                  <a:pt x="1099185" y="490090"/>
                  <a:pt x="1105614" y="484650"/>
                  <a:pt x="1115505" y="484650"/>
                </a:cubicBezTo>
                <a:close/>
                <a:moveTo>
                  <a:pt x="3617017" y="54397"/>
                </a:moveTo>
                <a:lnTo>
                  <a:pt x="3617017" y="766540"/>
                </a:lnTo>
                <a:cubicBezTo>
                  <a:pt x="3589323" y="715107"/>
                  <a:pt x="3559156" y="665653"/>
                  <a:pt x="3526516" y="618177"/>
                </a:cubicBezTo>
                <a:cubicBezTo>
                  <a:pt x="3493876" y="570701"/>
                  <a:pt x="3457775" y="528665"/>
                  <a:pt x="3418211" y="492068"/>
                </a:cubicBezTo>
                <a:cubicBezTo>
                  <a:pt x="3378647" y="455472"/>
                  <a:pt x="3335128" y="425305"/>
                  <a:pt x="3287651" y="401567"/>
                </a:cubicBezTo>
                <a:cubicBezTo>
                  <a:pt x="3240175" y="377829"/>
                  <a:pt x="3186765" y="364971"/>
                  <a:pt x="3127419" y="362992"/>
                </a:cubicBezTo>
                <a:lnTo>
                  <a:pt x="3109616" y="362992"/>
                </a:lnTo>
                <a:cubicBezTo>
                  <a:pt x="3093790" y="362992"/>
                  <a:pt x="3070547" y="364971"/>
                  <a:pt x="3039885" y="368927"/>
                </a:cubicBezTo>
                <a:cubicBezTo>
                  <a:pt x="3009223" y="372883"/>
                  <a:pt x="2974605" y="381291"/>
                  <a:pt x="2936031" y="394149"/>
                </a:cubicBezTo>
                <a:cubicBezTo>
                  <a:pt x="2897457" y="407007"/>
                  <a:pt x="2857399" y="426788"/>
                  <a:pt x="2815857" y="453494"/>
                </a:cubicBezTo>
                <a:cubicBezTo>
                  <a:pt x="2774315" y="480199"/>
                  <a:pt x="2735741" y="517290"/>
                  <a:pt x="2700134" y="564766"/>
                </a:cubicBezTo>
                <a:cubicBezTo>
                  <a:pt x="2674418" y="598395"/>
                  <a:pt x="2656119" y="632024"/>
                  <a:pt x="2645240" y="665653"/>
                </a:cubicBezTo>
                <a:cubicBezTo>
                  <a:pt x="2634360" y="699282"/>
                  <a:pt x="2628920" y="730933"/>
                  <a:pt x="2628920" y="760605"/>
                </a:cubicBezTo>
                <a:cubicBezTo>
                  <a:pt x="2628920" y="780387"/>
                  <a:pt x="2631392" y="802641"/>
                  <a:pt x="2636338" y="827369"/>
                </a:cubicBezTo>
                <a:cubicBezTo>
                  <a:pt x="2641283" y="852096"/>
                  <a:pt x="2650680" y="874845"/>
                  <a:pt x="2664527" y="895616"/>
                </a:cubicBezTo>
                <a:cubicBezTo>
                  <a:pt x="2678374" y="916387"/>
                  <a:pt x="2697167" y="933695"/>
                  <a:pt x="2720905" y="947543"/>
                </a:cubicBezTo>
                <a:cubicBezTo>
                  <a:pt x="2744643" y="961390"/>
                  <a:pt x="2776293" y="968314"/>
                  <a:pt x="2815857" y="968314"/>
                </a:cubicBezTo>
                <a:cubicBezTo>
                  <a:pt x="2835639" y="968314"/>
                  <a:pt x="2858882" y="961390"/>
                  <a:pt x="2885588" y="947543"/>
                </a:cubicBezTo>
                <a:cubicBezTo>
                  <a:pt x="2912293" y="933695"/>
                  <a:pt x="2942460" y="918859"/>
                  <a:pt x="2976089" y="903034"/>
                </a:cubicBezTo>
                <a:cubicBezTo>
                  <a:pt x="3003784" y="891165"/>
                  <a:pt x="3028511" y="880285"/>
                  <a:pt x="3050271" y="870394"/>
                </a:cubicBezTo>
                <a:cubicBezTo>
                  <a:pt x="3072031" y="860503"/>
                  <a:pt x="3085878" y="855558"/>
                  <a:pt x="3091812" y="855558"/>
                </a:cubicBezTo>
                <a:cubicBezTo>
                  <a:pt x="3133354" y="855558"/>
                  <a:pt x="3154125" y="871383"/>
                  <a:pt x="3154125" y="903034"/>
                </a:cubicBezTo>
                <a:cubicBezTo>
                  <a:pt x="3154125" y="918859"/>
                  <a:pt x="3144234" y="944081"/>
                  <a:pt x="3124452" y="978699"/>
                </a:cubicBezTo>
                <a:cubicBezTo>
                  <a:pt x="3104671" y="1013317"/>
                  <a:pt x="3072031" y="1054364"/>
                  <a:pt x="3026533" y="1101840"/>
                </a:cubicBezTo>
                <a:cubicBezTo>
                  <a:pt x="2992904" y="1137447"/>
                  <a:pt x="2962242" y="1166625"/>
                  <a:pt x="2934547" y="1189374"/>
                </a:cubicBezTo>
                <a:cubicBezTo>
                  <a:pt x="2906853" y="1212123"/>
                  <a:pt x="2885093" y="1229433"/>
                  <a:pt x="2869268" y="1241302"/>
                </a:cubicBezTo>
                <a:lnTo>
                  <a:pt x="2848497" y="1253171"/>
                </a:lnTo>
                <a:lnTo>
                  <a:pt x="3035434" y="1466813"/>
                </a:lnTo>
                <a:cubicBezTo>
                  <a:pt x="3132365" y="1359992"/>
                  <a:pt x="3203579" y="1261083"/>
                  <a:pt x="3249077" y="1170087"/>
                </a:cubicBezTo>
                <a:cubicBezTo>
                  <a:pt x="3294575" y="1079091"/>
                  <a:pt x="3317324" y="1011833"/>
                  <a:pt x="3317324" y="968314"/>
                </a:cubicBezTo>
                <a:cubicBezTo>
                  <a:pt x="3317324" y="891165"/>
                  <a:pt x="3293092" y="830831"/>
                  <a:pt x="3244626" y="787311"/>
                </a:cubicBezTo>
                <a:cubicBezTo>
                  <a:pt x="3196161" y="743791"/>
                  <a:pt x="3112583" y="722031"/>
                  <a:pt x="2993893" y="722031"/>
                </a:cubicBezTo>
                <a:cubicBezTo>
                  <a:pt x="2954329" y="722031"/>
                  <a:pt x="2916744" y="726976"/>
                  <a:pt x="2881137" y="736867"/>
                </a:cubicBezTo>
                <a:cubicBezTo>
                  <a:pt x="2908831" y="673566"/>
                  <a:pt x="2946911" y="628068"/>
                  <a:pt x="2995376" y="600373"/>
                </a:cubicBezTo>
                <a:cubicBezTo>
                  <a:pt x="3043842" y="572679"/>
                  <a:pt x="3095769" y="558832"/>
                  <a:pt x="3151158" y="558832"/>
                </a:cubicBezTo>
                <a:cubicBezTo>
                  <a:pt x="3184787" y="558832"/>
                  <a:pt x="3220394" y="566250"/>
                  <a:pt x="3257979" y="581086"/>
                </a:cubicBezTo>
                <a:cubicBezTo>
                  <a:pt x="3295564" y="595922"/>
                  <a:pt x="3331171" y="615210"/>
                  <a:pt x="3364800" y="638948"/>
                </a:cubicBezTo>
                <a:cubicBezTo>
                  <a:pt x="3398429" y="662686"/>
                  <a:pt x="3428102" y="687907"/>
                  <a:pt x="3453818" y="714613"/>
                </a:cubicBezTo>
                <a:cubicBezTo>
                  <a:pt x="3479534" y="741318"/>
                  <a:pt x="3497338" y="766540"/>
                  <a:pt x="3507229" y="790278"/>
                </a:cubicBezTo>
                <a:cubicBezTo>
                  <a:pt x="3546792" y="839732"/>
                  <a:pt x="3574981" y="887703"/>
                  <a:pt x="3591796" y="934190"/>
                </a:cubicBezTo>
                <a:cubicBezTo>
                  <a:pt x="3608610" y="980677"/>
                  <a:pt x="3617017" y="1014801"/>
                  <a:pt x="3617017" y="1036561"/>
                </a:cubicBezTo>
                <a:lnTo>
                  <a:pt x="3617017" y="1885197"/>
                </a:lnTo>
                <a:lnTo>
                  <a:pt x="3774282" y="2027625"/>
                </a:lnTo>
                <a:lnTo>
                  <a:pt x="3774282" y="484650"/>
                </a:lnTo>
                <a:lnTo>
                  <a:pt x="3990520" y="484650"/>
                </a:lnTo>
                <a:lnTo>
                  <a:pt x="4023532" y="484650"/>
                </a:lnTo>
                <a:lnTo>
                  <a:pt x="5695495" y="484650"/>
                </a:lnTo>
                <a:lnTo>
                  <a:pt x="5716265" y="484650"/>
                </a:lnTo>
                <a:lnTo>
                  <a:pt x="5763742" y="615210"/>
                </a:lnTo>
                <a:cubicBezTo>
                  <a:pt x="5785502" y="623122"/>
                  <a:pt x="5809240" y="629551"/>
                  <a:pt x="5834956" y="634497"/>
                </a:cubicBezTo>
                <a:cubicBezTo>
                  <a:pt x="5860673" y="639442"/>
                  <a:pt x="5888367" y="644882"/>
                  <a:pt x="5918039" y="650817"/>
                </a:cubicBezTo>
                <a:cubicBezTo>
                  <a:pt x="5967494" y="660708"/>
                  <a:pt x="6020905" y="673071"/>
                  <a:pt x="6078271" y="687907"/>
                </a:cubicBezTo>
                <a:cubicBezTo>
                  <a:pt x="6135639" y="702744"/>
                  <a:pt x="6189049" y="723020"/>
                  <a:pt x="6238503" y="748736"/>
                </a:cubicBezTo>
                <a:cubicBezTo>
                  <a:pt x="6287958" y="774452"/>
                  <a:pt x="6329005" y="807587"/>
                  <a:pt x="6361645" y="848140"/>
                </a:cubicBezTo>
                <a:cubicBezTo>
                  <a:pt x="6394285" y="888692"/>
                  <a:pt x="6410605" y="939630"/>
                  <a:pt x="6410605" y="1000953"/>
                </a:cubicBezTo>
                <a:cubicBezTo>
                  <a:pt x="6410605" y="1020735"/>
                  <a:pt x="6408627" y="1038539"/>
                  <a:pt x="6404670" y="1054364"/>
                </a:cubicBezTo>
                <a:cubicBezTo>
                  <a:pt x="6400714" y="1070190"/>
                  <a:pt x="6394779" y="1081069"/>
                  <a:pt x="6386867" y="1087004"/>
                </a:cubicBezTo>
                <a:cubicBezTo>
                  <a:pt x="6363129" y="1081069"/>
                  <a:pt x="6341369" y="1077113"/>
                  <a:pt x="6321587" y="1075135"/>
                </a:cubicBezTo>
                <a:cubicBezTo>
                  <a:pt x="6301805" y="1073157"/>
                  <a:pt x="6281035" y="1072168"/>
                  <a:pt x="6259275" y="1072168"/>
                </a:cubicBezTo>
                <a:cubicBezTo>
                  <a:pt x="6205863" y="1072168"/>
                  <a:pt x="6160366" y="1081564"/>
                  <a:pt x="6122781" y="1100357"/>
                </a:cubicBezTo>
                <a:cubicBezTo>
                  <a:pt x="6085195" y="1119149"/>
                  <a:pt x="6054039" y="1141898"/>
                  <a:pt x="6029311" y="1168604"/>
                </a:cubicBezTo>
                <a:cubicBezTo>
                  <a:pt x="6004585" y="1195309"/>
                  <a:pt x="5986781" y="1224487"/>
                  <a:pt x="5975901" y="1256138"/>
                </a:cubicBezTo>
                <a:cubicBezTo>
                  <a:pt x="5965021" y="1287789"/>
                  <a:pt x="5959581" y="1316472"/>
                  <a:pt x="5959581" y="1342188"/>
                </a:cubicBezTo>
                <a:cubicBezTo>
                  <a:pt x="5959581" y="1407468"/>
                  <a:pt x="5985297" y="1463846"/>
                  <a:pt x="6036730" y="1511322"/>
                </a:cubicBezTo>
                <a:cubicBezTo>
                  <a:pt x="6088163" y="1558798"/>
                  <a:pt x="6149485" y="1582536"/>
                  <a:pt x="6220700" y="1582536"/>
                </a:cubicBezTo>
                <a:cubicBezTo>
                  <a:pt x="6248395" y="1582536"/>
                  <a:pt x="6277078" y="1576602"/>
                  <a:pt x="6306751" y="1564733"/>
                </a:cubicBezTo>
                <a:cubicBezTo>
                  <a:pt x="6336423" y="1552864"/>
                  <a:pt x="6364118" y="1536544"/>
                  <a:pt x="6389834" y="1515773"/>
                </a:cubicBezTo>
                <a:cubicBezTo>
                  <a:pt x="6415551" y="1495002"/>
                  <a:pt x="6438793" y="1470275"/>
                  <a:pt x="6459565" y="1441592"/>
                </a:cubicBezTo>
                <a:cubicBezTo>
                  <a:pt x="6480335" y="1412908"/>
                  <a:pt x="6495667" y="1380763"/>
                  <a:pt x="6505557" y="1345156"/>
                </a:cubicBezTo>
                <a:cubicBezTo>
                  <a:pt x="6556990" y="1362959"/>
                  <a:pt x="6604466" y="1397577"/>
                  <a:pt x="6647985" y="1449010"/>
                </a:cubicBezTo>
                <a:cubicBezTo>
                  <a:pt x="6691505" y="1500442"/>
                  <a:pt x="6729091" y="1556820"/>
                  <a:pt x="6760741" y="1618144"/>
                </a:cubicBezTo>
                <a:cubicBezTo>
                  <a:pt x="6792393" y="1679467"/>
                  <a:pt x="6817119" y="1739307"/>
                  <a:pt x="6834923" y="1797663"/>
                </a:cubicBezTo>
                <a:cubicBezTo>
                  <a:pt x="6852727" y="1856019"/>
                  <a:pt x="6861629" y="1901022"/>
                  <a:pt x="6861629" y="1932673"/>
                </a:cubicBezTo>
                <a:lnTo>
                  <a:pt x="6953613" y="2033560"/>
                </a:lnTo>
                <a:lnTo>
                  <a:pt x="6953613" y="484650"/>
                </a:lnTo>
                <a:lnTo>
                  <a:pt x="7271111" y="484650"/>
                </a:lnTo>
                <a:lnTo>
                  <a:pt x="7161321" y="342222"/>
                </a:lnTo>
                <a:lnTo>
                  <a:pt x="5613611" y="342222"/>
                </a:lnTo>
                <a:lnTo>
                  <a:pt x="5597575" y="342222"/>
                </a:lnTo>
                <a:lnTo>
                  <a:pt x="3910776" y="342222"/>
                </a:lnTo>
                <a:lnTo>
                  <a:pt x="3892601" y="342222"/>
                </a:lnTo>
                <a:lnTo>
                  <a:pt x="3771315" y="342222"/>
                </a:lnTo>
                <a:cubicBezTo>
                  <a:pt x="3767359" y="334309"/>
                  <a:pt x="3765380" y="327385"/>
                  <a:pt x="3765380" y="321451"/>
                </a:cubicBezTo>
                <a:cubicBezTo>
                  <a:pt x="3765380" y="315516"/>
                  <a:pt x="3763402" y="307603"/>
                  <a:pt x="3759446" y="297713"/>
                </a:cubicBezTo>
                <a:cubicBezTo>
                  <a:pt x="3749555" y="256171"/>
                  <a:pt x="3735213" y="210673"/>
                  <a:pt x="3716421" y="161219"/>
                </a:cubicBezTo>
                <a:cubicBezTo>
                  <a:pt x="3697628" y="111764"/>
                  <a:pt x="3664494" y="76157"/>
                  <a:pt x="3617017" y="54397"/>
                </a:cubicBezTo>
                <a:close/>
                <a:moveTo>
                  <a:pt x="2144419" y="51430"/>
                </a:moveTo>
                <a:lnTo>
                  <a:pt x="2144419" y="463879"/>
                </a:lnTo>
                <a:cubicBezTo>
                  <a:pt x="2134528" y="442119"/>
                  <a:pt x="2120186" y="423327"/>
                  <a:pt x="2101394" y="407501"/>
                </a:cubicBezTo>
                <a:cubicBezTo>
                  <a:pt x="2082601" y="391676"/>
                  <a:pt x="2054412" y="369916"/>
                  <a:pt x="2016827" y="342222"/>
                </a:cubicBezTo>
                <a:lnTo>
                  <a:pt x="1863255" y="342222"/>
                </a:lnTo>
                <a:lnTo>
                  <a:pt x="1749773" y="342222"/>
                </a:lnTo>
                <a:lnTo>
                  <a:pt x="177851" y="342222"/>
                </a:lnTo>
                <a:lnTo>
                  <a:pt x="275771" y="484650"/>
                </a:lnTo>
                <a:lnTo>
                  <a:pt x="857353" y="484650"/>
                </a:lnTo>
                <a:cubicBezTo>
                  <a:pt x="821746" y="522235"/>
                  <a:pt x="792568" y="560315"/>
                  <a:pt x="769819" y="598890"/>
                </a:cubicBezTo>
                <a:cubicBezTo>
                  <a:pt x="747070" y="637464"/>
                  <a:pt x="724816" y="674555"/>
                  <a:pt x="703056" y="710162"/>
                </a:cubicBezTo>
                <a:cubicBezTo>
                  <a:pt x="681296" y="749725"/>
                  <a:pt x="660525" y="783849"/>
                  <a:pt x="640743" y="812532"/>
                </a:cubicBezTo>
                <a:cubicBezTo>
                  <a:pt x="620962" y="841216"/>
                  <a:pt x="597224" y="855558"/>
                  <a:pt x="569529" y="855558"/>
                </a:cubicBezTo>
                <a:cubicBezTo>
                  <a:pt x="553704" y="855558"/>
                  <a:pt x="533922" y="841216"/>
                  <a:pt x="510184" y="812532"/>
                </a:cubicBezTo>
                <a:cubicBezTo>
                  <a:pt x="486446" y="783849"/>
                  <a:pt x="467653" y="753682"/>
                  <a:pt x="453806" y="722031"/>
                </a:cubicBezTo>
                <a:lnTo>
                  <a:pt x="344017" y="772474"/>
                </a:lnTo>
                <a:cubicBezTo>
                  <a:pt x="405341" y="885230"/>
                  <a:pt x="466664" y="962379"/>
                  <a:pt x="527987" y="1003921"/>
                </a:cubicBezTo>
                <a:cubicBezTo>
                  <a:pt x="589311" y="1045462"/>
                  <a:pt x="635798" y="1066233"/>
                  <a:pt x="667449" y="1066233"/>
                </a:cubicBezTo>
                <a:cubicBezTo>
                  <a:pt x="697121" y="1066233"/>
                  <a:pt x="723332" y="1051397"/>
                  <a:pt x="746081" y="1021724"/>
                </a:cubicBezTo>
                <a:cubicBezTo>
                  <a:pt x="768830" y="992052"/>
                  <a:pt x="795041" y="950510"/>
                  <a:pt x="824714" y="897099"/>
                </a:cubicBezTo>
                <a:lnTo>
                  <a:pt x="824714" y="900067"/>
                </a:lnTo>
                <a:cubicBezTo>
                  <a:pt x="842517" y="870394"/>
                  <a:pt x="864277" y="834292"/>
                  <a:pt x="889993" y="791762"/>
                </a:cubicBezTo>
                <a:cubicBezTo>
                  <a:pt x="915710" y="749231"/>
                  <a:pt x="945382" y="704227"/>
                  <a:pt x="979011" y="656751"/>
                </a:cubicBezTo>
                <a:cubicBezTo>
                  <a:pt x="992858" y="696315"/>
                  <a:pt x="1012640" y="737362"/>
                  <a:pt x="1038356" y="779893"/>
                </a:cubicBezTo>
                <a:cubicBezTo>
                  <a:pt x="1064073" y="822423"/>
                  <a:pt x="1093745" y="862481"/>
                  <a:pt x="1127374" y="900067"/>
                </a:cubicBezTo>
                <a:cubicBezTo>
                  <a:pt x="1161003" y="937652"/>
                  <a:pt x="1197599" y="971775"/>
                  <a:pt x="1237163" y="1002437"/>
                </a:cubicBezTo>
                <a:cubicBezTo>
                  <a:pt x="1276726" y="1033099"/>
                  <a:pt x="1317279" y="1056342"/>
                  <a:pt x="1358820" y="1072168"/>
                </a:cubicBezTo>
                <a:lnTo>
                  <a:pt x="878124" y="1354057"/>
                </a:lnTo>
                <a:lnTo>
                  <a:pt x="1041324" y="1555831"/>
                </a:lnTo>
                <a:cubicBezTo>
                  <a:pt x="1047258" y="1549897"/>
                  <a:pt x="1051215" y="1546929"/>
                  <a:pt x="1053193" y="1546929"/>
                </a:cubicBezTo>
                <a:cubicBezTo>
                  <a:pt x="1055171" y="1546929"/>
                  <a:pt x="1058138" y="1546929"/>
                  <a:pt x="1062094" y="1546929"/>
                </a:cubicBezTo>
                <a:cubicBezTo>
                  <a:pt x="1077920" y="1548908"/>
                  <a:pt x="1089789" y="1549402"/>
                  <a:pt x="1097702" y="1548413"/>
                </a:cubicBezTo>
                <a:cubicBezTo>
                  <a:pt x="1105614" y="1547424"/>
                  <a:pt x="1120451" y="1547918"/>
                  <a:pt x="1142210" y="1549897"/>
                </a:cubicBezTo>
                <a:cubicBezTo>
                  <a:pt x="1156058" y="1551875"/>
                  <a:pt x="1168421" y="1554348"/>
                  <a:pt x="1179301" y="1557315"/>
                </a:cubicBezTo>
                <a:cubicBezTo>
                  <a:pt x="1190181" y="1560282"/>
                  <a:pt x="1202545" y="1564238"/>
                  <a:pt x="1216392" y="1569184"/>
                </a:cubicBezTo>
                <a:cubicBezTo>
                  <a:pt x="1230239" y="1574129"/>
                  <a:pt x="1246065" y="1580558"/>
                  <a:pt x="1263868" y="1588471"/>
                </a:cubicBezTo>
                <a:cubicBezTo>
                  <a:pt x="1281672" y="1596384"/>
                  <a:pt x="1304421" y="1606275"/>
                  <a:pt x="1332115" y="1618144"/>
                </a:cubicBezTo>
                <a:cubicBezTo>
                  <a:pt x="1361788" y="1637925"/>
                  <a:pt x="1382064" y="1650783"/>
                  <a:pt x="1392944" y="1656718"/>
                </a:cubicBezTo>
                <a:cubicBezTo>
                  <a:pt x="1403824" y="1662653"/>
                  <a:pt x="1411242" y="1667598"/>
                  <a:pt x="1415198" y="1671554"/>
                </a:cubicBezTo>
                <a:lnTo>
                  <a:pt x="1462675" y="1710129"/>
                </a:lnTo>
                <a:lnTo>
                  <a:pt x="1471577" y="1724965"/>
                </a:lnTo>
                <a:cubicBezTo>
                  <a:pt x="1475533" y="1728921"/>
                  <a:pt x="1479489" y="1730900"/>
                  <a:pt x="1483446" y="1730900"/>
                </a:cubicBezTo>
                <a:lnTo>
                  <a:pt x="1608070" y="1852557"/>
                </a:lnTo>
                <a:lnTo>
                  <a:pt x="1608070" y="1846623"/>
                </a:lnTo>
                <a:lnTo>
                  <a:pt x="1652579" y="1914870"/>
                </a:lnTo>
                <a:cubicBezTo>
                  <a:pt x="1654557" y="1916848"/>
                  <a:pt x="1656536" y="1918826"/>
                  <a:pt x="1658514" y="1920804"/>
                </a:cubicBezTo>
                <a:cubicBezTo>
                  <a:pt x="1660492" y="1922782"/>
                  <a:pt x="1662470" y="1926739"/>
                  <a:pt x="1664448" y="1932673"/>
                </a:cubicBezTo>
                <a:lnTo>
                  <a:pt x="1676318" y="1965313"/>
                </a:lnTo>
                <a:lnTo>
                  <a:pt x="1750499" y="2012789"/>
                </a:lnTo>
                <a:lnTo>
                  <a:pt x="1753466" y="914903"/>
                </a:lnTo>
                <a:lnTo>
                  <a:pt x="1753466" y="908968"/>
                </a:lnTo>
                <a:cubicBezTo>
                  <a:pt x="1755444" y="908968"/>
                  <a:pt x="1756434" y="907979"/>
                  <a:pt x="1756434" y="906001"/>
                </a:cubicBezTo>
                <a:cubicBezTo>
                  <a:pt x="1760390" y="902045"/>
                  <a:pt x="1763357" y="896110"/>
                  <a:pt x="1765335" y="888198"/>
                </a:cubicBezTo>
                <a:lnTo>
                  <a:pt x="1789073" y="822918"/>
                </a:lnTo>
                <a:cubicBezTo>
                  <a:pt x="1789073" y="820940"/>
                  <a:pt x="1791052" y="817972"/>
                  <a:pt x="1795008" y="814016"/>
                </a:cubicBezTo>
                <a:cubicBezTo>
                  <a:pt x="1793030" y="815994"/>
                  <a:pt x="1792041" y="816983"/>
                  <a:pt x="1792041" y="816983"/>
                </a:cubicBezTo>
                <a:cubicBezTo>
                  <a:pt x="1795997" y="801158"/>
                  <a:pt x="1798964" y="785333"/>
                  <a:pt x="1800942" y="769507"/>
                </a:cubicBezTo>
                <a:cubicBezTo>
                  <a:pt x="1802921" y="753682"/>
                  <a:pt x="1803910" y="737856"/>
                  <a:pt x="1803910" y="722031"/>
                </a:cubicBezTo>
                <a:cubicBezTo>
                  <a:pt x="1803910" y="682467"/>
                  <a:pt x="1796986" y="641420"/>
                  <a:pt x="1783139" y="598890"/>
                </a:cubicBezTo>
                <a:cubicBezTo>
                  <a:pt x="1769291" y="556359"/>
                  <a:pt x="1751488" y="518279"/>
                  <a:pt x="1729728" y="484650"/>
                </a:cubicBezTo>
                <a:lnTo>
                  <a:pt x="1862529" y="484650"/>
                </a:lnTo>
                <a:lnTo>
                  <a:pt x="1984912" y="484650"/>
                </a:lnTo>
                <a:lnTo>
                  <a:pt x="1993089" y="484650"/>
                </a:lnTo>
                <a:cubicBezTo>
                  <a:pt x="2006936" y="490585"/>
                  <a:pt x="2022267" y="503443"/>
                  <a:pt x="2039081" y="523224"/>
                </a:cubicBezTo>
                <a:cubicBezTo>
                  <a:pt x="2055896" y="543006"/>
                  <a:pt x="2072216" y="564766"/>
                  <a:pt x="2088041" y="588504"/>
                </a:cubicBezTo>
                <a:cubicBezTo>
                  <a:pt x="2103866" y="612242"/>
                  <a:pt x="2117219" y="635980"/>
                  <a:pt x="2128099" y="659718"/>
                </a:cubicBezTo>
                <a:cubicBezTo>
                  <a:pt x="2138979" y="683457"/>
                  <a:pt x="2144419" y="702249"/>
                  <a:pt x="2144419" y="716096"/>
                </a:cubicBezTo>
                <a:lnTo>
                  <a:pt x="2144419" y="1885197"/>
                </a:lnTo>
                <a:lnTo>
                  <a:pt x="2298717" y="2027625"/>
                </a:lnTo>
                <a:lnTo>
                  <a:pt x="2298717" y="484650"/>
                </a:lnTo>
                <a:lnTo>
                  <a:pt x="2631050" y="484650"/>
                </a:lnTo>
                <a:lnTo>
                  <a:pt x="2518294" y="342222"/>
                </a:lnTo>
                <a:lnTo>
                  <a:pt x="2295749" y="342222"/>
                </a:lnTo>
                <a:lnTo>
                  <a:pt x="2280913" y="294745"/>
                </a:lnTo>
                <a:cubicBezTo>
                  <a:pt x="2271022" y="255182"/>
                  <a:pt x="2255691" y="210673"/>
                  <a:pt x="2234921" y="161219"/>
                </a:cubicBezTo>
                <a:cubicBezTo>
                  <a:pt x="2214150" y="111764"/>
                  <a:pt x="2183983" y="75168"/>
                  <a:pt x="2144419" y="51430"/>
                </a:cubicBezTo>
                <a:close/>
                <a:moveTo>
                  <a:pt x="0" y="0"/>
                </a:moveTo>
                <a:lnTo>
                  <a:pt x="7495309" y="0"/>
                </a:lnTo>
                <a:lnTo>
                  <a:pt x="7495309" y="2208736"/>
                </a:lnTo>
                <a:lnTo>
                  <a:pt x="0" y="220873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prst="slop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73" y="3518092"/>
            <a:ext cx="2743205" cy="27432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011" y="385975"/>
            <a:ext cx="2743205" cy="2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04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87" y="514350"/>
            <a:ext cx="11172825" cy="582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672" y="543791"/>
            <a:ext cx="6870556" cy="3154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99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1195" y="3698501"/>
            <a:ext cx="623368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908" y="3110914"/>
            <a:ext cx="2592967" cy="290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1"/>
            <a:ext cx="11236036" cy="59092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33455" y="377687"/>
            <a:ext cx="2396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81909" y="597309"/>
            <a:ext cx="2169539" cy="2055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133" y="2864178"/>
            <a:ext cx="5388808" cy="34778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সরুগ্রাম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সরঃ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ধুনট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মোবাইল-০১৭১০-০৫৬৫২৩</a:t>
            </a: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44322" y="4022091"/>
            <a:ext cx="3609889" cy="1162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0292" y="2798171"/>
            <a:ext cx="5014734" cy="34778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অংশঃ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-“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স্বার্থক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6358" y="793058"/>
            <a:ext cx="1405605" cy="164534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21814" y="383595"/>
            <a:ext cx="3002966" cy="2762053"/>
            <a:chOff x="849235" y="287966"/>
            <a:chExt cx="3002966" cy="276205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235" y="287966"/>
              <a:ext cx="3002966" cy="276205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7242" y="878110"/>
              <a:ext cx="1286952" cy="1336387"/>
            </a:xfrm>
            <a:prstGeom prst="ellipse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1568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90" y="540327"/>
            <a:ext cx="11062856" cy="5763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7526" y="377687"/>
            <a:ext cx="2576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689" y="1187897"/>
            <a:ext cx="11180618" cy="5016758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defTabSz="457200"/>
            <a:r>
              <a:rPr lang="bn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পঠিত বাক্য ,কথা মনোযোগ সহকারে শুনবে।</a:t>
            </a:r>
          </a:p>
          <a:p>
            <a:pPr lvl="0" defTabSz="457200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র্ননা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defTabSz="457200"/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defTabSz="457200"/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১.৩.২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যুক্তব্যঞ্জণ সংবলিত শব্দ যোগে গঠিত বাক্য সাবলীলভাবে পড়তে পারবে।</a:t>
            </a:r>
          </a:p>
          <a:p>
            <a:pPr lvl="0" defTabSz="457200"/>
            <a:r>
              <a:rPr lang="bn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৪.৩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যঞ্জ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হযোগে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খতে পারবে।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598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" y="0"/>
            <a:ext cx="12192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8" y="415638"/>
            <a:ext cx="11280628" cy="60086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8" y="335442"/>
            <a:ext cx="11394238" cy="6088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83" y="303497"/>
            <a:ext cx="11455205" cy="6109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72" y="319623"/>
            <a:ext cx="11380749" cy="6093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83" y="356064"/>
            <a:ext cx="11396599" cy="6088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72" y="319623"/>
            <a:ext cx="11518019" cy="6093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83" y="381671"/>
            <a:ext cx="11543963" cy="6083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8" y="324119"/>
            <a:ext cx="11611503" cy="6109446"/>
          </a:xfrm>
          <a:prstGeom prst="rect">
            <a:avLst/>
          </a:prstGeom>
        </p:spPr>
      </p:pic>
      <p:pic>
        <p:nvPicPr>
          <p:cNvPr id="20" name="y2mate.com - হায়রে আমার মন মাতানো দেশ-----------------দেশের গান_aYvByWFsU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480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71" y="451662"/>
            <a:ext cx="11538287" cy="6077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77" y="308300"/>
            <a:ext cx="11601103" cy="6192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71" y="396163"/>
            <a:ext cx="11577697" cy="608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83" y="295552"/>
            <a:ext cx="11645238" cy="6178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7909" y="772268"/>
            <a:ext cx="9545782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3971" y="4158483"/>
            <a:ext cx="7001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7164" y="5158277"/>
            <a:ext cx="10700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4508" y="1483643"/>
            <a:ext cx="111829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3800" dirty="0" smtClean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3800" dirty="0" smtClean="0"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3800" dirty="0" smtClean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3800" dirty="0" err="1" smtClean="0"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3800" dirty="0" smtClean="0"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13800" dirty="0" smtClean="0"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3800" dirty="0" smtClean="0"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chemeClr val="accent4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13800" dirty="0">
              <a:solidFill>
                <a:schemeClr val="accent4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1564" y="59170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CLICK NOW</a:t>
            </a:r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3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2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xit" presetSubtype="32" fill="hold" nodeType="afterEffect">
                                  <p:stCondLst>
                                    <p:cond delay="1172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172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72"/>
                            </p:stCondLst>
                            <p:childTnLst>
                              <p:par>
                                <p:cTn id="24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172"/>
                            </p:stCondLst>
                            <p:childTnLst>
                              <p:par>
                                <p:cTn id="30" presetID="1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172"/>
                            </p:stCondLst>
                            <p:childTnLst>
                              <p:par>
                                <p:cTn id="34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172"/>
                            </p:stCondLst>
                            <p:childTnLst>
                              <p:par>
                                <p:cTn id="40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172"/>
                            </p:stCondLst>
                            <p:childTnLst>
                              <p:par>
                                <p:cTn id="4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172"/>
                            </p:stCondLst>
                            <p:childTnLst>
                              <p:par>
                                <p:cTn id="5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172"/>
                            </p:stCondLst>
                            <p:childTnLst>
                              <p:par>
                                <p:cTn id="56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172"/>
                            </p:stCondLst>
                            <p:childTnLst>
                              <p:par>
                                <p:cTn id="60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6" grpId="0" animBg="1"/>
      <p:bldP spid="14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28" y="498764"/>
            <a:ext cx="11180618" cy="5829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305" y="546336"/>
            <a:ext cx="6945413" cy="419191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40327" y="546337"/>
            <a:ext cx="4987026" cy="4372028"/>
            <a:chOff x="346974" y="377687"/>
            <a:chExt cx="5152213" cy="45882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74" y="377687"/>
              <a:ext cx="4238882" cy="437506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987" y="1070314"/>
              <a:ext cx="2743200" cy="389561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46972" y="4759830"/>
            <a:ext cx="11498054" cy="1754326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আমাদের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আমরা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53" y="484909"/>
            <a:ext cx="11249891" cy="5797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46" y="696340"/>
            <a:ext cx="5717726" cy="3597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364" y="696340"/>
            <a:ext cx="5223163" cy="3597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51162" y="4713136"/>
            <a:ext cx="10889674" cy="156966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বৈচিত্র,তেমনি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54" y="498764"/>
            <a:ext cx="11110481" cy="5833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82" y="607624"/>
            <a:ext cx="2556164" cy="3486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320" y="607624"/>
            <a:ext cx="2524407" cy="3486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074" y="607625"/>
            <a:ext cx="2475661" cy="3486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8991" y="607624"/>
            <a:ext cx="2466109" cy="3486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4614" y="4208984"/>
            <a:ext cx="11110480" cy="2123658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জেলাগুলোতে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চাকমা,কেউ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মুরং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তঞ্চঙ্গা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23" y="543942"/>
            <a:ext cx="11032771" cy="5662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23" y="543941"/>
            <a:ext cx="5555062" cy="37013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383" y="543942"/>
            <a:ext cx="5256036" cy="37013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07323" y="4411528"/>
            <a:ext cx="11032771" cy="1938992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জামালপুরে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রাজবংশীদের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গৌরব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বন্ধু,আপনজন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8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656</Words>
  <Application>Microsoft Office PowerPoint</Application>
  <PresentationFormat>Widescreen</PresentationFormat>
  <Paragraphs>72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61</cp:revision>
  <dcterms:created xsi:type="dcterms:W3CDTF">2020-03-31T01:45:33Z</dcterms:created>
  <dcterms:modified xsi:type="dcterms:W3CDTF">2020-07-16T11:04:08Z</dcterms:modified>
</cp:coreProperties>
</file>