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5" r:id="rId7"/>
    <p:sldId id="260" r:id="rId8"/>
    <p:sldId id="261" r:id="rId9"/>
    <p:sldId id="262" r:id="rId10"/>
    <p:sldId id="263" r:id="rId11"/>
    <p:sldId id="264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>
        <p:scale>
          <a:sx n="100" d="100"/>
          <a:sy n="100" d="100"/>
        </p:scale>
        <p:origin x="-504" y="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7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1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55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96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11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1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51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09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64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7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37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6B7F-0D14-45D7-95CE-DE44B5BB6029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06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78656"/>
            <a:ext cx="6221492" cy="51845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18050" y="324549"/>
            <a:ext cx="6048672" cy="95410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ওয়েবপেজ ডিজাইন পরিচিতি এবং এইচটিএমএল ক্লাশে তোমাদের স্বাগতম  </a:t>
            </a:r>
            <a:endParaRPr lang="en-GB" sz="28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813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24744"/>
            <a:ext cx="7560840" cy="3785652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&lt;</a:t>
            </a:r>
            <a:r>
              <a:rPr lang="en-US" sz="2400" dirty="0" smtClean="0">
                <a:latin typeface="Times New Roman" pitchFamily="18" charset="0"/>
              </a:rPr>
              <a:t>html&gt;</a:t>
            </a:r>
          </a:p>
          <a:p>
            <a:r>
              <a:rPr lang="en-US" sz="2400" dirty="0" smtClean="0">
                <a:latin typeface="Times New Roman" pitchFamily="18" charset="0"/>
              </a:rPr>
              <a:t>&lt;head&gt;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&lt;title&gt;</a:t>
            </a:r>
            <a:r>
              <a:rPr lang="en-US" sz="2000" dirty="0" err="1" smtClean="0">
                <a:latin typeface="Times New Roman" pitchFamily="18" charset="0"/>
              </a:rPr>
              <a:t>GTBMC</a:t>
            </a:r>
            <a:r>
              <a:rPr lang="en-US" sz="2400" dirty="0" smtClean="0">
                <a:latin typeface="Times New Roman" pitchFamily="18" charset="0"/>
              </a:rPr>
              <a:t>&lt;/title&gt;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&lt;p&gt;&lt;u&gt; </a:t>
            </a:r>
          </a:p>
          <a:p>
            <a:r>
              <a:rPr lang="en-US" sz="2400" dirty="0" err="1" smtClean="0">
                <a:latin typeface="Times New Roman" pitchFamily="18" charset="0"/>
              </a:rPr>
              <a:t>Gouripur</a:t>
            </a:r>
            <a:r>
              <a:rPr lang="en-US" sz="2400" dirty="0" smtClean="0">
                <a:latin typeface="Times New Roman" pitchFamily="18" charset="0"/>
              </a:rPr>
              <a:t> Technical And Business Management College</a:t>
            </a:r>
          </a:p>
          <a:p>
            <a:r>
              <a:rPr lang="en-US" sz="2400" dirty="0" smtClean="0">
                <a:latin typeface="Times New Roman" pitchFamily="18" charset="0"/>
              </a:rPr>
              <a:t>&lt;/u&gt;&lt;/p&gt;</a:t>
            </a:r>
          </a:p>
          <a:p>
            <a:r>
              <a:rPr lang="en-US" sz="2400" dirty="0" smtClean="0">
                <a:latin typeface="Times New Roman" pitchFamily="18" charset="0"/>
              </a:rPr>
              <a:t>&lt;/body&gt;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&lt;/html&gt;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1708" y="5210125"/>
            <a:ext cx="8064896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Output: </a:t>
            </a:r>
            <a:r>
              <a:rPr lang="en-US" sz="2400" u="sng" dirty="0" err="1">
                <a:latin typeface="Times New Roman" pitchFamily="18" charset="0"/>
              </a:rPr>
              <a:t>Gouripur</a:t>
            </a:r>
            <a:r>
              <a:rPr lang="en-US" sz="2400" u="sng" dirty="0">
                <a:latin typeface="Times New Roman" pitchFamily="18" charset="0"/>
              </a:rPr>
              <a:t> Technical And Business Management College</a:t>
            </a:r>
            <a:endParaRPr lang="en-GB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2565" y="273646"/>
            <a:ext cx="4392488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nput: U</a:t>
            </a:r>
            <a:r>
              <a:rPr lang="en-US" sz="2400" dirty="0" smtClean="0">
                <a:latin typeface="Times New Roman" pitchFamily="18" charset="0"/>
              </a:rPr>
              <a:t>nderline </a:t>
            </a:r>
            <a:r>
              <a:rPr lang="en-US" sz="2400" dirty="0">
                <a:latin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</a:rPr>
              <a:t>aragraph </a:t>
            </a:r>
            <a:r>
              <a:rPr lang="en-US" sz="2400" dirty="0">
                <a:latin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</a:rPr>
              <a:t>ag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2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84784"/>
            <a:ext cx="7416824" cy="378565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&lt;</a:t>
            </a:r>
            <a:r>
              <a:rPr lang="en-US" sz="2400" dirty="0" smtClean="0">
                <a:latin typeface="Times New Roman" pitchFamily="18" charset="0"/>
              </a:rPr>
              <a:t>html&gt;</a:t>
            </a:r>
          </a:p>
          <a:p>
            <a:r>
              <a:rPr lang="en-US" sz="2400" dirty="0" smtClean="0">
                <a:latin typeface="Times New Roman" pitchFamily="18" charset="0"/>
              </a:rPr>
              <a:t>&lt;head&gt;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&lt;title&gt;</a:t>
            </a:r>
            <a:r>
              <a:rPr lang="en-US" sz="2000" dirty="0" err="1" smtClean="0">
                <a:latin typeface="Times New Roman" pitchFamily="18" charset="0"/>
              </a:rPr>
              <a:t>GTBMC</a:t>
            </a:r>
            <a:r>
              <a:rPr lang="en-US" sz="2400" dirty="0" smtClean="0">
                <a:latin typeface="Times New Roman" pitchFamily="18" charset="0"/>
              </a:rPr>
              <a:t>&lt;/title&gt;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&lt;p&gt;&lt;b&gt;&lt;i&gt;&lt;u&gt; </a:t>
            </a:r>
            <a:endParaRPr lang="en-US" sz="2400" dirty="0" smtClean="0">
              <a:latin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</a:rPr>
              <a:t>Gouripur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Technical And Business Management </a:t>
            </a:r>
            <a:r>
              <a:rPr lang="en-US" sz="2400" dirty="0" smtClean="0">
                <a:latin typeface="Times New Roman" pitchFamily="18" charset="0"/>
              </a:rPr>
              <a:t>College</a:t>
            </a:r>
          </a:p>
          <a:p>
            <a:r>
              <a:rPr lang="en-US" sz="2400" dirty="0" smtClean="0">
                <a:latin typeface="Times New Roman" pitchFamily="18" charset="0"/>
              </a:rPr>
              <a:t>&lt;/</a:t>
            </a:r>
            <a:r>
              <a:rPr lang="en-US" sz="2400" dirty="0" smtClean="0">
                <a:latin typeface="Times New Roman" pitchFamily="18" charset="0"/>
              </a:rPr>
              <a:t>u&gt;&lt;/i&gt;&lt;/u&gt;&lt;/b&gt;&lt;/p&gt;</a:t>
            </a:r>
          </a:p>
          <a:p>
            <a:r>
              <a:rPr lang="en-US" sz="2400" dirty="0" smtClean="0">
                <a:latin typeface="Times New Roman" pitchFamily="18" charset="0"/>
              </a:rPr>
              <a:t>&lt;/body&gt;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&lt;/html&gt;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5356472"/>
            <a:ext cx="8424936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Output: </a:t>
            </a:r>
            <a:r>
              <a:rPr lang="en-US" sz="2400" b="1" i="1" u="sng" dirty="0" err="1">
                <a:latin typeface="Times New Roman" pitchFamily="18" charset="0"/>
              </a:rPr>
              <a:t>Gouripur</a:t>
            </a:r>
            <a:r>
              <a:rPr lang="en-US" sz="2400" b="1" i="1" u="sng" dirty="0">
                <a:latin typeface="Times New Roman" pitchFamily="18" charset="0"/>
              </a:rPr>
              <a:t> Technical And Business Management College</a:t>
            </a:r>
            <a:endParaRPr lang="en-GB" sz="2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0690" y="634902"/>
            <a:ext cx="7653758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nput: </a:t>
            </a:r>
            <a:r>
              <a:rPr lang="en-US" sz="2800" dirty="0" smtClean="0">
                <a:latin typeface="Times New Roman" pitchFamily="18" charset="0"/>
              </a:rPr>
              <a:t>Bold, Italic </a:t>
            </a:r>
            <a:r>
              <a:rPr lang="en-US" sz="2800" dirty="0" smtClean="0">
                <a:latin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</a:rPr>
              <a:t>Underline </a:t>
            </a:r>
            <a:r>
              <a:rPr lang="en-US" sz="2800" dirty="0">
                <a:latin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</a:rPr>
              <a:t>aragraph Tag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78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0275" y="918121"/>
            <a:ext cx="3384376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GB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004" y="2204993"/>
            <a:ext cx="3469927" cy="230907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4797152"/>
            <a:ext cx="6912768" cy="95410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পৃথক পৃথক লাইনে বোল্ড, ইটালিক এবং আন্ডারলাইন করার এইচটিএমএল ট্যাগ লিখ।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382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5751" y="719118"/>
            <a:ext cx="2088232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796" y="1556792"/>
            <a:ext cx="4376315" cy="24589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9672" y="429309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89645" y="4108430"/>
            <a:ext cx="5544616" cy="147732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ডকুমেন্টের মূল অংশ কোন ট্যাগের ভিতর লিখতে হয়?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&lt;</a:t>
            </a:r>
            <a:r>
              <a:rPr lang="en-US" sz="2400" dirty="0" smtClean="0">
                <a:latin typeface="Times New Roman" pitchFamily="18" charset="0"/>
                <a:cs typeface="NikoshBAN" pitchFamily="2" charset="0"/>
              </a:rPr>
              <a:t>p&gt;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ট্যাগ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HTML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GB" sz="2400" dirty="0">
              <a:latin typeface="NikoshBAN" pitchFamily="2" charset="0"/>
              <a:cs typeface="NikoshBAN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9464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7181" y="836712"/>
            <a:ext cx="2088232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598341"/>
            <a:ext cx="4050754" cy="26858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4653136"/>
            <a:ext cx="460851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Bold, Italic, Underline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ট্যাগ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9490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40768"/>
            <a:ext cx="6120680" cy="3832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63888" y="728296"/>
            <a:ext cx="2088232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403150"/>
            <a:ext cx="5179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5373216"/>
            <a:ext cx="3816424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ওয়েব সাইট কি?</a:t>
            </a:r>
            <a:endParaRPr lang="en-GB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351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7578"/>
            <a:ext cx="7272808" cy="48397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3888" y="728296"/>
            <a:ext cx="2088232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840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826541"/>
            <a:ext cx="3993324" cy="200054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হামিদুর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গৌরীপুর বিএম কলেজ</a:t>
            </a:r>
          </a:p>
          <a:p>
            <a:pPr algn="ctr"/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গৌরীপুর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ময়মনসিংহ। </a:t>
            </a:r>
          </a:p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01715-246578</a:t>
            </a:r>
            <a:endParaRPr lang="bn-BD" sz="1600" dirty="0" smtClean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ই-মেইলঃ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hamidur2270@gmail.com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3907903"/>
            <a:ext cx="4176464" cy="163121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(এইচএসসি বিএম)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কম্পিউটার অফিস অ্যাপ্লিকেশন-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GB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(ও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য়েব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পেজ ডিজাইন পরিচিতি এবং এইচটিএমএল)</a:t>
            </a:r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2000" y="1052736"/>
            <a:ext cx="47760" cy="4774353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2" y="248454"/>
            <a:ext cx="243410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90909"/>
            <a:ext cx="2198409" cy="29312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17599"/>
            <a:ext cx="1992711" cy="28204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49628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4032448" cy="40324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070" y="1340768"/>
            <a:ext cx="3653558" cy="40324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5517232"/>
            <a:ext cx="2448272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ওয়েবপেজ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8253" y="5500811"/>
            <a:ext cx="2448272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এইচটিএমএল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332656"/>
            <a:ext cx="4032448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নিচের ছবিগুলো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কিসের?............ 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864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99808"/>
            <a:ext cx="4491712" cy="35652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988840"/>
            <a:ext cx="2952750" cy="15525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7944" y="4523849"/>
            <a:ext cx="2880320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এইচটিএমএল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ট্যাগ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284253"/>
            <a:ext cx="4032448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নিচের ছবিগুলো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কিসের?............ 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9384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988840"/>
            <a:ext cx="6552728" cy="2923877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</a:p>
          <a:p>
            <a:pPr algn="ctr"/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য়েব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পেজ ডিজাইন পরিচিতি এবং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এইচটিএমএল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61066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556792"/>
            <a:ext cx="5832648" cy="310854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………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এইচটিএমএল ট্যাগ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হ্নিত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ওয়েবপেজ কি তা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প্যারাগ্রাফ এর 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81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484784"/>
            <a:ext cx="8352928" cy="30469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&lt;</a:t>
            </a:r>
            <a:r>
              <a:rPr lang="en-US" sz="2400" dirty="0" smtClean="0">
                <a:latin typeface="Times New Roman" pitchFamily="18" charset="0"/>
              </a:rPr>
              <a:t>html&gt;</a:t>
            </a:r>
          </a:p>
          <a:p>
            <a:r>
              <a:rPr lang="en-US" sz="2400" dirty="0" smtClean="0">
                <a:latin typeface="Times New Roman" pitchFamily="18" charset="0"/>
              </a:rPr>
              <a:t>&lt;head&gt;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&lt;title&gt;</a:t>
            </a:r>
            <a:r>
              <a:rPr lang="en-US" sz="2000" dirty="0" err="1" smtClean="0">
                <a:latin typeface="Times New Roman" pitchFamily="18" charset="0"/>
              </a:rPr>
              <a:t>GTBMC</a:t>
            </a:r>
            <a:r>
              <a:rPr lang="en-US" sz="2400" dirty="0" smtClean="0">
                <a:latin typeface="Times New Roman" pitchFamily="18" charset="0"/>
              </a:rPr>
              <a:t>&lt;/title&gt;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</a:t>
            </a:r>
            <a:r>
              <a:rPr lang="en-US" sz="2400" dirty="0" smtClean="0">
                <a:latin typeface="Times New Roman" pitchFamily="18" charset="0"/>
              </a:rPr>
              <a:t>p&gt;</a:t>
            </a:r>
            <a:r>
              <a:rPr lang="en-US" sz="2400" dirty="0" err="1" smtClean="0">
                <a:latin typeface="Times New Roman" pitchFamily="18" charset="0"/>
              </a:rPr>
              <a:t>Gouripur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Technical And Business Management College&lt;/p&gt;</a:t>
            </a:r>
          </a:p>
          <a:p>
            <a:r>
              <a:rPr lang="en-US" sz="2400" dirty="0" smtClean="0">
                <a:latin typeface="Times New Roman" pitchFamily="18" charset="0"/>
              </a:rPr>
              <a:t>&lt;/body&gt;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&lt;/html&gt;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4658072"/>
            <a:ext cx="8280920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Output: </a:t>
            </a:r>
            <a:r>
              <a:rPr lang="en-US" sz="2400" dirty="0" err="1">
                <a:latin typeface="Times New Roman" pitchFamily="18" charset="0"/>
              </a:rPr>
              <a:t>Gouripur</a:t>
            </a:r>
            <a:r>
              <a:rPr lang="en-US" sz="2400" dirty="0">
                <a:latin typeface="Times New Roman" pitchFamily="18" charset="0"/>
              </a:rPr>
              <a:t> Technical And Business Management College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276" y="692696"/>
            <a:ext cx="4320480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nput: </a:t>
            </a:r>
            <a:r>
              <a:rPr lang="en-US" sz="2400" dirty="0" smtClean="0">
                <a:latin typeface="Times New Roman" pitchFamily="18" charset="0"/>
              </a:rPr>
              <a:t>Normal </a:t>
            </a:r>
            <a:r>
              <a:rPr lang="en-US" sz="2400" dirty="0" smtClean="0">
                <a:latin typeface="Times New Roman" pitchFamily="18" charset="0"/>
              </a:rPr>
              <a:t>Paragraph </a:t>
            </a:r>
            <a:r>
              <a:rPr lang="en-US" sz="2400" dirty="0">
                <a:latin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</a:rPr>
              <a:t>ag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29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00118"/>
            <a:ext cx="8136904" cy="378565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&lt;</a:t>
            </a:r>
            <a:r>
              <a:rPr lang="en-US" sz="2400" dirty="0" smtClean="0">
                <a:latin typeface="Times New Roman" pitchFamily="18" charset="0"/>
              </a:rPr>
              <a:t>html&gt;</a:t>
            </a:r>
          </a:p>
          <a:p>
            <a:r>
              <a:rPr lang="en-US" sz="2400" dirty="0" smtClean="0">
                <a:latin typeface="Times New Roman" pitchFamily="18" charset="0"/>
              </a:rPr>
              <a:t>&lt;head&gt;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&lt;title&gt;</a:t>
            </a:r>
            <a:r>
              <a:rPr lang="en-US" sz="2000" dirty="0" err="1" smtClean="0">
                <a:latin typeface="Times New Roman" pitchFamily="18" charset="0"/>
              </a:rPr>
              <a:t>GTBMC</a:t>
            </a:r>
            <a:r>
              <a:rPr lang="en-US" sz="2400" dirty="0" smtClean="0">
                <a:latin typeface="Times New Roman" pitchFamily="18" charset="0"/>
              </a:rPr>
              <a:t>&lt;/title&gt;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&lt;p&gt;&lt;</a:t>
            </a:r>
            <a:r>
              <a:rPr lang="en-US" sz="2400" dirty="0" smtClean="0">
                <a:latin typeface="Times New Roman" pitchFamily="18" charset="0"/>
              </a:rPr>
              <a:t>b&gt;</a:t>
            </a:r>
          </a:p>
          <a:p>
            <a:r>
              <a:rPr lang="en-US" sz="2400" dirty="0" err="1" smtClean="0">
                <a:latin typeface="Times New Roman" pitchFamily="18" charset="0"/>
              </a:rPr>
              <a:t>Gouripur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Technical And Business Management </a:t>
            </a:r>
            <a:r>
              <a:rPr lang="en-US" sz="2400" dirty="0" smtClean="0">
                <a:latin typeface="Times New Roman" pitchFamily="18" charset="0"/>
              </a:rPr>
              <a:t>College</a:t>
            </a:r>
          </a:p>
          <a:p>
            <a:r>
              <a:rPr lang="en-US" sz="2400" dirty="0" smtClean="0">
                <a:latin typeface="Times New Roman" pitchFamily="18" charset="0"/>
              </a:rPr>
              <a:t>&lt;/</a:t>
            </a:r>
            <a:r>
              <a:rPr lang="en-US" sz="2400" dirty="0" smtClean="0">
                <a:latin typeface="Times New Roman" pitchFamily="18" charset="0"/>
              </a:rPr>
              <a:t>b&gt;&lt;/p&gt;</a:t>
            </a:r>
          </a:p>
          <a:p>
            <a:r>
              <a:rPr lang="en-US" sz="2400" dirty="0" smtClean="0">
                <a:latin typeface="Times New Roman" pitchFamily="18" charset="0"/>
              </a:rPr>
              <a:t>&lt;/body&gt;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&lt;/html&gt;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5464047"/>
            <a:ext cx="8496944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Output: </a:t>
            </a:r>
            <a:r>
              <a:rPr lang="en-US" sz="2400" b="1" dirty="0" err="1">
                <a:latin typeface="Times New Roman" pitchFamily="18" charset="0"/>
              </a:rPr>
              <a:t>Gouripur</a:t>
            </a:r>
            <a:r>
              <a:rPr lang="en-US" sz="2400" b="1" dirty="0">
                <a:latin typeface="Times New Roman" pitchFamily="18" charset="0"/>
              </a:rPr>
              <a:t> Technical And Business Management College</a:t>
            </a:r>
            <a:endParaRPr lang="en-GB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9705" y="631776"/>
            <a:ext cx="3960440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nput: B</a:t>
            </a:r>
            <a:r>
              <a:rPr lang="en-US" sz="2400" dirty="0" smtClean="0">
                <a:latin typeface="Times New Roman" pitchFamily="18" charset="0"/>
              </a:rPr>
              <a:t>old </a:t>
            </a:r>
            <a:r>
              <a:rPr lang="en-US" sz="2400" dirty="0" smtClean="0">
                <a:latin typeface="Times New Roman" pitchFamily="18" charset="0"/>
              </a:rPr>
              <a:t>Paragraph Tag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0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8136904" cy="378565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&lt;</a:t>
            </a:r>
            <a:r>
              <a:rPr lang="en-US" sz="2400" dirty="0" smtClean="0">
                <a:latin typeface="Times New Roman" pitchFamily="18" charset="0"/>
              </a:rPr>
              <a:t>html&gt;</a:t>
            </a:r>
          </a:p>
          <a:p>
            <a:r>
              <a:rPr lang="en-US" sz="2400" dirty="0" smtClean="0">
                <a:latin typeface="Times New Roman" pitchFamily="18" charset="0"/>
              </a:rPr>
              <a:t>&lt;head&gt;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&lt;title&gt;</a:t>
            </a:r>
            <a:r>
              <a:rPr lang="en-US" sz="2000" dirty="0" err="1" smtClean="0">
                <a:latin typeface="Times New Roman" pitchFamily="18" charset="0"/>
              </a:rPr>
              <a:t>GTBMC</a:t>
            </a:r>
            <a:r>
              <a:rPr lang="en-US" sz="2400" dirty="0" smtClean="0">
                <a:latin typeface="Times New Roman" pitchFamily="18" charset="0"/>
              </a:rPr>
              <a:t>&lt;/title&gt;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&lt;/head&gt;</a:t>
            </a:r>
          </a:p>
          <a:p>
            <a:r>
              <a:rPr lang="en-US" sz="2400" dirty="0" smtClean="0">
                <a:latin typeface="Times New Roman" pitchFamily="18" charset="0"/>
              </a:rPr>
              <a:t>&lt;body&gt;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&lt;p&gt;&lt;</a:t>
            </a:r>
            <a:r>
              <a:rPr lang="en-US" sz="2400" dirty="0" smtClean="0">
                <a:latin typeface="Times New Roman" pitchFamily="18" charset="0"/>
              </a:rPr>
              <a:t>i&gt;</a:t>
            </a:r>
          </a:p>
          <a:p>
            <a:r>
              <a:rPr lang="en-US" sz="2400" dirty="0" err="1" smtClean="0">
                <a:latin typeface="Times New Roman" pitchFamily="18" charset="0"/>
              </a:rPr>
              <a:t>Gouripur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Technical And Business Management </a:t>
            </a:r>
            <a:r>
              <a:rPr lang="en-US" sz="2400" dirty="0" smtClean="0">
                <a:latin typeface="Times New Roman" pitchFamily="18" charset="0"/>
              </a:rPr>
              <a:t>College</a:t>
            </a:r>
          </a:p>
          <a:p>
            <a:r>
              <a:rPr lang="en-US" sz="2400" dirty="0" smtClean="0">
                <a:latin typeface="Times New Roman" pitchFamily="18" charset="0"/>
              </a:rPr>
              <a:t>&lt;/</a:t>
            </a:r>
            <a:r>
              <a:rPr lang="en-US" sz="2400" dirty="0" smtClean="0">
                <a:latin typeface="Times New Roman" pitchFamily="18" charset="0"/>
              </a:rPr>
              <a:t>i&gt;&lt;/p&gt;</a:t>
            </a:r>
          </a:p>
          <a:p>
            <a:r>
              <a:rPr lang="en-US" sz="2400" dirty="0" smtClean="0">
                <a:latin typeface="Times New Roman" pitchFamily="18" charset="0"/>
              </a:rPr>
              <a:t>&lt;/body&gt;</a:t>
            </a:r>
          </a:p>
          <a:p>
            <a:r>
              <a:rPr lang="en-US" sz="2400" dirty="0" smtClean="0">
                <a:latin typeface="Times New Roman" pitchFamily="18" charset="0"/>
              </a:rPr>
              <a:t>&lt;/html&gt;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5364806"/>
            <a:ext cx="8208912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Output: </a:t>
            </a:r>
            <a:r>
              <a:rPr lang="en-US" sz="2400" i="1" dirty="0" err="1">
                <a:latin typeface="Times New Roman" pitchFamily="18" charset="0"/>
              </a:rPr>
              <a:t>Gouripur</a:t>
            </a:r>
            <a:r>
              <a:rPr lang="en-US" sz="2400" i="1" dirty="0">
                <a:latin typeface="Times New Roman" pitchFamily="18" charset="0"/>
              </a:rPr>
              <a:t> Technical And Business Management College</a:t>
            </a:r>
            <a:endParaRPr lang="en-GB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47110"/>
            <a:ext cx="3960440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nput: </a:t>
            </a:r>
            <a:r>
              <a:rPr lang="en-US" sz="2400" dirty="0">
                <a:latin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</a:rPr>
              <a:t>talic </a:t>
            </a:r>
            <a:r>
              <a:rPr lang="en-US" sz="2400" dirty="0" smtClean="0">
                <a:latin typeface="Times New Roman" pitchFamily="18" charset="0"/>
              </a:rPr>
              <a:t>Paragraph </a:t>
            </a:r>
            <a:r>
              <a:rPr lang="en-US" sz="2400" dirty="0">
                <a:latin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</a:rPr>
              <a:t>ag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629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434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ALAL</dc:creator>
  <cp:lastModifiedBy>ALAL</cp:lastModifiedBy>
  <cp:revision>50</cp:revision>
  <dcterms:created xsi:type="dcterms:W3CDTF">2020-07-15T07:19:20Z</dcterms:created>
  <dcterms:modified xsi:type="dcterms:W3CDTF">2020-07-15T18:15:08Z</dcterms:modified>
</cp:coreProperties>
</file>