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82" r:id="rId18"/>
    <p:sldId id="283" r:id="rId19"/>
    <p:sldId id="284" r:id="rId20"/>
    <p:sldId id="273" r:id="rId21"/>
    <p:sldId id="274" r:id="rId22"/>
    <p:sldId id="275" r:id="rId23"/>
    <p:sldId id="276" r:id="rId24"/>
    <p:sldId id="277" r:id="rId25"/>
    <p:sldId id="272" r:id="rId26"/>
    <p:sldId id="278" r:id="rId27"/>
    <p:sldId id="279" r:id="rId28"/>
    <p:sldId id="280" r:id="rId29"/>
    <p:sldId id="281" r:id="rId30"/>
    <p:sldId id="285" r:id="rId31"/>
    <p:sldId id="287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142804-DE90-4195-A1AC-F2221437A066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76930A-B86C-4454-9637-D1FCEA00F7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2804-DE90-4195-A1AC-F2221437A066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930A-B86C-4454-9637-D1FCEA00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2804-DE90-4195-A1AC-F2221437A066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930A-B86C-4454-9637-D1FCEA00F7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415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2804-DE90-4195-A1AC-F2221437A066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930A-B86C-4454-9637-D1FCEA00F7F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566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2804-DE90-4195-A1AC-F2221437A066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930A-B86C-4454-9637-D1FCEA00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8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2804-DE90-4195-A1AC-F2221437A066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930A-B86C-4454-9637-D1FCEA00F7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13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2804-DE90-4195-A1AC-F2221437A066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930A-B86C-4454-9637-D1FCEA00F7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61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2804-DE90-4195-A1AC-F2221437A066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930A-B86C-4454-9637-D1FCEA00F7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629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2804-DE90-4195-A1AC-F2221437A066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930A-B86C-4454-9637-D1FCEA00F7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00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2804-DE90-4195-A1AC-F2221437A066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930A-B86C-4454-9637-D1FCEA00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8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2804-DE90-4195-A1AC-F2221437A066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930A-B86C-4454-9637-D1FCEA00F7F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33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2804-DE90-4195-A1AC-F2221437A066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930A-B86C-4454-9637-D1FCEA00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8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2804-DE90-4195-A1AC-F2221437A066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930A-B86C-4454-9637-D1FCEA00F7F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6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2804-DE90-4195-A1AC-F2221437A066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930A-B86C-4454-9637-D1FCEA00F7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13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2804-DE90-4195-A1AC-F2221437A066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930A-B86C-4454-9637-D1FCEA00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2804-DE90-4195-A1AC-F2221437A066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930A-B86C-4454-9637-D1FCEA00F7F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43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2804-DE90-4195-A1AC-F2221437A066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930A-B86C-4454-9637-D1FCEA00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9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142804-DE90-4195-A1AC-F2221437A066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76930A-B86C-4454-9637-D1FCEA00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8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59622C-2AF4-4AC3-9B95-CFAD90591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" y="619760"/>
            <a:ext cx="10617200" cy="4673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BDA69D-F108-4125-A60F-A41D38909884}"/>
              </a:ext>
            </a:extLst>
          </p:cNvPr>
          <p:cNvSpPr/>
          <p:nvPr/>
        </p:nvSpPr>
        <p:spPr>
          <a:xfrm>
            <a:off x="751840" y="5293360"/>
            <a:ext cx="10688320" cy="843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6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46881F-7365-48C7-B500-E3376A9EFDA6}"/>
              </a:ext>
            </a:extLst>
          </p:cNvPr>
          <p:cNvSpPr/>
          <p:nvPr/>
        </p:nvSpPr>
        <p:spPr>
          <a:xfrm>
            <a:off x="772160" y="629920"/>
            <a:ext cx="10678160" cy="558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548D96-C5E5-478C-8F96-7A107E7A04DB}"/>
              </a:ext>
            </a:extLst>
          </p:cNvPr>
          <p:cNvSpPr/>
          <p:nvPr/>
        </p:nvSpPr>
        <p:spPr>
          <a:xfrm>
            <a:off x="756920" y="2184400"/>
            <a:ext cx="10678160" cy="4023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Spread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ছড়ানো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Sheet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Spreadsheet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ছড়ানো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ংরক্ষণের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ম)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ষ্ঠানের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র্ণাঙ্গ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র্থিক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ব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্তমান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্ভর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870CC4-10E2-4137-B09C-0E793FBC3DFD}"/>
              </a:ext>
            </a:extLst>
          </p:cNvPr>
          <p:cNvSpPr/>
          <p:nvPr/>
        </p:nvSpPr>
        <p:spPr>
          <a:xfrm>
            <a:off x="751840" y="640080"/>
            <a:ext cx="106680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70CC4-10E2-4137-B09C-0E793FBC3DFD}"/>
              </a:ext>
            </a:extLst>
          </p:cNvPr>
          <p:cNvSpPr/>
          <p:nvPr/>
        </p:nvSpPr>
        <p:spPr>
          <a:xfrm>
            <a:off x="751840" y="640080"/>
            <a:ext cx="106680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ওয়্যারের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CF18F0A-B33F-492E-9064-E8BC4A1157B6}"/>
              </a:ext>
            </a:extLst>
          </p:cNvPr>
          <p:cNvSpPr/>
          <p:nvPr/>
        </p:nvSpPr>
        <p:spPr>
          <a:xfrm>
            <a:off x="1310640" y="2245360"/>
            <a:ext cx="3149600" cy="289560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9F1FB0F-3725-47B9-AB6F-A88C3E204D60}"/>
              </a:ext>
            </a:extLst>
          </p:cNvPr>
          <p:cNvSpPr/>
          <p:nvPr/>
        </p:nvSpPr>
        <p:spPr>
          <a:xfrm>
            <a:off x="1310640" y="5364480"/>
            <a:ext cx="3149600" cy="78232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ভিসিক্যালক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33724C0E-28CC-47F6-85A4-31646A9C3873}"/>
              </a:ext>
            </a:extLst>
          </p:cNvPr>
          <p:cNvSpPr/>
          <p:nvPr/>
        </p:nvSpPr>
        <p:spPr>
          <a:xfrm>
            <a:off x="7508240" y="2245360"/>
            <a:ext cx="3149600" cy="2895600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44CFF6B7-6DA1-43A3-933E-D161F11F1B2D}"/>
              </a:ext>
            </a:extLst>
          </p:cNvPr>
          <p:cNvSpPr/>
          <p:nvPr/>
        </p:nvSpPr>
        <p:spPr>
          <a:xfrm>
            <a:off x="7508240" y="5364480"/>
            <a:ext cx="3149600" cy="78232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</p:spTree>
    <p:extLst>
      <p:ext uri="{BB962C8B-B14F-4D97-AF65-F5344CB8AC3E}">
        <p14:creationId xmlns:p14="http://schemas.microsoft.com/office/powerpoint/2010/main" val="75243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70CC4-10E2-4137-B09C-0E793FBC3DFD}"/>
              </a:ext>
            </a:extLst>
          </p:cNvPr>
          <p:cNvSpPr/>
          <p:nvPr/>
        </p:nvSpPr>
        <p:spPr>
          <a:xfrm>
            <a:off x="751840" y="640080"/>
            <a:ext cx="106680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ওয়্যারের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CF18F0A-B33F-492E-9064-E8BC4A1157B6}"/>
              </a:ext>
            </a:extLst>
          </p:cNvPr>
          <p:cNvSpPr/>
          <p:nvPr/>
        </p:nvSpPr>
        <p:spPr>
          <a:xfrm>
            <a:off x="1310640" y="2245360"/>
            <a:ext cx="3149600" cy="289560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9F1FB0F-3725-47B9-AB6F-A88C3E204D60}"/>
              </a:ext>
            </a:extLst>
          </p:cNvPr>
          <p:cNvSpPr/>
          <p:nvPr/>
        </p:nvSpPr>
        <p:spPr>
          <a:xfrm>
            <a:off x="1310640" y="5364480"/>
            <a:ext cx="3149600" cy="78232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ক্যালক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33724C0E-28CC-47F6-85A4-31646A9C3873}"/>
              </a:ext>
            </a:extLst>
          </p:cNvPr>
          <p:cNvSpPr/>
          <p:nvPr/>
        </p:nvSpPr>
        <p:spPr>
          <a:xfrm>
            <a:off x="7508240" y="2245360"/>
            <a:ext cx="3149600" cy="2895600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44CFF6B7-6DA1-43A3-933E-D161F11F1B2D}"/>
              </a:ext>
            </a:extLst>
          </p:cNvPr>
          <p:cNvSpPr/>
          <p:nvPr/>
        </p:nvSpPr>
        <p:spPr>
          <a:xfrm>
            <a:off x="7508240" y="5364480"/>
            <a:ext cx="3149600" cy="78232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</a:p>
        </p:txBody>
      </p:sp>
    </p:spTree>
    <p:extLst>
      <p:ext uri="{BB962C8B-B14F-4D97-AF65-F5344CB8AC3E}">
        <p14:creationId xmlns:p14="http://schemas.microsoft.com/office/powerpoint/2010/main" val="10603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70CC4-10E2-4137-B09C-0E793FBC3DFD}"/>
              </a:ext>
            </a:extLst>
          </p:cNvPr>
          <p:cNvSpPr/>
          <p:nvPr/>
        </p:nvSpPr>
        <p:spPr>
          <a:xfrm>
            <a:off x="751840" y="640080"/>
            <a:ext cx="106680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্তমানে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বহুল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রোসফট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33724C0E-28CC-47F6-85A4-31646A9C3873}"/>
              </a:ext>
            </a:extLst>
          </p:cNvPr>
          <p:cNvSpPr/>
          <p:nvPr/>
        </p:nvSpPr>
        <p:spPr>
          <a:xfrm>
            <a:off x="4358640" y="2316480"/>
            <a:ext cx="3149600" cy="289560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44CFF6B7-6DA1-43A3-933E-D161F11F1B2D}"/>
              </a:ext>
            </a:extLst>
          </p:cNvPr>
          <p:cNvSpPr/>
          <p:nvPr/>
        </p:nvSpPr>
        <p:spPr>
          <a:xfrm>
            <a:off x="4358640" y="5364480"/>
            <a:ext cx="3149600" cy="78232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</p:spTree>
    <p:extLst>
      <p:ext uri="{BB962C8B-B14F-4D97-AF65-F5344CB8AC3E}">
        <p14:creationId xmlns:p14="http://schemas.microsoft.com/office/powerpoint/2010/main" val="19694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548D96-C5E5-478C-8F96-7A107E7A04DB}"/>
              </a:ext>
            </a:extLst>
          </p:cNvPr>
          <p:cNvSpPr/>
          <p:nvPr/>
        </p:nvSpPr>
        <p:spPr>
          <a:xfrm>
            <a:off x="756920" y="2184400"/>
            <a:ext cx="10678160" cy="4023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ওয়ার্কশ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একেক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র্কশিটে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বহুসং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 (Row)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(Column)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870CC4-10E2-4137-B09C-0E793FBC3DFD}"/>
              </a:ext>
            </a:extLst>
          </p:cNvPr>
          <p:cNvSpPr/>
          <p:nvPr/>
        </p:nvSpPr>
        <p:spPr>
          <a:xfrm>
            <a:off x="751840" y="640080"/>
            <a:ext cx="106680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60A645-5B36-4F4C-9F89-4A222B728892}"/>
              </a:ext>
            </a:extLst>
          </p:cNvPr>
          <p:cNvSpPr/>
          <p:nvPr/>
        </p:nvSpPr>
        <p:spPr>
          <a:xfrm>
            <a:off x="812800" y="3322320"/>
            <a:ext cx="10617200" cy="29260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E8BF5CA-10F6-4832-8A7A-19C0771CB8D5}"/>
              </a:ext>
            </a:extLst>
          </p:cNvPr>
          <p:cNvCxnSpPr>
            <a:cxnSpLocks/>
          </p:cNvCxnSpPr>
          <p:nvPr/>
        </p:nvCxnSpPr>
        <p:spPr>
          <a:xfrm flipV="1">
            <a:off x="2286000" y="1727200"/>
            <a:ext cx="1574800" cy="15951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99A77F-B382-4B93-9555-A1D6F4BDACF5}"/>
              </a:ext>
            </a:extLst>
          </p:cNvPr>
          <p:cNvCxnSpPr>
            <a:cxnSpLocks/>
          </p:cNvCxnSpPr>
          <p:nvPr/>
        </p:nvCxnSpPr>
        <p:spPr>
          <a:xfrm flipV="1">
            <a:off x="3860800" y="1727200"/>
            <a:ext cx="0" cy="15951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22BE8C-C7F9-4C39-824F-4ECC0C164051}"/>
              </a:ext>
            </a:extLst>
          </p:cNvPr>
          <p:cNvCxnSpPr>
            <a:cxnSpLocks/>
          </p:cNvCxnSpPr>
          <p:nvPr/>
        </p:nvCxnSpPr>
        <p:spPr>
          <a:xfrm flipH="1" flipV="1">
            <a:off x="3769360" y="1727200"/>
            <a:ext cx="1778000" cy="15951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28D3AC4-EEEB-41CA-96F6-C3512C79ABBE}"/>
              </a:ext>
            </a:extLst>
          </p:cNvPr>
          <p:cNvSpPr/>
          <p:nvPr/>
        </p:nvSpPr>
        <p:spPr>
          <a:xfrm>
            <a:off x="599440" y="609600"/>
            <a:ext cx="5181600" cy="111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A, B, C…..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(Column)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899B16-F28A-4B80-A0BF-1A70ACC58B0A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1341120" y="1727200"/>
            <a:ext cx="7721600" cy="36880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0B487BD-D29D-448A-B072-50152312A121}"/>
              </a:ext>
            </a:extLst>
          </p:cNvPr>
          <p:cNvSpPr/>
          <p:nvPr/>
        </p:nvSpPr>
        <p:spPr>
          <a:xfrm>
            <a:off x="6532880" y="609600"/>
            <a:ext cx="5059680" cy="111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1, 2, 3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 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(Row)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EB3A71-F9F2-4296-AEFB-B43D0530194A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1341120" y="1727200"/>
            <a:ext cx="7721600" cy="3058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8B765-A94B-477E-BF53-7BF38FC4FFC3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1264920" y="1727200"/>
            <a:ext cx="7797800" cy="24841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52B8B-792F-44BB-9FC9-ED6D6D201C9A}"/>
              </a:ext>
            </a:extLst>
          </p:cNvPr>
          <p:cNvSpPr/>
          <p:nvPr/>
        </p:nvSpPr>
        <p:spPr>
          <a:xfrm>
            <a:off x="4658360" y="4523740"/>
            <a:ext cx="1437640" cy="55626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610817E-FAC4-4153-8730-906E35902AE2}"/>
              </a:ext>
            </a:extLst>
          </p:cNvPr>
          <p:cNvSpPr/>
          <p:nvPr/>
        </p:nvSpPr>
        <p:spPr>
          <a:xfrm>
            <a:off x="7411720" y="5109210"/>
            <a:ext cx="1356360" cy="55626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5709A76-2FE4-4E34-A013-FB45EBDF6EC5}"/>
              </a:ext>
            </a:extLst>
          </p:cNvPr>
          <p:cNvSpPr/>
          <p:nvPr/>
        </p:nvSpPr>
        <p:spPr>
          <a:xfrm>
            <a:off x="10073640" y="5728970"/>
            <a:ext cx="1356360" cy="50419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E3D562-8420-47CE-B964-42F9D6F83D2E}"/>
              </a:ext>
            </a:extLst>
          </p:cNvPr>
          <p:cNvCxnSpPr>
            <a:cxnSpLocks/>
          </p:cNvCxnSpPr>
          <p:nvPr/>
        </p:nvCxnSpPr>
        <p:spPr>
          <a:xfrm flipV="1">
            <a:off x="5029200" y="3213100"/>
            <a:ext cx="4829175" cy="12776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686EB5B-8195-4AAE-AFC6-F3CBD20AA953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8089900" y="3187383"/>
            <a:ext cx="1841500" cy="19218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FB31D6C-9E7E-4389-A46D-1BF36184091E}"/>
              </a:ext>
            </a:extLst>
          </p:cNvPr>
          <p:cNvCxnSpPr>
            <a:cxnSpLocks/>
          </p:cNvCxnSpPr>
          <p:nvPr/>
        </p:nvCxnSpPr>
        <p:spPr>
          <a:xfrm flipH="1" flipV="1">
            <a:off x="9906000" y="3187383"/>
            <a:ext cx="1021080" cy="24780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AABEC761-619C-491B-B9B8-3E71AFB08F72}"/>
              </a:ext>
            </a:extLst>
          </p:cNvPr>
          <p:cNvSpPr/>
          <p:nvPr/>
        </p:nvSpPr>
        <p:spPr>
          <a:xfrm>
            <a:off x="7807642" y="2379980"/>
            <a:ext cx="3683635" cy="825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ঘরগুলিকে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(Cell)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49C8EFD-DCE5-4245-B5B4-3978C9622E97}"/>
              </a:ext>
            </a:extLst>
          </p:cNvPr>
          <p:cNvSpPr/>
          <p:nvPr/>
        </p:nvSpPr>
        <p:spPr>
          <a:xfrm>
            <a:off x="4419600" y="5665470"/>
            <a:ext cx="2001520" cy="60579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5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27" grpId="0" animBg="1"/>
      <p:bldP spid="40" grpId="0" animBg="1"/>
      <p:bldP spid="41" grpId="0" animBg="1"/>
      <p:bldP spid="42" grpId="0" animBg="1"/>
      <p:bldP spid="56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F907D-0609-4B25-899E-1FA902E8FCD6}"/>
              </a:ext>
            </a:extLst>
          </p:cNvPr>
          <p:cNvSpPr/>
          <p:nvPr/>
        </p:nvSpPr>
        <p:spPr>
          <a:xfrm>
            <a:off x="772160" y="2794000"/>
            <a:ext cx="10647680" cy="34340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00A7FC-A78E-42EE-8C29-B67917036009}"/>
              </a:ext>
            </a:extLst>
          </p:cNvPr>
          <p:cNvSpPr/>
          <p:nvPr/>
        </p:nvSpPr>
        <p:spPr>
          <a:xfrm>
            <a:off x="3139440" y="4185920"/>
            <a:ext cx="1452880" cy="69088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DC9582-0911-4B4F-B74C-C8A703D51CC7}"/>
              </a:ext>
            </a:extLst>
          </p:cNvPr>
          <p:cNvSpPr/>
          <p:nvPr/>
        </p:nvSpPr>
        <p:spPr>
          <a:xfrm>
            <a:off x="6096000" y="4876800"/>
            <a:ext cx="1290320" cy="69088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EA8E1-0CE1-4FB1-B1C2-2CDC7CF88B17}"/>
              </a:ext>
            </a:extLst>
          </p:cNvPr>
          <p:cNvSpPr/>
          <p:nvPr/>
        </p:nvSpPr>
        <p:spPr>
          <a:xfrm>
            <a:off x="10088880" y="4185920"/>
            <a:ext cx="1290320" cy="69088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637B86-A8A8-4FAE-B04B-FD155BF0A6FA}"/>
              </a:ext>
            </a:extLst>
          </p:cNvPr>
          <p:cNvCxnSpPr/>
          <p:nvPr/>
        </p:nvCxnSpPr>
        <p:spPr>
          <a:xfrm flipH="1" flipV="1">
            <a:off x="2895600" y="2082800"/>
            <a:ext cx="579120" cy="20929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2A2E2DA-1D43-40B1-9797-2FE59365DE9C}"/>
              </a:ext>
            </a:extLst>
          </p:cNvPr>
          <p:cNvSpPr/>
          <p:nvPr/>
        </p:nvSpPr>
        <p:spPr>
          <a:xfrm>
            <a:off x="2255520" y="1524000"/>
            <a:ext cx="113792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</a:t>
            </a:r>
            <a:r>
              <a:rPr lang="en-US" sz="36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5D9914-A7AD-490B-98C3-D63DEA43359B}"/>
              </a:ext>
            </a:extLst>
          </p:cNvPr>
          <p:cNvSpPr/>
          <p:nvPr/>
        </p:nvSpPr>
        <p:spPr>
          <a:xfrm>
            <a:off x="10165080" y="1513840"/>
            <a:ext cx="113792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G</a:t>
            </a:r>
            <a:r>
              <a:rPr lang="en-US" sz="36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BE7C35-AF91-41AF-99D6-D742C066C7D5}"/>
              </a:ext>
            </a:extLst>
          </p:cNvPr>
          <p:cNvSpPr/>
          <p:nvPr/>
        </p:nvSpPr>
        <p:spPr>
          <a:xfrm>
            <a:off x="6096000" y="1452880"/>
            <a:ext cx="113792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D</a:t>
            </a:r>
            <a:r>
              <a:rPr lang="en-US" sz="3600" b="1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51AC71-4986-4612-BAA8-152100756F2F}"/>
              </a:ext>
            </a:extLst>
          </p:cNvPr>
          <p:cNvCxnSpPr>
            <a:cxnSpLocks/>
          </p:cNvCxnSpPr>
          <p:nvPr/>
        </p:nvCxnSpPr>
        <p:spPr>
          <a:xfrm flipH="1" flipV="1">
            <a:off x="6405880" y="2062480"/>
            <a:ext cx="335280" cy="2794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5146E2-9B1C-41C2-AA76-F73145647774}"/>
              </a:ext>
            </a:extLst>
          </p:cNvPr>
          <p:cNvCxnSpPr>
            <a:cxnSpLocks/>
          </p:cNvCxnSpPr>
          <p:nvPr/>
        </p:nvCxnSpPr>
        <p:spPr>
          <a:xfrm flipH="1" flipV="1">
            <a:off x="10896600" y="2123440"/>
            <a:ext cx="259080" cy="20523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A280E95-E317-44BC-8283-2CD963B5EF3E}"/>
              </a:ext>
            </a:extLst>
          </p:cNvPr>
          <p:cNvSpPr/>
          <p:nvPr/>
        </p:nvSpPr>
        <p:spPr>
          <a:xfrm>
            <a:off x="1930400" y="629920"/>
            <a:ext cx="7975600" cy="7721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3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531445-51A2-4AE6-A970-42227AEFB1F1}"/>
              </a:ext>
            </a:extLst>
          </p:cNvPr>
          <p:cNvSpPr/>
          <p:nvPr/>
        </p:nvSpPr>
        <p:spPr>
          <a:xfrm>
            <a:off x="792480" y="599440"/>
            <a:ext cx="10637520" cy="1412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র্কশিটে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২৫৬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৬৫,৫৩৬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থ্যা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১,৬৭,৭৭২১৬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57E8DA-2B2A-451F-8EF0-C19980725E1A}"/>
              </a:ext>
            </a:extLst>
          </p:cNvPr>
          <p:cNvSpPr/>
          <p:nvPr/>
        </p:nvSpPr>
        <p:spPr>
          <a:xfrm>
            <a:off x="777240" y="4389120"/>
            <a:ext cx="10637520" cy="1869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BAF8F6D-83AD-423D-8989-F6CC605EA123}"/>
              </a:ext>
            </a:extLst>
          </p:cNvPr>
          <p:cNvCxnSpPr>
            <a:cxnSpLocks/>
          </p:cNvCxnSpPr>
          <p:nvPr/>
        </p:nvCxnSpPr>
        <p:spPr>
          <a:xfrm flipV="1">
            <a:off x="1889760" y="3581400"/>
            <a:ext cx="863600" cy="1000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FF1A83E-31A5-4B68-860D-F09A0FB22D0E}"/>
              </a:ext>
            </a:extLst>
          </p:cNvPr>
          <p:cNvCxnSpPr>
            <a:cxnSpLocks/>
          </p:cNvCxnSpPr>
          <p:nvPr/>
        </p:nvCxnSpPr>
        <p:spPr>
          <a:xfrm flipH="1" flipV="1">
            <a:off x="2753360" y="3581400"/>
            <a:ext cx="81280" cy="1000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CE964DF-3B99-4569-A098-B706A830A7B3}"/>
              </a:ext>
            </a:extLst>
          </p:cNvPr>
          <p:cNvCxnSpPr>
            <a:cxnSpLocks/>
          </p:cNvCxnSpPr>
          <p:nvPr/>
        </p:nvCxnSpPr>
        <p:spPr>
          <a:xfrm flipH="1" flipV="1">
            <a:off x="2753360" y="3581400"/>
            <a:ext cx="863600" cy="1000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1BA9AC95-1F99-48CF-885C-7600F961C674}"/>
              </a:ext>
            </a:extLst>
          </p:cNvPr>
          <p:cNvSpPr/>
          <p:nvPr/>
        </p:nvSpPr>
        <p:spPr>
          <a:xfrm>
            <a:off x="792480" y="2214880"/>
            <a:ext cx="10637520" cy="1412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Sheet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Sheet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Sheet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কাধিক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Sheet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2077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5440" y="637314"/>
            <a:ext cx="8747760" cy="1422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803564" y="2184400"/>
            <a:ext cx="10621818" cy="306832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bn-BD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Spreadsheet-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উ.-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ছড়ানো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Cell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উ.-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8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096000" y="853440"/>
            <a:ext cx="4988559" cy="439928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 চক্রবর্তী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চিতোষী </a:t>
            </a:r>
            <a:r>
              <a:rPr lang="bn-BD" sz="3600" b="1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আর.এম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শাহরাস্তি, চাঁদপুর।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০১৮৩৬৮১৫৬৮৭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bn-BD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palashd2k66@gmail.com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107441" y="853440"/>
            <a:ext cx="4358640" cy="439928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6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548D96-C5E5-478C-8F96-7A107E7A04DB}"/>
              </a:ext>
            </a:extLst>
          </p:cNvPr>
          <p:cNvSpPr/>
          <p:nvPr/>
        </p:nvSpPr>
        <p:spPr>
          <a:xfrm>
            <a:off x="6339840" y="1534160"/>
            <a:ext cx="5095240" cy="4704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্তমান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ষণায়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বোধগম্য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্থাপনের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েষণ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েষণের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কাজগ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870CC4-10E2-4137-B09C-0E793FBC3DFD}"/>
              </a:ext>
            </a:extLst>
          </p:cNvPr>
          <p:cNvSpPr/>
          <p:nvPr/>
        </p:nvSpPr>
        <p:spPr>
          <a:xfrm>
            <a:off x="751840" y="619760"/>
            <a:ext cx="10668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8A1B40-8BAB-4967-AF6E-7DB0F345A890}"/>
              </a:ext>
            </a:extLst>
          </p:cNvPr>
          <p:cNvSpPr/>
          <p:nvPr/>
        </p:nvSpPr>
        <p:spPr>
          <a:xfrm>
            <a:off x="756920" y="1534160"/>
            <a:ext cx="5582920" cy="4724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548D96-C5E5-478C-8F96-7A107E7A04DB}"/>
              </a:ext>
            </a:extLst>
          </p:cNvPr>
          <p:cNvSpPr/>
          <p:nvPr/>
        </p:nvSpPr>
        <p:spPr>
          <a:xfrm>
            <a:off x="7680960" y="1534160"/>
            <a:ext cx="3743960" cy="4704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সবধরনের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করান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েষণ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প্রোগামের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870CC4-10E2-4137-B09C-0E793FBC3DFD}"/>
              </a:ext>
            </a:extLst>
          </p:cNvPr>
          <p:cNvSpPr/>
          <p:nvPr/>
        </p:nvSpPr>
        <p:spPr>
          <a:xfrm>
            <a:off x="751840" y="619760"/>
            <a:ext cx="10668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8A1B40-8BAB-4967-AF6E-7DB0F345A890}"/>
              </a:ext>
            </a:extLst>
          </p:cNvPr>
          <p:cNvSpPr/>
          <p:nvPr/>
        </p:nvSpPr>
        <p:spPr>
          <a:xfrm>
            <a:off x="746760" y="1534160"/>
            <a:ext cx="6918960" cy="4724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387C5F5-8C5D-401B-81E8-04030BAA2BE8}"/>
              </a:ext>
            </a:extLst>
          </p:cNvPr>
          <p:cNvSpPr/>
          <p:nvPr/>
        </p:nvSpPr>
        <p:spPr>
          <a:xfrm>
            <a:off x="1798320" y="2336800"/>
            <a:ext cx="4744720" cy="2804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ঘটনা-১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548D96-C5E5-478C-8F96-7A107E7A04DB}"/>
              </a:ext>
            </a:extLst>
          </p:cNvPr>
          <p:cNvSpPr/>
          <p:nvPr/>
        </p:nvSpPr>
        <p:spPr>
          <a:xfrm>
            <a:off x="7843520" y="1554480"/>
            <a:ext cx="3591560" cy="22758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870CC4-10E2-4137-B09C-0E793FBC3DFD}"/>
              </a:ext>
            </a:extLst>
          </p:cNvPr>
          <p:cNvSpPr/>
          <p:nvPr/>
        </p:nvSpPr>
        <p:spPr>
          <a:xfrm>
            <a:off x="751840" y="619760"/>
            <a:ext cx="10668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8A1B40-8BAB-4967-AF6E-7DB0F345A890}"/>
              </a:ext>
            </a:extLst>
          </p:cNvPr>
          <p:cNvSpPr/>
          <p:nvPr/>
        </p:nvSpPr>
        <p:spPr>
          <a:xfrm>
            <a:off x="746760" y="1554480"/>
            <a:ext cx="709676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ষী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আর.এম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সাময়িক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্ষিকগণ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রেজিস্টারে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িষয়ের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বিষয়ভিত্তিক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গ্রেডপয়েন্ট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জিপিএ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ণয়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ফলাফলের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কয়েকদিন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যেতো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664ABE-AE78-49EF-A35D-5FB0AD41F666}"/>
              </a:ext>
            </a:extLst>
          </p:cNvPr>
          <p:cNvSpPr/>
          <p:nvPr/>
        </p:nvSpPr>
        <p:spPr>
          <a:xfrm>
            <a:off x="7853680" y="3830320"/>
            <a:ext cx="3591560" cy="24079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387C5F5-8C5D-401B-81E8-04030BAA2BE8}"/>
              </a:ext>
            </a:extLst>
          </p:cNvPr>
          <p:cNvSpPr/>
          <p:nvPr/>
        </p:nvSpPr>
        <p:spPr>
          <a:xfrm>
            <a:off x="6482080" y="2499360"/>
            <a:ext cx="4744720" cy="2804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ঘটনা-২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548D96-C5E5-478C-8F96-7A107E7A04DB}"/>
              </a:ext>
            </a:extLst>
          </p:cNvPr>
          <p:cNvSpPr/>
          <p:nvPr/>
        </p:nvSpPr>
        <p:spPr>
          <a:xfrm>
            <a:off x="802640" y="2047240"/>
            <a:ext cx="4775200" cy="36677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870CC4-10E2-4137-B09C-0E793FBC3DFD}"/>
              </a:ext>
            </a:extLst>
          </p:cNvPr>
          <p:cNvSpPr/>
          <p:nvPr/>
        </p:nvSpPr>
        <p:spPr>
          <a:xfrm>
            <a:off x="751840" y="619760"/>
            <a:ext cx="10668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8A1B40-8BAB-4967-AF6E-7DB0F345A890}"/>
              </a:ext>
            </a:extLst>
          </p:cNvPr>
          <p:cNvSpPr/>
          <p:nvPr/>
        </p:nvSpPr>
        <p:spPr>
          <a:xfrm>
            <a:off x="6096000" y="1534160"/>
            <a:ext cx="534924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এন্টারপ্রাইজ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রড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সিমেন্টের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বাকিতে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ক্যাশিয়ারকে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হিমিশিম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082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387C5F5-8C5D-401B-81E8-04030BAA2BE8}"/>
              </a:ext>
            </a:extLst>
          </p:cNvPr>
          <p:cNvSpPr/>
          <p:nvPr/>
        </p:nvSpPr>
        <p:spPr>
          <a:xfrm>
            <a:off x="1089660" y="2519680"/>
            <a:ext cx="4744720" cy="2804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ঘটনা-৩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548D96-C5E5-478C-8F96-7A107E7A04DB}"/>
              </a:ext>
            </a:extLst>
          </p:cNvPr>
          <p:cNvSpPr/>
          <p:nvPr/>
        </p:nvSpPr>
        <p:spPr>
          <a:xfrm>
            <a:off x="6563360" y="2407920"/>
            <a:ext cx="4368800" cy="29159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870CC4-10E2-4137-B09C-0E793FBC3DFD}"/>
              </a:ext>
            </a:extLst>
          </p:cNvPr>
          <p:cNvSpPr/>
          <p:nvPr/>
        </p:nvSpPr>
        <p:spPr>
          <a:xfrm>
            <a:off x="751840" y="619760"/>
            <a:ext cx="10668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8A1B40-8BAB-4967-AF6E-7DB0F345A890}"/>
              </a:ext>
            </a:extLst>
          </p:cNvPr>
          <p:cNvSpPr/>
          <p:nvPr/>
        </p:nvSpPr>
        <p:spPr>
          <a:xfrm>
            <a:off x="746760" y="1554480"/>
            <a:ext cx="534924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সঙ্গতি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ডায়রিতে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আয়-ব্যয়ের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গড়মিল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397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445F35-FB4A-4E68-AA8A-A873D0E106A0}"/>
              </a:ext>
            </a:extLst>
          </p:cNvPr>
          <p:cNvSpPr/>
          <p:nvPr/>
        </p:nvSpPr>
        <p:spPr>
          <a:xfrm>
            <a:off x="731520" y="680720"/>
            <a:ext cx="10759440" cy="1696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ুখোমুখি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17973AE-EE19-4FA5-956C-7CC2B0606B9C}"/>
              </a:ext>
            </a:extLst>
          </p:cNvPr>
          <p:cNvSpPr/>
          <p:nvPr/>
        </p:nvSpPr>
        <p:spPr>
          <a:xfrm>
            <a:off x="1717040" y="2753360"/>
            <a:ext cx="8371840" cy="29159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</a:t>
            </a:r>
            <a:r>
              <a:rPr lang="as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DF42E7-F360-4C0E-8FA9-9E15A429C13B}"/>
              </a:ext>
            </a:extLst>
          </p:cNvPr>
          <p:cNvSpPr/>
          <p:nvPr/>
        </p:nvSpPr>
        <p:spPr>
          <a:xfrm>
            <a:off x="1341120" y="1767840"/>
            <a:ext cx="9154160" cy="438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ঘটনা-১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06D6DB-EE7C-4D9E-8EC5-113151275B23}"/>
              </a:ext>
            </a:extLst>
          </p:cNvPr>
          <p:cNvSpPr/>
          <p:nvPr/>
        </p:nvSpPr>
        <p:spPr>
          <a:xfrm>
            <a:off x="1341120" y="1767840"/>
            <a:ext cx="9154160" cy="43891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19C60A-85A6-4C40-BCEA-013885358A8D}"/>
              </a:ext>
            </a:extLst>
          </p:cNvPr>
          <p:cNvSpPr/>
          <p:nvPr/>
        </p:nvSpPr>
        <p:spPr>
          <a:xfrm>
            <a:off x="751840" y="619760"/>
            <a:ext cx="10668000" cy="1148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</p:spTree>
    <p:extLst>
      <p:ext uri="{BB962C8B-B14F-4D97-AF65-F5344CB8AC3E}">
        <p14:creationId xmlns:p14="http://schemas.microsoft.com/office/powerpoint/2010/main" val="12211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5562DF-CE75-4AFE-BBB9-C7481C485B95}"/>
              </a:ext>
            </a:extLst>
          </p:cNvPr>
          <p:cNvSpPr/>
          <p:nvPr/>
        </p:nvSpPr>
        <p:spPr>
          <a:xfrm>
            <a:off x="965200" y="2032000"/>
            <a:ext cx="9946640" cy="4053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3C11E-C4F3-4C14-8D73-214E29C3AB5C}"/>
              </a:ext>
            </a:extLst>
          </p:cNvPr>
          <p:cNvSpPr/>
          <p:nvPr/>
        </p:nvSpPr>
        <p:spPr>
          <a:xfrm>
            <a:off x="965200" y="2032000"/>
            <a:ext cx="9946640" cy="40538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0D6C41-CE72-414E-9DFE-68462D7AD36F}"/>
              </a:ext>
            </a:extLst>
          </p:cNvPr>
          <p:cNvSpPr/>
          <p:nvPr/>
        </p:nvSpPr>
        <p:spPr>
          <a:xfrm>
            <a:off x="751840" y="619760"/>
            <a:ext cx="10668000" cy="1148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</p:spTree>
    <p:extLst>
      <p:ext uri="{BB962C8B-B14F-4D97-AF65-F5344CB8AC3E}">
        <p14:creationId xmlns:p14="http://schemas.microsoft.com/office/powerpoint/2010/main" val="217846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E7C206-538B-4BC7-99C9-835BA2819C3D}"/>
              </a:ext>
            </a:extLst>
          </p:cNvPr>
          <p:cNvSpPr/>
          <p:nvPr/>
        </p:nvSpPr>
        <p:spPr>
          <a:xfrm>
            <a:off x="2165131" y="2148839"/>
            <a:ext cx="7472855" cy="4031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ঘটনা-৩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24527D-707B-4A2E-81CC-FDDF79C7D8C1}"/>
              </a:ext>
            </a:extLst>
          </p:cNvPr>
          <p:cNvSpPr/>
          <p:nvPr/>
        </p:nvSpPr>
        <p:spPr>
          <a:xfrm>
            <a:off x="2163729" y="2144897"/>
            <a:ext cx="7472855" cy="403124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77C7F8-18B6-40CA-989B-537DEFE56BB5}"/>
              </a:ext>
            </a:extLst>
          </p:cNvPr>
          <p:cNvSpPr/>
          <p:nvPr/>
        </p:nvSpPr>
        <p:spPr>
          <a:xfrm>
            <a:off x="751840" y="619760"/>
            <a:ext cx="10668000" cy="1148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</p:spTree>
    <p:extLst>
      <p:ext uri="{BB962C8B-B14F-4D97-AF65-F5344CB8AC3E}">
        <p14:creationId xmlns:p14="http://schemas.microsoft.com/office/powerpoint/2010/main" val="426624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E7C206-538B-4BC7-99C9-835BA2819C3D}"/>
              </a:ext>
            </a:extLst>
          </p:cNvPr>
          <p:cNvSpPr/>
          <p:nvPr/>
        </p:nvSpPr>
        <p:spPr>
          <a:xfrm>
            <a:off x="751840" y="1493520"/>
            <a:ext cx="10667999" cy="476784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টও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টও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লভাবে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টও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য়ংক্রিয়ভাবে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প্রক্রিয়াকরণের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চিত্ররূপ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দেওয়াও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ওয়্যারে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েইল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ংরক্ষণ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77C7F8-18B6-40CA-989B-537DEFE56BB5}"/>
              </a:ext>
            </a:extLst>
          </p:cNvPr>
          <p:cNvSpPr/>
          <p:nvPr/>
        </p:nvSpPr>
        <p:spPr>
          <a:xfrm>
            <a:off x="751840" y="619760"/>
            <a:ext cx="10668000" cy="873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</p:spTree>
    <p:extLst>
      <p:ext uri="{BB962C8B-B14F-4D97-AF65-F5344CB8AC3E}">
        <p14:creationId xmlns:p14="http://schemas.microsoft.com/office/powerpoint/2010/main" val="29986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1296676"/>
            <a:ext cx="3509323" cy="4199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 Diagonal Corner Rectangle 2"/>
          <p:cNvSpPr/>
          <p:nvPr/>
        </p:nvSpPr>
        <p:spPr>
          <a:xfrm>
            <a:off x="863600" y="955044"/>
            <a:ext cx="5232400" cy="5015345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/২০২০ খ্রি.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8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562764" y="609599"/>
            <a:ext cx="2789381" cy="73891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7382" y="1385453"/>
            <a:ext cx="10658763" cy="48629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(Row)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.-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65,536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নাম্বার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.-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A, B, C…..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.-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(Cell)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.-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1,67,77,216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DE3F3E-5ECD-4C48-8D9D-EE09E6F49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14" y="2261235"/>
            <a:ext cx="4665345" cy="8318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9AF9C0-CBDB-4103-8F8B-82E0365CA3C7}"/>
              </a:ext>
            </a:extLst>
          </p:cNvPr>
          <p:cNvSpPr/>
          <p:nvPr/>
        </p:nvSpPr>
        <p:spPr>
          <a:xfrm>
            <a:off x="4236720" y="2540000"/>
            <a:ext cx="1838960" cy="2743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A5E22F-D6FF-44B9-A4B1-D2E7F6154D5A}"/>
              </a:ext>
            </a:extLst>
          </p:cNvPr>
          <p:cNvSpPr/>
          <p:nvPr/>
        </p:nvSpPr>
        <p:spPr>
          <a:xfrm>
            <a:off x="1483360" y="3373869"/>
            <a:ext cx="711200" cy="2743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96160" y="640080"/>
            <a:ext cx="7244080" cy="156464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772160" y="2865120"/>
            <a:ext cx="10668000" cy="1849755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885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71401-DF91-4305-BA29-6520C36B8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" y="609600"/>
            <a:ext cx="10678160" cy="56286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5327C03-37AA-46B7-92CD-C6806C95C97D}"/>
              </a:ext>
            </a:extLst>
          </p:cNvPr>
          <p:cNvSpPr/>
          <p:nvPr/>
        </p:nvSpPr>
        <p:spPr>
          <a:xfrm>
            <a:off x="1574800" y="7213600"/>
            <a:ext cx="9042400" cy="2092960"/>
          </a:xfrm>
          <a:prstGeom prst="ellipse">
            <a:avLst/>
          </a:prstGeom>
          <a:solidFill>
            <a:srgbClr val="29A3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0.15347 L 0 -0.6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3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144220-20ED-437C-8442-C7E6D36D5159}"/>
              </a:ext>
            </a:extLst>
          </p:cNvPr>
          <p:cNvSpPr/>
          <p:nvPr/>
        </p:nvSpPr>
        <p:spPr>
          <a:xfrm>
            <a:off x="1117600" y="863600"/>
            <a:ext cx="3799840" cy="371856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36FDA9-E4F5-4B24-B5F3-FC4899408C97}"/>
              </a:ext>
            </a:extLst>
          </p:cNvPr>
          <p:cNvSpPr/>
          <p:nvPr/>
        </p:nvSpPr>
        <p:spPr>
          <a:xfrm>
            <a:off x="7051040" y="2346960"/>
            <a:ext cx="3799840" cy="371856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E31344DC-1125-403F-848D-F22B7A149C15}"/>
              </a:ext>
            </a:extLst>
          </p:cNvPr>
          <p:cNvSpPr/>
          <p:nvPr/>
        </p:nvSpPr>
        <p:spPr>
          <a:xfrm>
            <a:off x="1351280" y="4937760"/>
            <a:ext cx="3515360" cy="10668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থরে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9342C35A-9145-45D5-8750-B1CEB21BBFD0}"/>
              </a:ext>
            </a:extLst>
          </p:cNvPr>
          <p:cNvSpPr/>
          <p:nvPr/>
        </p:nvSpPr>
        <p:spPr>
          <a:xfrm>
            <a:off x="7193280" y="995680"/>
            <a:ext cx="3515360" cy="10668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বাকলে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2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144220-20ED-437C-8442-C7E6D36D5159}"/>
              </a:ext>
            </a:extLst>
          </p:cNvPr>
          <p:cNvSpPr/>
          <p:nvPr/>
        </p:nvSpPr>
        <p:spPr>
          <a:xfrm>
            <a:off x="1117600" y="863600"/>
            <a:ext cx="3799840" cy="371856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36FDA9-E4F5-4B24-B5F3-FC4899408C97}"/>
              </a:ext>
            </a:extLst>
          </p:cNvPr>
          <p:cNvSpPr/>
          <p:nvPr/>
        </p:nvSpPr>
        <p:spPr>
          <a:xfrm>
            <a:off x="6746240" y="2905760"/>
            <a:ext cx="4104640" cy="315976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E31344DC-1125-403F-848D-F22B7A149C15}"/>
              </a:ext>
            </a:extLst>
          </p:cNvPr>
          <p:cNvSpPr/>
          <p:nvPr/>
        </p:nvSpPr>
        <p:spPr>
          <a:xfrm>
            <a:off x="1117600" y="4937760"/>
            <a:ext cx="3749040" cy="10668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আঙ্গুলের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9342C35A-9145-45D5-8750-B1CEB21BBFD0}"/>
              </a:ext>
            </a:extLst>
          </p:cNvPr>
          <p:cNvSpPr/>
          <p:nvPr/>
        </p:nvSpPr>
        <p:spPr>
          <a:xfrm>
            <a:off x="7193280" y="995680"/>
            <a:ext cx="3515360" cy="10668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অ্যাবাকাসের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4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144220-20ED-437C-8442-C7E6D36D5159}"/>
              </a:ext>
            </a:extLst>
          </p:cNvPr>
          <p:cNvSpPr/>
          <p:nvPr/>
        </p:nvSpPr>
        <p:spPr>
          <a:xfrm>
            <a:off x="1117600" y="863600"/>
            <a:ext cx="3799840" cy="371856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36FDA9-E4F5-4B24-B5F3-FC4899408C97}"/>
              </a:ext>
            </a:extLst>
          </p:cNvPr>
          <p:cNvSpPr/>
          <p:nvPr/>
        </p:nvSpPr>
        <p:spPr>
          <a:xfrm>
            <a:off x="7051040" y="2346960"/>
            <a:ext cx="3799840" cy="371856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E31344DC-1125-403F-848D-F22B7A149C15}"/>
              </a:ext>
            </a:extLst>
          </p:cNvPr>
          <p:cNvSpPr/>
          <p:nvPr/>
        </p:nvSpPr>
        <p:spPr>
          <a:xfrm>
            <a:off x="1351280" y="4937760"/>
            <a:ext cx="3515360" cy="10668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কাগজ-কলমে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9342C35A-9145-45D5-8750-B1CEB21BBFD0}"/>
              </a:ext>
            </a:extLst>
          </p:cNvPr>
          <p:cNvSpPr/>
          <p:nvPr/>
        </p:nvSpPr>
        <p:spPr>
          <a:xfrm>
            <a:off x="7193280" y="995680"/>
            <a:ext cx="3515360" cy="10668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144220-20ED-437C-8442-C7E6D36D5159}"/>
              </a:ext>
            </a:extLst>
          </p:cNvPr>
          <p:cNvSpPr/>
          <p:nvPr/>
        </p:nvSpPr>
        <p:spPr>
          <a:xfrm>
            <a:off x="3728720" y="894080"/>
            <a:ext cx="3799840" cy="27381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E31344DC-1125-403F-848D-F22B7A149C15}"/>
              </a:ext>
            </a:extLst>
          </p:cNvPr>
          <p:cNvSpPr/>
          <p:nvPr/>
        </p:nvSpPr>
        <p:spPr>
          <a:xfrm>
            <a:off x="3850640" y="3870960"/>
            <a:ext cx="3515360" cy="10668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E9A50-BA09-4AB4-821A-3790F48C99F2}"/>
              </a:ext>
            </a:extLst>
          </p:cNvPr>
          <p:cNvSpPr/>
          <p:nvPr/>
        </p:nvSpPr>
        <p:spPr>
          <a:xfrm>
            <a:off x="863600" y="5176521"/>
            <a:ext cx="10464800" cy="8788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কি হতে পারে?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B1E23580-CB85-46C9-B58E-32E0CACD4768}"/>
              </a:ext>
            </a:extLst>
          </p:cNvPr>
          <p:cNvSpPr/>
          <p:nvPr/>
        </p:nvSpPr>
        <p:spPr>
          <a:xfrm>
            <a:off x="782320" y="2092960"/>
            <a:ext cx="10637520" cy="266192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9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িটের</a:t>
            </a:r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649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F5248BAC-14E9-4756-B7D5-B47DE8EE4CD7}"/>
              </a:ext>
            </a:extLst>
          </p:cNvPr>
          <p:cNvSpPr/>
          <p:nvPr/>
        </p:nvSpPr>
        <p:spPr>
          <a:xfrm>
            <a:off x="792480" y="650240"/>
            <a:ext cx="10607040" cy="557784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  <a:p>
            <a:pPr algn="just"/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১।স্প্রেডশিড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২।বিভিন্ন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স্প্রেডশিড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৩।স্প্রেডশিড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৪।স্প্রেডশিড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দেশ্য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9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880</TotalTime>
  <Words>1685</Words>
  <Application>Microsoft Office PowerPoint</Application>
  <PresentationFormat>Widescreen</PresentationFormat>
  <Paragraphs>100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Garamond</vt:lpstr>
      <vt:lpstr>NikoshBAN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840 G3</dc:creator>
  <cp:lastModifiedBy>840 G3</cp:lastModifiedBy>
  <cp:revision>80</cp:revision>
  <dcterms:created xsi:type="dcterms:W3CDTF">2020-07-15T15:55:06Z</dcterms:created>
  <dcterms:modified xsi:type="dcterms:W3CDTF">2020-07-16T18:53:22Z</dcterms:modified>
</cp:coreProperties>
</file>