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425" r:id="rId2"/>
    <p:sldId id="338" r:id="rId3"/>
    <p:sldId id="462" r:id="rId4"/>
    <p:sldId id="463" r:id="rId5"/>
    <p:sldId id="446" r:id="rId6"/>
    <p:sldId id="473" r:id="rId7"/>
    <p:sldId id="464" r:id="rId8"/>
    <p:sldId id="333" r:id="rId9"/>
    <p:sldId id="470" r:id="rId10"/>
    <p:sldId id="466" r:id="rId11"/>
    <p:sldId id="467" r:id="rId12"/>
    <p:sldId id="455" r:id="rId13"/>
    <p:sldId id="471" r:id="rId14"/>
    <p:sldId id="451" r:id="rId15"/>
    <p:sldId id="472" r:id="rId16"/>
    <p:sldId id="314" r:id="rId17"/>
    <p:sldId id="290" r:id="rId18"/>
    <p:sldId id="4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CC00"/>
    <a:srgbClr val="996600"/>
    <a:srgbClr val="FFFF99"/>
    <a:srgbClr val="FF00FF"/>
    <a:srgbClr val="0000FF"/>
    <a:srgbClr val="00CC99"/>
    <a:srgbClr val="FFCCFF"/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7" autoAdjust="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3422C-59A6-40A2-A1FD-1B8C7860146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10B8E-6EC9-4949-AF51-772D754BD9BD}">
      <dgm:prSet phldrT="[Text]"/>
      <dgm:spPr/>
      <dgm:t>
        <a:bodyPr/>
        <a:lstStyle/>
        <a:p>
          <a:r>
            <a:rPr lang="bn-BD" dirty="0" smtClean="0"/>
            <a:t>০১</a:t>
          </a:r>
          <a:endParaRPr lang="en-US" dirty="0"/>
        </a:p>
      </dgm:t>
    </dgm:pt>
    <dgm:pt modelId="{A0EB7F17-093B-4DEC-BEF6-22AC27246F30}" type="parTrans" cxnId="{D3F8C0B5-B8CD-45A2-B7D1-43902C452725}">
      <dgm:prSet/>
      <dgm:spPr/>
      <dgm:t>
        <a:bodyPr/>
        <a:lstStyle/>
        <a:p>
          <a:endParaRPr lang="en-US"/>
        </a:p>
      </dgm:t>
    </dgm:pt>
    <dgm:pt modelId="{62F2E465-CFE1-4028-BD7F-0CA4C62C5DFF}" type="sibTrans" cxnId="{D3F8C0B5-B8CD-45A2-B7D1-43902C452725}">
      <dgm:prSet/>
      <dgm:spPr/>
      <dgm:t>
        <a:bodyPr/>
        <a:lstStyle/>
        <a:p>
          <a:endParaRPr lang="en-US"/>
        </a:p>
      </dgm:t>
    </dgm:pt>
    <dgm:pt modelId="{A7255DB8-33DE-4B75-9338-FC73FF7BB14B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 প্রকার পুষ্টিকর খাদ্য সমপর্কে বলতে পারবে।</a:t>
          </a:r>
          <a:endParaRPr lang="en-US" dirty="0"/>
        </a:p>
      </dgm:t>
    </dgm:pt>
    <dgm:pt modelId="{5E54C079-CD5E-43FE-AF8D-D18DF41D95FF}" type="parTrans" cxnId="{8D1EA824-0BF8-4D5D-A1FF-7D743AA77920}">
      <dgm:prSet/>
      <dgm:spPr/>
      <dgm:t>
        <a:bodyPr/>
        <a:lstStyle/>
        <a:p>
          <a:endParaRPr lang="en-US"/>
        </a:p>
      </dgm:t>
    </dgm:pt>
    <dgm:pt modelId="{DC9E73BF-01C7-4599-82C1-AAB1446F26D2}" type="sibTrans" cxnId="{8D1EA824-0BF8-4D5D-A1FF-7D743AA77920}">
      <dgm:prSet/>
      <dgm:spPr/>
      <dgm:t>
        <a:bodyPr/>
        <a:lstStyle/>
        <a:p>
          <a:endParaRPr lang="en-US"/>
        </a:p>
      </dgm:t>
    </dgm:pt>
    <dgm:pt modelId="{F73AB830-0A03-4878-96F0-4169CE3BC14E}">
      <dgm:prSet phldrT="[Text]"/>
      <dgm:spPr/>
      <dgm:t>
        <a:bodyPr/>
        <a:lstStyle/>
        <a:p>
          <a:r>
            <a:rPr lang="bn-BD" dirty="0" smtClean="0"/>
            <a:t>০২</a:t>
          </a:r>
          <a:endParaRPr lang="en-US" dirty="0"/>
        </a:p>
      </dgm:t>
    </dgm:pt>
    <dgm:pt modelId="{03FFD41A-AAFB-4E14-87BA-9663BA761BAD}" type="parTrans" cxnId="{455177F8-709D-4A04-B659-071AC36291BF}">
      <dgm:prSet/>
      <dgm:spPr/>
      <dgm:t>
        <a:bodyPr/>
        <a:lstStyle/>
        <a:p>
          <a:endParaRPr lang="en-US"/>
        </a:p>
      </dgm:t>
    </dgm:pt>
    <dgm:pt modelId="{2D980AA5-4C9B-421F-84C7-FC03B97DDDAB}" type="sibTrans" cxnId="{455177F8-709D-4A04-B659-071AC36291BF}">
      <dgm:prSet/>
      <dgm:spPr/>
      <dgm:t>
        <a:bodyPr/>
        <a:lstStyle/>
        <a:p>
          <a:endParaRPr lang="en-US"/>
        </a:p>
      </dgm:t>
    </dgm:pt>
    <dgm:pt modelId="{178492E5-427C-4A1F-8D2C-B075AA5DDB2C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খাদ্য উপাদানগুলোর কাজ ব্যাখ্যা করতে পারবে</a:t>
          </a:r>
          <a:endParaRPr lang="en-US" dirty="0"/>
        </a:p>
      </dgm:t>
    </dgm:pt>
    <dgm:pt modelId="{CB8AB9BD-C8A6-450D-808A-7ACB7AE780FD}" type="parTrans" cxnId="{1D1D19D3-6DE5-4FD6-9304-D18DEE928362}">
      <dgm:prSet/>
      <dgm:spPr/>
      <dgm:t>
        <a:bodyPr/>
        <a:lstStyle/>
        <a:p>
          <a:endParaRPr lang="en-US"/>
        </a:p>
      </dgm:t>
    </dgm:pt>
    <dgm:pt modelId="{F526653E-4F8B-44D7-BD2B-11439163B54E}" type="sibTrans" cxnId="{1D1D19D3-6DE5-4FD6-9304-D18DEE928362}">
      <dgm:prSet/>
      <dgm:spPr/>
      <dgm:t>
        <a:bodyPr/>
        <a:lstStyle/>
        <a:p>
          <a:endParaRPr lang="en-US"/>
        </a:p>
      </dgm:t>
    </dgm:pt>
    <dgm:pt modelId="{58429B91-9829-4E78-B57C-BD57A7BD79C7}">
      <dgm:prSet phldrT="[Text]"/>
      <dgm:spPr/>
      <dgm:t>
        <a:bodyPr/>
        <a:lstStyle/>
        <a:p>
          <a:r>
            <a:rPr lang="bn-BD" smtClean="0"/>
            <a:t>০৩</a:t>
          </a:r>
          <a:endParaRPr lang="en-US"/>
        </a:p>
      </dgm:t>
    </dgm:pt>
    <dgm:pt modelId="{87DBEEB1-00D8-4871-BE7A-1CEC6B65FC66}" type="parTrans" cxnId="{A22DAD08-50EA-4D18-AF67-AF7E5199D2DA}">
      <dgm:prSet/>
      <dgm:spPr/>
      <dgm:t>
        <a:bodyPr/>
        <a:lstStyle/>
        <a:p>
          <a:endParaRPr lang="en-US"/>
        </a:p>
      </dgm:t>
    </dgm:pt>
    <dgm:pt modelId="{504E7DA3-4B84-4318-8197-BA4F0F86D7F8}" type="sibTrans" cxnId="{A22DAD08-50EA-4D18-AF67-AF7E5199D2DA}">
      <dgm:prSet/>
      <dgm:spPr/>
      <dgm:t>
        <a:bodyPr/>
        <a:lstStyle/>
        <a:p>
          <a:endParaRPr lang="en-US"/>
        </a:p>
      </dgm:t>
    </dgm:pt>
    <dgm:pt modelId="{10F595BD-2AF3-477F-8C74-FBF020718298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আদর্শ  খাদ্য পিরামিড ব্যাখ্যা করতে পারবে</a:t>
          </a:r>
          <a:endParaRPr lang="en-US" dirty="0"/>
        </a:p>
      </dgm:t>
    </dgm:pt>
    <dgm:pt modelId="{BBC36334-BA78-4CDA-AECA-546485A151ED}" type="parTrans" cxnId="{973CB20A-DEAF-42F1-B5BC-205BFB65E0EE}">
      <dgm:prSet/>
      <dgm:spPr/>
      <dgm:t>
        <a:bodyPr/>
        <a:lstStyle/>
        <a:p>
          <a:endParaRPr lang="en-US"/>
        </a:p>
      </dgm:t>
    </dgm:pt>
    <dgm:pt modelId="{0AE3CE2E-DFE9-4040-BAFB-E5C342CC3469}" type="sibTrans" cxnId="{973CB20A-DEAF-42F1-B5BC-205BFB65E0EE}">
      <dgm:prSet/>
      <dgm:spPr/>
      <dgm:t>
        <a:bodyPr/>
        <a:lstStyle/>
        <a:p>
          <a:endParaRPr lang="en-US"/>
        </a:p>
      </dgm:t>
    </dgm:pt>
    <dgm:pt modelId="{535D7BD7-89EB-48A0-973B-3888C3FAF936}" type="pres">
      <dgm:prSet presAssocID="{1103422C-59A6-40A2-A1FD-1B8C786014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477933-99BA-45BC-880C-EF8CF2D40416}" type="pres">
      <dgm:prSet presAssocID="{2D110B8E-6EC9-4949-AF51-772D754BD9BD}" presName="composite" presStyleCnt="0"/>
      <dgm:spPr/>
    </dgm:pt>
    <dgm:pt modelId="{97831B75-524A-4455-B04B-31A8BA9C871A}" type="pres">
      <dgm:prSet presAssocID="{2D110B8E-6EC9-4949-AF51-772D754BD9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783C8-95A3-4A3E-8911-0B8034159F45}" type="pres">
      <dgm:prSet presAssocID="{2D110B8E-6EC9-4949-AF51-772D754BD9BD}" presName="descendantText" presStyleLbl="alignAcc1" presStyleIdx="0" presStyleCnt="3" custLinFactY="-86283" custLinFactNeighborX="171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9D247-E567-4BFB-B7E8-40AF230E8E54}" type="pres">
      <dgm:prSet presAssocID="{62F2E465-CFE1-4028-BD7F-0CA4C62C5DFF}" presName="sp" presStyleCnt="0"/>
      <dgm:spPr/>
    </dgm:pt>
    <dgm:pt modelId="{8AC5EA1E-5557-45B3-9EA4-B979CA0754AC}" type="pres">
      <dgm:prSet presAssocID="{F73AB830-0A03-4878-96F0-4169CE3BC14E}" presName="composite" presStyleCnt="0"/>
      <dgm:spPr/>
    </dgm:pt>
    <dgm:pt modelId="{15BD4FCB-9EA9-4880-AF71-6BEABDAAC9FF}" type="pres">
      <dgm:prSet presAssocID="{F73AB830-0A03-4878-96F0-4169CE3BC1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407E2-0A21-4CD8-BEC5-4220A6447AD5}" type="pres">
      <dgm:prSet presAssocID="{F73AB830-0A03-4878-96F0-4169CE3BC1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CFB7D-8C1C-45B8-9C85-DFC329BBFC78}" type="pres">
      <dgm:prSet presAssocID="{2D980AA5-4C9B-421F-84C7-FC03B97DDDAB}" presName="sp" presStyleCnt="0"/>
      <dgm:spPr/>
    </dgm:pt>
    <dgm:pt modelId="{A76CD568-D626-4953-A16D-6DCB4DE5EF49}" type="pres">
      <dgm:prSet presAssocID="{58429B91-9829-4E78-B57C-BD57A7BD79C7}" presName="composite" presStyleCnt="0"/>
      <dgm:spPr/>
    </dgm:pt>
    <dgm:pt modelId="{28B259FE-4E52-479E-94D6-C87BBD72F8E3}" type="pres">
      <dgm:prSet presAssocID="{58429B91-9829-4E78-B57C-BD57A7BD79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F2CB3-B081-4B16-8D2B-1785E7F0E23A}" type="pres">
      <dgm:prSet presAssocID="{58429B91-9829-4E78-B57C-BD57A7BD79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D19D3-6DE5-4FD6-9304-D18DEE928362}" srcId="{F73AB830-0A03-4878-96F0-4169CE3BC14E}" destId="{178492E5-427C-4A1F-8D2C-B075AA5DDB2C}" srcOrd="0" destOrd="0" parTransId="{CB8AB9BD-C8A6-450D-808A-7ACB7AE780FD}" sibTransId="{F526653E-4F8B-44D7-BD2B-11439163B54E}"/>
    <dgm:cxn modelId="{D3F8C0B5-B8CD-45A2-B7D1-43902C452725}" srcId="{1103422C-59A6-40A2-A1FD-1B8C7860146E}" destId="{2D110B8E-6EC9-4949-AF51-772D754BD9BD}" srcOrd="0" destOrd="0" parTransId="{A0EB7F17-093B-4DEC-BEF6-22AC27246F30}" sibTransId="{62F2E465-CFE1-4028-BD7F-0CA4C62C5DFF}"/>
    <dgm:cxn modelId="{90039C26-0129-4605-B561-82864F520842}" type="presOf" srcId="{178492E5-427C-4A1F-8D2C-B075AA5DDB2C}" destId="{D13407E2-0A21-4CD8-BEC5-4220A6447AD5}" srcOrd="0" destOrd="0" presId="urn:microsoft.com/office/officeart/2005/8/layout/chevron2"/>
    <dgm:cxn modelId="{37425DF0-7B6B-471F-9C95-349A50473708}" type="presOf" srcId="{1103422C-59A6-40A2-A1FD-1B8C7860146E}" destId="{535D7BD7-89EB-48A0-973B-3888C3FAF936}" srcOrd="0" destOrd="0" presId="urn:microsoft.com/office/officeart/2005/8/layout/chevron2"/>
    <dgm:cxn modelId="{A22DAD08-50EA-4D18-AF67-AF7E5199D2DA}" srcId="{1103422C-59A6-40A2-A1FD-1B8C7860146E}" destId="{58429B91-9829-4E78-B57C-BD57A7BD79C7}" srcOrd="2" destOrd="0" parTransId="{87DBEEB1-00D8-4871-BE7A-1CEC6B65FC66}" sibTransId="{504E7DA3-4B84-4318-8197-BA4F0F86D7F8}"/>
    <dgm:cxn modelId="{973CB20A-DEAF-42F1-B5BC-205BFB65E0EE}" srcId="{58429B91-9829-4E78-B57C-BD57A7BD79C7}" destId="{10F595BD-2AF3-477F-8C74-FBF020718298}" srcOrd="0" destOrd="0" parTransId="{BBC36334-BA78-4CDA-AECA-546485A151ED}" sibTransId="{0AE3CE2E-DFE9-4040-BAFB-E5C342CC3469}"/>
    <dgm:cxn modelId="{C0CA6DEC-4D14-4445-B3B7-A1559CFD60AA}" type="presOf" srcId="{F73AB830-0A03-4878-96F0-4169CE3BC14E}" destId="{15BD4FCB-9EA9-4880-AF71-6BEABDAAC9FF}" srcOrd="0" destOrd="0" presId="urn:microsoft.com/office/officeart/2005/8/layout/chevron2"/>
    <dgm:cxn modelId="{91EA8DE6-FEA0-4051-A482-5E58F73D4DBD}" type="presOf" srcId="{2D110B8E-6EC9-4949-AF51-772D754BD9BD}" destId="{97831B75-524A-4455-B04B-31A8BA9C871A}" srcOrd="0" destOrd="0" presId="urn:microsoft.com/office/officeart/2005/8/layout/chevron2"/>
    <dgm:cxn modelId="{8D1EA824-0BF8-4D5D-A1FF-7D743AA77920}" srcId="{2D110B8E-6EC9-4949-AF51-772D754BD9BD}" destId="{A7255DB8-33DE-4B75-9338-FC73FF7BB14B}" srcOrd="0" destOrd="0" parTransId="{5E54C079-CD5E-43FE-AF8D-D18DF41D95FF}" sibTransId="{DC9E73BF-01C7-4599-82C1-AAB1446F26D2}"/>
    <dgm:cxn modelId="{AF03C8B8-F1A4-4CA4-A86D-3EBC250D6F2A}" type="presOf" srcId="{58429B91-9829-4E78-B57C-BD57A7BD79C7}" destId="{28B259FE-4E52-479E-94D6-C87BBD72F8E3}" srcOrd="0" destOrd="0" presId="urn:microsoft.com/office/officeart/2005/8/layout/chevron2"/>
    <dgm:cxn modelId="{EDE8D35C-54EA-4A1C-A41E-122DA2500FE8}" type="presOf" srcId="{A7255DB8-33DE-4B75-9338-FC73FF7BB14B}" destId="{5DE783C8-95A3-4A3E-8911-0B8034159F45}" srcOrd="0" destOrd="0" presId="urn:microsoft.com/office/officeart/2005/8/layout/chevron2"/>
    <dgm:cxn modelId="{455177F8-709D-4A04-B659-071AC36291BF}" srcId="{1103422C-59A6-40A2-A1FD-1B8C7860146E}" destId="{F73AB830-0A03-4878-96F0-4169CE3BC14E}" srcOrd="1" destOrd="0" parTransId="{03FFD41A-AAFB-4E14-87BA-9663BA761BAD}" sibTransId="{2D980AA5-4C9B-421F-84C7-FC03B97DDDAB}"/>
    <dgm:cxn modelId="{04A1E6E8-4CD2-48FA-B479-E6C8513A0A13}" type="presOf" srcId="{10F595BD-2AF3-477F-8C74-FBF020718298}" destId="{155F2CB3-B081-4B16-8D2B-1785E7F0E23A}" srcOrd="0" destOrd="0" presId="urn:microsoft.com/office/officeart/2005/8/layout/chevron2"/>
    <dgm:cxn modelId="{73BA8FAB-11DC-449B-8BBC-CCD52D53DDA0}" type="presParOf" srcId="{535D7BD7-89EB-48A0-973B-3888C3FAF936}" destId="{1E477933-99BA-45BC-880C-EF8CF2D40416}" srcOrd="0" destOrd="0" presId="urn:microsoft.com/office/officeart/2005/8/layout/chevron2"/>
    <dgm:cxn modelId="{5B542654-7CA5-4922-9F78-632DDB758A22}" type="presParOf" srcId="{1E477933-99BA-45BC-880C-EF8CF2D40416}" destId="{97831B75-524A-4455-B04B-31A8BA9C871A}" srcOrd="0" destOrd="0" presId="urn:microsoft.com/office/officeart/2005/8/layout/chevron2"/>
    <dgm:cxn modelId="{129047CB-3CF9-4E20-8701-3417B4A4264F}" type="presParOf" srcId="{1E477933-99BA-45BC-880C-EF8CF2D40416}" destId="{5DE783C8-95A3-4A3E-8911-0B8034159F45}" srcOrd="1" destOrd="0" presId="urn:microsoft.com/office/officeart/2005/8/layout/chevron2"/>
    <dgm:cxn modelId="{AFC1A920-1A15-40B5-9503-7B64B2A2CDE0}" type="presParOf" srcId="{535D7BD7-89EB-48A0-973B-3888C3FAF936}" destId="{5079D247-E567-4BFB-B7E8-40AF230E8E54}" srcOrd="1" destOrd="0" presId="urn:microsoft.com/office/officeart/2005/8/layout/chevron2"/>
    <dgm:cxn modelId="{B7F63A98-C941-431D-A7C7-E7E1380EBED1}" type="presParOf" srcId="{535D7BD7-89EB-48A0-973B-3888C3FAF936}" destId="{8AC5EA1E-5557-45B3-9EA4-B979CA0754AC}" srcOrd="2" destOrd="0" presId="urn:microsoft.com/office/officeart/2005/8/layout/chevron2"/>
    <dgm:cxn modelId="{964A7EC6-B8E0-4B49-9F5F-0F84405AE049}" type="presParOf" srcId="{8AC5EA1E-5557-45B3-9EA4-B979CA0754AC}" destId="{15BD4FCB-9EA9-4880-AF71-6BEABDAAC9FF}" srcOrd="0" destOrd="0" presId="urn:microsoft.com/office/officeart/2005/8/layout/chevron2"/>
    <dgm:cxn modelId="{9CE1702B-2AB3-4A80-88E9-87F8D119AA84}" type="presParOf" srcId="{8AC5EA1E-5557-45B3-9EA4-B979CA0754AC}" destId="{D13407E2-0A21-4CD8-BEC5-4220A6447AD5}" srcOrd="1" destOrd="0" presId="urn:microsoft.com/office/officeart/2005/8/layout/chevron2"/>
    <dgm:cxn modelId="{7E165C73-AD7A-469E-98AE-74B40E2472C0}" type="presParOf" srcId="{535D7BD7-89EB-48A0-973B-3888C3FAF936}" destId="{4F6CFB7D-8C1C-45B8-9C85-DFC329BBFC78}" srcOrd="3" destOrd="0" presId="urn:microsoft.com/office/officeart/2005/8/layout/chevron2"/>
    <dgm:cxn modelId="{FAF279B5-D949-4D5E-B0A3-A5A7EA917AD2}" type="presParOf" srcId="{535D7BD7-89EB-48A0-973B-3888C3FAF936}" destId="{A76CD568-D626-4953-A16D-6DCB4DE5EF49}" srcOrd="4" destOrd="0" presId="urn:microsoft.com/office/officeart/2005/8/layout/chevron2"/>
    <dgm:cxn modelId="{447121BF-86E2-46BF-83C9-CDE1445ACA6B}" type="presParOf" srcId="{A76CD568-D626-4953-A16D-6DCB4DE5EF49}" destId="{28B259FE-4E52-479E-94D6-C87BBD72F8E3}" srcOrd="0" destOrd="0" presId="urn:microsoft.com/office/officeart/2005/8/layout/chevron2"/>
    <dgm:cxn modelId="{7021FCF8-450F-4BF6-9104-80A969833515}" type="presParOf" srcId="{A76CD568-D626-4953-A16D-6DCB4DE5EF49}" destId="{155F2CB3-B081-4B16-8D2B-1785E7F0E2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CCCC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যায়: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 sz="1400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 sz="1400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28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 sz="1400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 sz="1400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28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 sz="1400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 sz="1400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24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 sz="1400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 sz="1400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B603852E-5041-4566-8668-E962C697ACFE}" type="presOf" srcId="{3E399BD2-94A0-48FB-9A1A-41103086BC88}" destId="{F41DB8D8-EE33-4944-8FC6-6B5F310F275E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89131C3D-2E41-4EC7-9BA3-514F1E9BA5D6}" type="presOf" srcId="{56B72785-E316-43A7-8D22-8033296DCF04}" destId="{B2A3C6DE-BFD2-4038-92BB-BF775049082D}" srcOrd="1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BD517E64-B545-4DA5-BD61-4C82A9BEAFEB}" type="presOf" srcId="{3329EC8E-0702-46EC-8EF0-78CCE44EAE7C}" destId="{C700B959-620F-465D-B895-CB4D019E95AF}" srcOrd="0" destOrd="0" presId="urn:microsoft.com/office/officeart/2005/8/layout/orgChart1"/>
    <dgm:cxn modelId="{E22F05BB-996A-486D-A543-5A547C9FCF0E}" type="presOf" srcId="{DC9A72EC-C96B-47F6-8908-9509F1C547CA}" destId="{42D52697-5E17-4F92-80AB-145AB5F23997}" srcOrd="0" destOrd="0" presId="urn:microsoft.com/office/officeart/2005/8/layout/orgChart1"/>
    <dgm:cxn modelId="{6FDCE132-E34E-4136-B85B-E10BD802AFB7}" type="presOf" srcId="{56B72785-E316-43A7-8D22-8033296DCF04}" destId="{0095EF1A-937E-42C1-BFF3-63B375D4EE67}" srcOrd="0" destOrd="0" presId="urn:microsoft.com/office/officeart/2005/8/layout/orgChart1"/>
    <dgm:cxn modelId="{F04C72B8-9B25-4F66-9D13-1C6951A4AA90}" type="presOf" srcId="{798B5FC3-8AAE-4C46-9C7A-A1B41A470C13}" destId="{3B038715-98A1-4BFD-AC9E-2168DC7C0F10}" srcOrd="1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55CACD64-ABB0-486E-8D59-98933243E30C}" type="presOf" srcId="{1CBFBFBE-C03E-4179-918F-9842AA0D750B}" destId="{F803830C-8E6B-4090-B607-E1DFBDC3C077}" srcOrd="1" destOrd="0" presId="urn:microsoft.com/office/officeart/2005/8/layout/orgChart1"/>
    <dgm:cxn modelId="{3D82352F-C48C-40BD-948A-42B8886AD195}" type="presOf" srcId="{1CBFBFBE-C03E-4179-918F-9842AA0D750B}" destId="{16A16C51-3777-4E2F-B836-A9C77DA296A1}" srcOrd="0" destOrd="0" presId="urn:microsoft.com/office/officeart/2005/8/layout/orgChart1"/>
    <dgm:cxn modelId="{3E0C8E35-0BF6-4E9B-AC69-47146E4A7EA6}" type="presOf" srcId="{4F2AC66B-1D1C-47D1-831B-1046206F7D03}" destId="{B85F4351-862F-4580-9D79-089F36778A66}" srcOrd="1" destOrd="0" presId="urn:microsoft.com/office/officeart/2005/8/layout/orgChart1"/>
    <dgm:cxn modelId="{A536A6B5-541C-480E-9AEB-FC14D16D4C03}" type="presOf" srcId="{49BDD141-E9D9-4780-B6FD-CB3D1AD3253E}" destId="{423848C2-EAD4-4D6D-B83B-7C5DA8CDF5EC}" srcOrd="0" destOrd="0" presId="urn:microsoft.com/office/officeart/2005/8/layout/orgChart1"/>
    <dgm:cxn modelId="{8BA7E55F-3D99-4ADD-B01D-0243F44B5254}" type="presOf" srcId="{798B5FC3-8AAE-4C46-9C7A-A1B41A470C13}" destId="{0AF500F9-4D0F-413D-AE3A-2A3566CF72C7}" srcOrd="0" destOrd="0" presId="urn:microsoft.com/office/officeart/2005/8/layout/orgChart1"/>
    <dgm:cxn modelId="{96CA54A5-3B3D-4D5F-9B05-3C448FAC593F}" type="presOf" srcId="{4F2AC66B-1D1C-47D1-831B-1046206F7D03}" destId="{6899F209-519E-4101-95BE-9AF69178C8D9}" srcOrd="0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B5999F22-B075-4D02-99FC-ADF0DAE69542}" type="presParOf" srcId="{423848C2-EAD4-4D6D-B83B-7C5DA8CDF5EC}" destId="{E4E737B3-902C-4CEB-B0B3-DD3F239D6888}" srcOrd="0" destOrd="0" presId="urn:microsoft.com/office/officeart/2005/8/layout/orgChart1"/>
    <dgm:cxn modelId="{26808618-ADFA-4658-99C7-4A94C79DF0DE}" type="presParOf" srcId="{E4E737B3-902C-4CEB-B0B3-DD3F239D6888}" destId="{C0DE014C-EC90-4877-AD58-51CE0E10E7F3}" srcOrd="0" destOrd="0" presId="urn:microsoft.com/office/officeart/2005/8/layout/orgChart1"/>
    <dgm:cxn modelId="{013229F6-0D48-4149-86B5-0FFEBDD096A8}" type="presParOf" srcId="{C0DE014C-EC90-4877-AD58-51CE0E10E7F3}" destId="{6899F209-519E-4101-95BE-9AF69178C8D9}" srcOrd="0" destOrd="0" presId="urn:microsoft.com/office/officeart/2005/8/layout/orgChart1"/>
    <dgm:cxn modelId="{94F6525F-9DFC-4121-BCAD-C6206A25A0B9}" type="presParOf" srcId="{C0DE014C-EC90-4877-AD58-51CE0E10E7F3}" destId="{B85F4351-862F-4580-9D79-089F36778A66}" srcOrd="1" destOrd="0" presId="urn:microsoft.com/office/officeart/2005/8/layout/orgChart1"/>
    <dgm:cxn modelId="{0CA6C6ED-05C5-4497-9EDE-C8498CC3F2FF}" type="presParOf" srcId="{E4E737B3-902C-4CEB-B0B3-DD3F239D6888}" destId="{C839DC33-C9C2-4595-B863-E3DFA7BC4389}" srcOrd="1" destOrd="0" presId="urn:microsoft.com/office/officeart/2005/8/layout/orgChart1"/>
    <dgm:cxn modelId="{29B3CCAE-121E-4B09-8F04-98686EDA1A3A}" type="presParOf" srcId="{C839DC33-C9C2-4595-B863-E3DFA7BC4389}" destId="{42D52697-5E17-4F92-80AB-145AB5F23997}" srcOrd="0" destOrd="0" presId="urn:microsoft.com/office/officeart/2005/8/layout/orgChart1"/>
    <dgm:cxn modelId="{32BE407D-6BDE-4FB2-8936-775D4FB52BCA}" type="presParOf" srcId="{C839DC33-C9C2-4595-B863-E3DFA7BC4389}" destId="{22EDF0B1-2C91-4BE9-963A-F59B1D7C8C90}" srcOrd="1" destOrd="0" presId="urn:microsoft.com/office/officeart/2005/8/layout/orgChart1"/>
    <dgm:cxn modelId="{0105F595-4B2B-48B3-9610-A5C23DF26A81}" type="presParOf" srcId="{22EDF0B1-2C91-4BE9-963A-F59B1D7C8C90}" destId="{11DCE4D1-22C4-4F2A-8F51-391DC3BBAF8C}" srcOrd="0" destOrd="0" presId="urn:microsoft.com/office/officeart/2005/8/layout/orgChart1"/>
    <dgm:cxn modelId="{36231B30-5729-4022-B453-D4EC8912ECAF}" type="presParOf" srcId="{11DCE4D1-22C4-4F2A-8F51-391DC3BBAF8C}" destId="{16A16C51-3777-4E2F-B836-A9C77DA296A1}" srcOrd="0" destOrd="0" presId="urn:microsoft.com/office/officeart/2005/8/layout/orgChart1"/>
    <dgm:cxn modelId="{AB075CAC-6440-487E-9D01-CB5977A80998}" type="presParOf" srcId="{11DCE4D1-22C4-4F2A-8F51-391DC3BBAF8C}" destId="{F803830C-8E6B-4090-B607-E1DFBDC3C077}" srcOrd="1" destOrd="0" presId="urn:microsoft.com/office/officeart/2005/8/layout/orgChart1"/>
    <dgm:cxn modelId="{5BDF5913-BCA6-4CBF-9540-C965B1444C69}" type="presParOf" srcId="{22EDF0B1-2C91-4BE9-963A-F59B1D7C8C90}" destId="{40176CEA-9FEE-43C9-9987-B61953FDBB77}" srcOrd="1" destOrd="0" presId="urn:microsoft.com/office/officeart/2005/8/layout/orgChart1"/>
    <dgm:cxn modelId="{2211D72D-47D0-45E4-A6B8-2718AB47611E}" type="presParOf" srcId="{22EDF0B1-2C91-4BE9-963A-F59B1D7C8C90}" destId="{A93ACC23-94F2-4B26-BA4D-C95563C8297E}" srcOrd="2" destOrd="0" presId="urn:microsoft.com/office/officeart/2005/8/layout/orgChart1"/>
    <dgm:cxn modelId="{6E950CDA-9402-4FEE-9245-917927283591}" type="presParOf" srcId="{C839DC33-C9C2-4595-B863-E3DFA7BC4389}" destId="{F41DB8D8-EE33-4944-8FC6-6B5F310F275E}" srcOrd="2" destOrd="0" presId="urn:microsoft.com/office/officeart/2005/8/layout/orgChart1"/>
    <dgm:cxn modelId="{D93D1020-04AC-4258-87FC-AB598D49398C}" type="presParOf" srcId="{C839DC33-C9C2-4595-B863-E3DFA7BC4389}" destId="{06F0CE24-6ED5-4662-BA80-ACD4500AA6F5}" srcOrd="3" destOrd="0" presId="urn:microsoft.com/office/officeart/2005/8/layout/orgChart1"/>
    <dgm:cxn modelId="{BCB09DBF-559A-48F2-9087-6B015A7E1A2C}" type="presParOf" srcId="{06F0CE24-6ED5-4662-BA80-ACD4500AA6F5}" destId="{C49F6AA4-2A34-4BA8-8823-AFD8360A65E7}" srcOrd="0" destOrd="0" presId="urn:microsoft.com/office/officeart/2005/8/layout/orgChart1"/>
    <dgm:cxn modelId="{A75F89DA-8924-4626-B913-58FFE0DE3835}" type="presParOf" srcId="{C49F6AA4-2A34-4BA8-8823-AFD8360A65E7}" destId="{0AF500F9-4D0F-413D-AE3A-2A3566CF72C7}" srcOrd="0" destOrd="0" presId="urn:microsoft.com/office/officeart/2005/8/layout/orgChart1"/>
    <dgm:cxn modelId="{3C306A59-A7DE-4B97-8A0D-E7DC6481EAEC}" type="presParOf" srcId="{C49F6AA4-2A34-4BA8-8823-AFD8360A65E7}" destId="{3B038715-98A1-4BFD-AC9E-2168DC7C0F10}" srcOrd="1" destOrd="0" presId="urn:microsoft.com/office/officeart/2005/8/layout/orgChart1"/>
    <dgm:cxn modelId="{500F9823-DCD7-4DE8-90CC-ECBBD7C1252C}" type="presParOf" srcId="{06F0CE24-6ED5-4662-BA80-ACD4500AA6F5}" destId="{6E772F79-9992-4611-9C32-2CDE7FE05A48}" srcOrd="1" destOrd="0" presId="urn:microsoft.com/office/officeart/2005/8/layout/orgChart1"/>
    <dgm:cxn modelId="{B277FF3E-C136-4589-822C-EB7693883620}" type="presParOf" srcId="{06F0CE24-6ED5-4662-BA80-ACD4500AA6F5}" destId="{84678DD1-722A-4EC1-A97B-03B99B608C08}" srcOrd="2" destOrd="0" presId="urn:microsoft.com/office/officeart/2005/8/layout/orgChart1"/>
    <dgm:cxn modelId="{D1540C6C-6B30-4151-956C-C3291140261F}" type="presParOf" srcId="{C839DC33-C9C2-4595-B863-E3DFA7BC4389}" destId="{C700B959-620F-465D-B895-CB4D019E95AF}" srcOrd="4" destOrd="0" presId="urn:microsoft.com/office/officeart/2005/8/layout/orgChart1"/>
    <dgm:cxn modelId="{0A1D82B9-AEB4-4EC0-A205-515A2F1FE922}" type="presParOf" srcId="{C839DC33-C9C2-4595-B863-E3DFA7BC4389}" destId="{D215843B-FBC5-4200-BBB4-CB70E9D62813}" srcOrd="5" destOrd="0" presId="urn:microsoft.com/office/officeart/2005/8/layout/orgChart1"/>
    <dgm:cxn modelId="{8F517B5E-8E6E-46AE-8A39-56F7C3CFD71E}" type="presParOf" srcId="{D215843B-FBC5-4200-BBB4-CB70E9D62813}" destId="{ACCD45FC-5DB4-4E5F-B066-514B797C07B4}" srcOrd="0" destOrd="0" presId="urn:microsoft.com/office/officeart/2005/8/layout/orgChart1"/>
    <dgm:cxn modelId="{005ABB38-209C-434B-8EA9-EA3226FC36C7}" type="presParOf" srcId="{ACCD45FC-5DB4-4E5F-B066-514B797C07B4}" destId="{0095EF1A-937E-42C1-BFF3-63B375D4EE67}" srcOrd="0" destOrd="0" presId="urn:microsoft.com/office/officeart/2005/8/layout/orgChart1"/>
    <dgm:cxn modelId="{910452F6-5C09-4F27-A69C-FBA7844F9A7B}" type="presParOf" srcId="{ACCD45FC-5DB4-4E5F-B066-514B797C07B4}" destId="{B2A3C6DE-BFD2-4038-92BB-BF775049082D}" srcOrd="1" destOrd="0" presId="urn:microsoft.com/office/officeart/2005/8/layout/orgChart1"/>
    <dgm:cxn modelId="{38077DE5-2868-4A95-8500-2172B206CAD9}" type="presParOf" srcId="{D215843B-FBC5-4200-BBB4-CB70E9D62813}" destId="{51D0D508-FC38-4C77-AC6B-5B56A3FEE30E}" srcOrd="1" destOrd="0" presId="urn:microsoft.com/office/officeart/2005/8/layout/orgChart1"/>
    <dgm:cxn modelId="{4079D014-930E-470D-9CC0-1CC38FC3B2EE}" type="presParOf" srcId="{D215843B-FBC5-4200-BBB4-CB70E9D62813}" destId="{01E80657-199D-424C-98D7-7B8DE7C5F6C8}" srcOrd="2" destOrd="0" presId="urn:microsoft.com/office/officeart/2005/8/layout/orgChart1"/>
    <dgm:cxn modelId="{182C102B-7570-43D9-8940-E139C73868FD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9966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থাকে: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 sz="1400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 sz="1400"/>
        </a:p>
      </dgm:t>
    </dgm:pt>
    <dgm:pt modelId="{1CBFBFBE-C03E-4179-918F-9842AA0D750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28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 sz="1400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 sz="1400"/>
        </a:p>
      </dgm:t>
    </dgm:pt>
    <dgm:pt modelId="{798B5FC3-8AAE-4C46-9C7A-A1B41A470C13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28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 sz="1400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 sz="1400"/>
        </a:p>
      </dgm:t>
    </dgm:pt>
    <dgm:pt modelId="{56B72785-E316-43A7-8D22-8033296DCF04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24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 sz="1400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 sz="1400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 custScaleY="62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F2BD7712-7FB9-41E9-BDD7-EA5359415B28}" type="presOf" srcId="{56B72785-E316-43A7-8D22-8033296DCF04}" destId="{0095EF1A-937E-42C1-BFF3-63B375D4EE67}" srcOrd="0" destOrd="0" presId="urn:microsoft.com/office/officeart/2005/8/layout/orgChart1"/>
    <dgm:cxn modelId="{9B6B0DD9-3D03-49CC-B329-8619BE7F6C98}" type="presOf" srcId="{798B5FC3-8AAE-4C46-9C7A-A1B41A470C13}" destId="{0AF500F9-4D0F-413D-AE3A-2A3566CF72C7}" srcOrd="0" destOrd="0" presId="urn:microsoft.com/office/officeart/2005/8/layout/orgChart1"/>
    <dgm:cxn modelId="{BCD604E0-1798-4E10-8FF0-40C65880038E}" type="presOf" srcId="{DC9A72EC-C96B-47F6-8908-9509F1C547CA}" destId="{42D52697-5E17-4F92-80AB-145AB5F23997}" srcOrd="0" destOrd="0" presId="urn:microsoft.com/office/officeart/2005/8/layout/orgChart1"/>
    <dgm:cxn modelId="{D5F1A433-3A82-4365-BC8A-47BE3E6DC41B}" type="presOf" srcId="{4F2AC66B-1D1C-47D1-831B-1046206F7D03}" destId="{B85F4351-862F-4580-9D79-089F36778A66}" srcOrd="1" destOrd="0" presId="urn:microsoft.com/office/officeart/2005/8/layout/orgChart1"/>
    <dgm:cxn modelId="{0763B9A6-F039-4E9E-A6E8-72D358C3DF69}" type="presOf" srcId="{56B72785-E316-43A7-8D22-8033296DCF04}" destId="{B2A3C6DE-BFD2-4038-92BB-BF775049082D}" srcOrd="1" destOrd="0" presId="urn:microsoft.com/office/officeart/2005/8/layout/orgChart1"/>
    <dgm:cxn modelId="{8E03BFF8-12BC-4279-9797-B1A03556D801}" type="presOf" srcId="{3329EC8E-0702-46EC-8EF0-78CCE44EAE7C}" destId="{C700B959-620F-465D-B895-CB4D019E95AF}" srcOrd="0" destOrd="0" presId="urn:microsoft.com/office/officeart/2005/8/layout/orgChart1"/>
    <dgm:cxn modelId="{9AEEE0CB-6917-48B8-ACCE-BAA269567BAB}" type="presOf" srcId="{1CBFBFBE-C03E-4179-918F-9842AA0D750B}" destId="{F803830C-8E6B-4090-B607-E1DFBDC3C077}" srcOrd="1" destOrd="0" presId="urn:microsoft.com/office/officeart/2005/8/layout/orgChart1"/>
    <dgm:cxn modelId="{2E305ECB-F3D7-4F74-BC61-8E5071E066CA}" type="presOf" srcId="{1CBFBFBE-C03E-4179-918F-9842AA0D750B}" destId="{16A16C51-3777-4E2F-B836-A9C77DA296A1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37738ADF-1EE5-4D77-AF30-4223630FD231}" type="presOf" srcId="{798B5FC3-8AAE-4C46-9C7A-A1B41A470C13}" destId="{3B038715-98A1-4BFD-AC9E-2168DC7C0F10}" srcOrd="1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C3A45F81-45EB-46AE-BF62-1979C87A1C88}" type="presOf" srcId="{4F2AC66B-1D1C-47D1-831B-1046206F7D03}" destId="{6899F209-519E-4101-95BE-9AF69178C8D9}" srcOrd="0" destOrd="0" presId="urn:microsoft.com/office/officeart/2005/8/layout/orgChart1"/>
    <dgm:cxn modelId="{9F1BED90-74CE-4ED0-A54B-08DE6895A7F0}" type="presOf" srcId="{3E399BD2-94A0-48FB-9A1A-41103086BC88}" destId="{F41DB8D8-EE33-4944-8FC6-6B5F310F275E}" srcOrd="0" destOrd="0" presId="urn:microsoft.com/office/officeart/2005/8/layout/orgChart1"/>
    <dgm:cxn modelId="{C591CECA-074C-42BB-A19A-2A6B3AFF3919}" type="presOf" srcId="{49BDD141-E9D9-4780-B6FD-CB3D1AD3253E}" destId="{423848C2-EAD4-4D6D-B83B-7C5DA8CDF5EC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FF814CB5-1FE1-4B9E-BB4E-13A2E99BF71F}" type="presParOf" srcId="{423848C2-EAD4-4D6D-B83B-7C5DA8CDF5EC}" destId="{E4E737B3-902C-4CEB-B0B3-DD3F239D6888}" srcOrd="0" destOrd="0" presId="urn:microsoft.com/office/officeart/2005/8/layout/orgChart1"/>
    <dgm:cxn modelId="{780CD17B-7D14-4480-8DBC-08444ED64277}" type="presParOf" srcId="{E4E737B3-902C-4CEB-B0B3-DD3F239D6888}" destId="{C0DE014C-EC90-4877-AD58-51CE0E10E7F3}" srcOrd="0" destOrd="0" presId="urn:microsoft.com/office/officeart/2005/8/layout/orgChart1"/>
    <dgm:cxn modelId="{3BF40330-5C4E-4FE4-ABE5-52FA8BEA43F5}" type="presParOf" srcId="{C0DE014C-EC90-4877-AD58-51CE0E10E7F3}" destId="{6899F209-519E-4101-95BE-9AF69178C8D9}" srcOrd="0" destOrd="0" presId="urn:microsoft.com/office/officeart/2005/8/layout/orgChart1"/>
    <dgm:cxn modelId="{91F1AEF7-DC48-4B26-9BC3-13E0274CA11F}" type="presParOf" srcId="{C0DE014C-EC90-4877-AD58-51CE0E10E7F3}" destId="{B85F4351-862F-4580-9D79-089F36778A66}" srcOrd="1" destOrd="0" presId="urn:microsoft.com/office/officeart/2005/8/layout/orgChart1"/>
    <dgm:cxn modelId="{95474048-D718-42AB-932C-1184CF95ABE3}" type="presParOf" srcId="{E4E737B3-902C-4CEB-B0B3-DD3F239D6888}" destId="{C839DC33-C9C2-4595-B863-E3DFA7BC4389}" srcOrd="1" destOrd="0" presId="urn:microsoft.com/office/officeart/2005/8/layout/orgChart1"/>
    <dgm:cxn modelId="{BEBCCBD1-E1C2-4FD6-9009-C1592A7E4E9C}" type="presParOf" srcId="{C839DC33-C9C2-4595-B863-E3DFA7BC4389}" destId="{42D52697-5E17-4F92-80AB-145AB5F23997}" srcOrd="0" destOrd="0" presId="urn:microsoft.com/office/officeart/2005/8/layout/orgChart1"/>
    <dgm:cxn modelId="{88EFD3F2-593E-4DC2-8E65-D28B5F33F02F}" type="presParOf" srcId="{C839DC33-C9C2-4595-B863-E3DFA7BC4389}" destId="{22EDF0B1-2C91-4BE9-963A-F59B1D7C8C90}" srcOrd="1" destOrd="0" presId="urn:microsoft.com/office/officeart/2005/8/layout/orgChart1"/>
    <dgm:cxn modelId="{63D10E1F-1B65-47A8-AA27-94A5C1EDCC90}" type="presParOf" srcId="{22EDF0B1-2C91-4BE9-963A-F59B1D7C8C90}" destId="{11DCE4D1-22C4-4F2A-8F51-391DC3BBAF8C}" srcOrd="0" destOrd="0" presId="urn:microsoft.com/office/officeart/2005/8/layout/orgChart1"/>
    <dgm:cxn modelId="{8F101CBB-3207-4C55-A316-F681F3178A54}" type="presParOf" srcId="{11DCE4D1-22C4-4F2A-8F51-391DC3BBAF8C}" destId="{16A16C51-3777-4E2F-B836-A9C77DA296A1}" srcOrd="0" destOrd="0" presId="urn:microsoft.com/office/officeart/2005/8/layout/orgChart1"/>
    <dgm:cxn modelId="{A74742CF-E557-46CF-861C-60059FA44E44}" type="presParOf" srcId="{11DCE4D1-22C4-4F2A-8F51-391DC3BBAF8C}" destId="{F803830C-8E6B-4090-B607-E1DFBDC3C077}" srcOrd="1" destOrd="0" presId="urn:microsoft.com/office/officeart/2005/8/layout/orgChart1"/>
    <dgm:cxn modelId="{10B86924-D579-4094-8B08-3050F7D914AE}" type="presParOf" srcId="{22EDF0B1-2C91-4BE9-963A-F59B1D7C8C90}" destId="{40176CEA-9FEE-43C9-9987-B61953FDBB77}" srcOrd="1" destOrd="0" presId="urn:microsoft.com/office/officeart/2005/8/layout/orgChart1"/>
    <dgm:cxn modelId="{31811BB4-0C29-4E5A-AEBA-5D5BCF30E313}" type="presParOf" srcId="{22EDF0B1-2C91-4BE9-963A-F59B1D7C8C90}" destId="{A93ACC23-94F2-4B26-BA4D-C95563C8297E}" srcOrd="2" destOrd="0" presId="urn:microsoft.com/office/officeart/2005/8/layout/orgChart1"/>
    <dgm:cxn modelId="{F806AF88-DE04-4F9D-B4D9-D4C01548601E}" type="presParOf" srcId="{C839DC33-C9C2-4595-B863-E3DFA7BC4389}" destId="{F41DB8D8-EE33-4944-8FC6-6B5F310F275E}" srcOrd="2" destOrd="0" presId="urn:microsoft.com/office/officeart/2005/8/layout/orgChart1"/>
    <dgm:cxn modelId="{F21B360F-4F76-4D8C-BF9B-EC9D2FF72967}" type="presParOf" srcId="{C839DC33-C9C2-4595-B863-E3DFA7BC4389}" destId="{06F0CE24-6ED5-4662-BA80-ACD4500AA6F5}" srcOrd="3" destOrd="0" presId="urn:microsoft.com/office/officeart/2005/8/layout/orgChart1"/>
    <dgm:cxn modelId="{B6C8B162-6A50-409C-AD32-628BAE94BFC3}" type="presParOf" srcId="{06F0CE24-6ED5-4662-BA80-ACD4500AA6F5}" destId="{C49F6AA4-2A34-4BA8-8823-AFD8360A65E7}" srcOrd="0" destOrd="0" presId="urn:microsoft.com/office/officeart/2005/8/layout/orgChart1"/>
    <dgm:cxn modelId="{645C4A7E-002C-4D94-9038-031FECC35DB6}" type="presParOf" srcId="{C49F6AA4-2A34-4BA8-8823-AFD8360A65E7}" destId="{0AF500F9-4D0F-413D-AE3A-2A3566CF72C7}" srcOrd="0" destOrd="0" presId="urn:microsoft.com/office/officeart/2005/8/layout/orgChart1"/>
    <dgm:cxn modelId="{E94E42AE-3E7E-44F0-A73A-A7C6A33F73E6}" type="presParOf" srcId="{C49F6AA4-2A34-4BA8-8823-AFD8360A65E7}" destId="{3B038715-98A1-4BFD-AC9E-2168DC7C0F10}" srcOrd="1" destOrd="0" presId="urn:microsoft.com/office/officeart/2005/8/layout/orgChart1"/>
    <dgm:cxn modelId="{6FB4BA2C-E6AA-438F-B678-A9645FC72DD0}" type="presParOf" srcId="{06F0CE24-6ED5-4662-BA80-ACD4500AA6F5}" destId="{6E772F79-9992-4611-9C32-2CDE7FE05A48}" srcOrd="1" destOrd="0" presId="urn:microsoft.com/office/officeart/2005/8/layout/orgChart1"/>
    <dgm:cxn modelId="{268C9AC4-CE06-4099-9266-CFD289C807FA}" type="presParOf" srcId="{06F0CE24-6ED5-4662-BA80-ACD4500AA6F5}" destId="{84678DD1-722A-4EC1-A97B-03B99B608C08}" srcOrd="2" destOrd="0" presId="urn:microsoft.com/office/officeart/2005/8/layout/orgChart1"/>
    <dgm:cxn modelId="{1163DDF7-E420-41D2-9948-BC46270565A3}" type="presParOf" srcId="{C839DC33-C9C2-4595-B863-E3DFA7BC4389}" destId="{C700B959-620F-465D-B895-CB4D019E95AF}" srcOrd="4" destOrd="0" presId="urn:microsoft.com/office/officeart/2005/8/layout/orgChart1"/>
    <dgm:cxn modelId="{E1CCA7D2-EC58-4A7C-ADA8-6F7E213A336D}" type="presParOf" srcId="{C839DC33-C9C2-4595-B863-E3DFA7BC4389}" destId="{D215843B-FBC5-4200-BBB4-CB70E9D62813}" srcOrd="5" destOrd="0" presId="urn:microsoft.com/office/officeart/2005/8/layout/orgChart1"/>
    <dgm:cxn modelId="{B2E5DE3B-3597-4431-8D2D-6383B72A024B}" type="presParOf" srcId="{D215843B-FBC5-4200-BBB4-CB70E9D62813}" destId="{ACCD45FC-5DB4-4E5F-B066-514B797C07B4}" srcOrd="0" destOrd="0" presId="urn:microsoft.com/office/officeart/2005/8/layout/orgChart1"/>
    <dgm:cxn modelId="{7B0B6FFD-FF9B-4064-BB57-1D1A1DBC20C0}" type="presParOf" srcId="{ACCD45FC-5DB4-4E5F-B066-514B797C07B4}" destId="{0095EF1A-937E-42C1-BFF3-63B375D4EE67}" srcOrd="0" destOrd="0" presId="urn:microsoft.com/office/officeart/2005/8/layout/orgChart1"/>
    <dgm:cxn modelId="{D7977665-5788-4900-8DEF-C003D7035134}" type="presParOf" srcId="{ACCD45FC-5DB4-4E5F-B066-514B797C07B4}" destId="{B2A3C6DE-BFD2-4038-92BB-BF775049082D}" srcOrd="1" destOrd="0" presId="urn:microsoft.com/office/officeart/2005/8/layout/orgChart1"/>
    <dgm:cxn modelId="{F11B62C2-8C74-47D9-9B27-9B6FD3191F5C}" type="presParOf" srcId="{D215843B-FBC5-4200-BBB4-CB70E9D62813}" destId="{51D0D508-FC38-4C77-AC6B-5B56A3FEE30E}" srcOrd="1" destOrd="0" presId="urn:microsoft.com/office/officeart/2005/8/layout/orgChart1"/>
    <dgm:cxn modelId="{5F399F83-08D6-4E76-A8D1-378EEDC191AB}" type="presParOf" srcId="{D215843B-FBC5-4200-BBB4-CB70E9D62813}" destId="{01E80657-199D-424C-98D7-7B8DE7C5F6C8}" srcOrd="2" destOrd="0" presId="urn:microsoft.com/office/officeart/2005/8/layout/orgChart1"/>
    <dgm:cxn modelId="{DA6B68EF-23E3-40D3-B11C-6F2064857CDE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ADB22E-4F99-420B-AA10-B6625F0581D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C9209C1-F3E2-409B-B2E6-E49A6184C8B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bn-BD" sz="24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মাখন,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ঘি, তেল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E59BE-9AAB-47B5-814D-558D1B2182F8}" type="parTrans" cxnId="{3C5D3F08-CA1F-44F8-970B-2A575796A8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DB24520-423A-4C2E-9D83-1F3F780C5122}" type="sibTrans" cxnId="{3C5D3F08-CA1F-44F8-970B-2A575796A8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18E2DB9-70CE-44E2-A968-1F48E601820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মাছ, মাংস,ডিম</a:t>
          </a:r>
          <a:endParaRPr lang="en-US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3D398A-CC85-48A4-BADA-1FA2607CF621}" type="parTrans" cxnId="{CAEE7BE2-FE61-4088-8E7F-5602468F12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7860D3E-D34C-41A9-8865-2100F8EC4613}" type="sibTrans" cxnId="{CAEE7BE2-FE61-4088-8E7F-5602468F12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EBF47F1-1AFF-411E-80F9-C090CDFB8D4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dirty="0" smtClean="0">
              <a:solidFill>
                <a:schemeClr val="tx2">
                  <a:lumMod val="40000"/>
                  <a:lumOff val="60000"/>
                </a:schemeClr>
              </a:solidFill>
            </a:rPr>
            <a:t>মিষ্টি কুমড়া, পুঁইশাক, আম, জাম</a:t>
          </a:r>
          <a:endParaRPr lang="en-US" dirty="0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9485B1C4-CDB6-4BD3-8BD4-736A3D3123DF}" type="parTrans" cxnId="{6919D5BB-25B9-4F8F-BB72-A6E1ABE00D2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7B264EF-5B5E-4A04-8B44-C534564CA2C9}" type="sibTrans" cxnId="{6919D5BB-25B9-4F8F-BB72-A6E1ABE00D2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CF9C99F-F69F-4E45-9E67-4DF3AE98608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dirty="0" smtClean="0">
              <a:solidFill>
                <a:schemeClr val="bg1">
                  <a:lumMod val="95000"/>
                </a:schemeClr>
              </a:solidFill>
            </a:rPr>
            <a:t>চাল, আটা, আলু,চিনি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FAEDB94C-B752-4C16-AABD-A2F5A92478DC}" type="parTrans" cxnId="{8E851F6D-61A2-4DAE-812B-589F34552CE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8AC9D9A-E524-45D5-A4D4-D307634A7AA2}" type="sibTrans" cxnId="{8E851F6D-61A2-4DAE-812B-589F34552CE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E6B7E9F-9598-4AAC-8C33-05A9401C60F0}" type="pres">
      <dgm:prSet presAssocID="{A9ADB22E-4F99-420B-AA10-B6625F0581D8}" presName="Name0" presStyleCnt="0">
        <dgm:presLayoutVars>
          <dgm:dir/>
          <dgm:animLvl val="lvl"/>
          <dgm:resizeHandles val="exact"/>
        </dgm:presLayoutVars>
      </dgm:prSet>
      <dgm:spPr/>
    </dgm:pt>
    <dgm:pt modelId="{7B502602-7118-4A66-89D9-E053861BE7E4}" type="pres">
      <dgm:prSet presAssocID="{2C9209C1-F3E2-409B-B2E6-E49A6184C8B3}" presName="Name8" presStyleCnt="0"/>
      <dgm:spPr/>
    </dgm:pt>
    <dgm:pt modelId="{B743F1CF-68B5-4661-8606-10D78538BF81}" type="pres">
      <dgm:prSet presAssocID="{2C9209C1-F3E2-409B-B2E6-E49A6184C8B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9EF41-6B28-43F5-BB5D-D2EA36CACCC9}" type="pres">
      <dgm:prSet presAssocID="{2C9209C1-F3E2-409B-B2E6-E49A6184C8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D1299-C80E-4C4F-A69C-5C2CED672989}" type="pres">
      <dgm:prSet presAssocID="{018E2DB9-70CE-44E2-A968-1F48E6018203}" presName="Name8" presStyleCnt="0"/>
      <dgm:spPr/>
    </dgm:pt>
    <dgm:pt modelId="{0CA2CC63-323E-4EB0-ABF2-2F880780EB52}" type="pres">
      <dgm:prSet presAssocID="{018E2DB9-70CE-44E2-A968-1F48E601820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4E043-6CEA-408F-A1FA-74B77D49A67A}" type="pres">
      <dgm:prSet presAssocID="{018E2DB9-70CE-44E2-A968-1F48E60182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CC30A-1938-40C1-92EA-EE5AC2B478B4}" type="pres">
      <dgm:prSet presAssocID="{AEBF47F1-1AFF-411E-80F9-C090CDFB8D44}" presName="Name8" presStyleCnt="0"/>
      <dgm:spPr/>
    </dgm:pt>
    <dgm:pt modelId="{D0DC8D25-8882-4AE0-B116-65C8697DCEE2}" type="pres">
      <dgm:prSet presAssocID="{AEBF47F1-1AFF-411E-80F9-C090CDFB8D4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2111C-1889-4132-9EBF-E821902D39CB}" type="pres">
      <dgm:prSet presAssocID="{AEBF47F1-1AFF-411E-80F9-C090CDFB8D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BA90-1123-4B25-BB8F-0F5E816EF4C0}" type="pres">
      <dgm:prSet presAssocID="{3CF9C99F-F69F-4E45-9E67-4DF3AE986089}" presName="Name8" presStyleCnt="0"/>
      <dgm:spPr/>
    </dgm:pt>
    <dgm:pt modelId="{D6A936C8-F873-489A-8A64-5DD43AE7DD7D}" type="pres">
      <dgm:prSet presAssocID="{3CF9C99F-F69F-4E45-9E67-4DF3AE98608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1C894-DCC3-4DD4-BEF0-7D55046CA573}" type="pres">
      <dgm:prSet presAssocID="{3CF9C99F-F69F-4E45-9E67-4DF3AE9860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DBF76-E9A2-4B42-A7F4-6841C8A7DD70}" type="presOf" srcId="{2C9209C1-F3E2-409B-B2E6-E49A6184C8B3}" destId="{B743F1CF-68B5-4661-8606-10D78538BF81}" srcOrd="0" destOrd="0" presId="urn:microsoft.com/office/officeart/2005/8/layout/pyramid1"/>
    <dgm:cxn modelId="{B7797BE4-8AF4-45B5-9836-46768F1FBD6D}" type="presOf" srcId="{AEBF47F1-1AFF-411E-80F9-C090CDFB8D44}" destId="{D0DC8D25-8882-4AE0-B116-65C8697DCEE2}" srcOrd="0" destOrd="0" presId="urn:microsoft.com/office/officeart/2005/8/layout/pyramid1"/>
    <dgm:cxn modelId="{3C5D3F08-CA1F-44F8-970B-2A575796A8C3}" srcId="{A9ADB22E-4F99-420B-AA10-B6625F0581D8}" destId="{2C9209C1-F3E2-409B-B2E6-E49A6184C8B3}" srcOrd="0" destOrd="0" parTransId="{611E59BE-9AAB-47B5-814D-558D1B2182F8}" sibTransId="{9DB24520-423A-4C2E-9D83-1F3F780C5122}"/>
    <dgm:cxn modelId="{6919D5BB-25B9-4F8F-BB72-A6E1ABE00D2E}" srcId="{A9ADB22E-4F99-420B-AA10-B6625F0581D8}" destId="{AEBF47F1-1AFF-411E-80F9-C090CDFB8D44}" srcOrd="2" destOrd="0" parTransId="{9485B1C4-CDB6-4BD3-8BD4-736A3D3123DF}" sibTransId="{77B264EF-5B5E-4A04-8B44-C534564CA2C9}"/>
    <dgm:cxn modelId="{3CF8825B-E720-46FD-86EC-35EFCD157F51}" type="presOf" srcId="{3CF9C99F-F69F-4E45-9E67-4DF3AE986089}" destId="{5D51C894-DCC3-4DD4-BEF0-7D55046CA573}" srcOrd="1" destOrd="0" presId="urn:microsoft.com/office/officeart/2005/8/layout/pyramid1"/>
    <dgm:cxn modelId="{79DB4FBE-C124-4F38-88B8-D507AA0AF091}" type="presOf" srcId="{018E2DB9-70CE-44E2-A968-1F48E6018203}" destId="{A924E043-6CEA-408F-A1FA-74B77D49A67A}" srcOrd="1" destOrd="0" presId="urn:microsoft.com/office/officeart/2005/8/layout/pyramid1"/>
    <dgm:cxn modelId="{5D9FFD28-4223-4D45-9778-65B4F7A83456}" type="presOf" srcId="{018E2DB9-70CE-44E2-A968-1F48E6018203}" destId="{0CA2CC63-323E-4EB0-ABF2-2F880780EB52}" srcOrd="0" destOrd="0" presId="urn:microsoft.com/office/officeart/2005/8/layout/pyramid1"/>
    <dgm:cxn modelId="{F5900ADE-54C1-47CD-B28B-E383EDAF2E31}" type="presOf" srcId="{2C9209C1-F3E2-409B-B2E6-E49A6184C8B3}" destId="{C519EF41-6B28-43F5-BB5D-D2EA36CACCC9}" srcOrd="1" destOrd="0" presId="urn:microsoft.com/office/officeart/2005/8/layout/pyramid1"/>
    <dgm:cxn modelId="{CAEE7BE2-FE61-4088-8E7F-5602468F1276}" srcId="{A9ADB22E-4F99-420B-AA10-B6625F0581D8}" destId="{018E2DB9-70CE-44E2-A968-1F48E6018203}" srcOrd="1" destOrd="0" parTransId="{513D398A-CC85-48A4-BADA-1FA2607CF621}" sibTransId="{B7860D3E-D34C-41A9-8865-2100F8EC4613}"/>
    <dgm:cxn modelId="{62E13109-5526-4926-8EA9-0BC089B8CE7F}" type="presOf" srcId="{3CF9C99F-F69F-4E45-9E67-4DF3AE986089}" destId="{D6A936C8-F873-489A-8A64-5DD43AE7DD7D}" srcOrd="0" destOrd="0" presId="urn:microsoft.com/office/officeart/2005/8/layout/pyramid1"/>
    <dgm:cxn modelId="{5B49EE7D-A9ED-4304-AB43-9F6046FAFEFD}" type="presOf" srcId="{A9ADB22E-4F99-420B-AA10-B6625F0581D8}" destId="{6E6B7E9F-9598-4AAC-8C33-05A9401C60F0}" srcOrd="0" destOrd="0" presId="urn:microsoft.com/office/officeart/2005/8/layout/pyramid1"/>
    <dgm:cxn modelId="{8E851F6D-61A2-4DAE-812B-589F34552CEE}" srcId="{A9ADB22E-4F99-420B-AA10-B6625F0581D8}" destId="{3CF9C99F-F69F-4E45-9E67-4DF3AE986089}" srcOrd="3" destOrd="0" parTransId="{FAEDB94C-B752-4C16-AABD-A2F5A92478DC}" sibTransId="{C8AC9D9A-E524-45D5-A4D4-D307634A7AA2}"/>
    <dgm:cxn modelId="{E4D63747-3C67-4911-ADA1-239E6283FC63}" type="presOf" srcId="{AEBF47F1-1AFF-411E-80F9-C090CDFB8D44}" destId="{45D2111C-1889-4132-9EBF-E821902D39CB}" srcOrd="1" destOrd="0" presId="urn:microsoft.com/office/officeart/2005/8/layout/pyramid1"/>
    <dgm:cxn modelId="{8E955756-548D-4B73-89F5-9C2E8F41612C}" type="presParOf" srcId="{6E6B7E9F-9598-4AAC-8C33-05A9401C60F0}" destId="{7B502602-7118-4A66-89D9-E053861BE7E4}" srcOrd="0" destOrd="0" presId="urn:microsoft.com/office/officeart/2005/8/layout/pyramid1"/>
    <dgm:cxn modelId="{A34D19C0-F9B3-4FA9-A378-4843AD1BF0DB}" type="presParOf" srcId="{7B502602-7118-4A66-89D9-E053861BE7E4}" destId="{B743F1CF-68B5-4661-8606-10D78538BF81}" srcOrd="0" destOrd="0" presId="urn:microsoft.com/office/officeart/2005/8/layout/pyramid1"/>
    <dgm:cxn modelId="{54E83D47-3BFB-4770-BEBB-6929D941DDE4}" type="presParOf" srcId="{7B502602-7118-4A66-89D9-E053861BE7E4}" destId="{C519EF41-6B28-43F5-BB5D-D2EA36CACCC9}" srcOrd="1" destOrd="0" presId="urn:microsoft.com/office/officeart/2005/8/layout/pyramid1"/>
    <dgm:cxn modelId="{C86DDFC7-6F5C-4B4B-AD3B-E0A8CD38C2EA}" type="presParOf" srcId="{6E6B7E9F-9598-4AAC-8C33-05A9401C60F0}" destId="{853D1299-C80E-4C4F-A69C-5C2CED672989}" srcOrd="1" destOrd="0" presId="urn:microsoft.com/office/officeart/2005/8/layout/pyramid1"/>
    <dgm:cxn modelId="{AD81C1DD-CE13-46B6-A744-FB593AE096B5}" type="presParOf" srcId="{853D1299-C80E-4C4F-A69C-5C2CED672989}" destId="{0CA2CC63-323E-4EB0-ABF2-2F880780EB52}" srcOrd="0" destOrd="0" presId="urn:microsoft.com/office/officeart/2005/8/layout/pyramid1"/>
    <dgm:cxn modelId="{70D256DA-4F22-413A-8A2F-47D255DE34A3}" type="presParOf" srcId="{853D1299-C80E-4C4F-A69C-5C2CED672989}" destId="{A924E043-6CEA-408F-A1FA-74B77D49A67A}" srcOrd="1" destOrd="0" presId="urn:microsoft.com/office/officeart/2005/8/layout/pyramid1"/>
    <dgm:cxn modelId="{633CA012-1BEF-4414-9DDF-D21F99B988F4}" type="presParOf" srcId="{6E6B7E9F-9598-4AAC-8C33-05A9401C60F0}" destId="{3CCCC30A-1938-40C1-92EA-EE5AC2B478B4}" srcOrd="2" destOrd="0" presId="urn:microsoft.com/office/officeart/2005/8/layout/pyramid1"/>
    <dgm:cxn modelId="{038929BD-7433-4CFD-B29E-E85F81075909}" type="presParOf" srcId="{3CCCC30A-1938-40C1-92EA-EE5AC2B478B4}" destId="{D0DC8D25-8882-4AE0-B116-65C8697DCEE2}" srcOrd="0" destOrd="0" presId="urn:microsoft.com/office/officeart/2005/8/layout/pyramid1"/>
    <dgm:cxn modelId="{E750233C-1959-4551-9C1C-B31642221D68}" type="presParOf" srcId="{3CCCC30A-1938-40C1-92EA-EE5AC2B478B4}" destId="{45D2111C-1889-4132-9EBF-E821902D39CB}" srcOrd="1" destOrd="0" presId="urn:microsoft.com/office/officeart/2005/8/layout/pyramid1"/>
    <dgm:cxn modelId="{3CE331E1-25B1-4D91-AB32-0FD94517F635}" type="presParOf" srcId="{6E6B7E9F-9598-4AAC-8C33-05A9401C60F0}" destId="{F0ECBA90-1123-4B25-BB8F-0F5E816EF4C0}" srcOrd="3" destOrd="0" presId="urn:microsoft.com/office/officeart/2005/8/layout/pyramid1"/>
    <dgm:cxn modelId="{5CE64093-719B-4527-A903-072DC217CB66}" type="presParOf" srcId="{F0ECBA90-1123-4B25-BB8F-0F5E816EF4C0}" destId="{D6A936C8-F873-489A-8A64-5DD43AE7DD7D}" srcOrd="0" destOrd="0" presId="urn:microsoft.com/office/officeart/2005/8/layout/pyramid1"/>
    <dgm:cxn modelId="{7C49F731-4FE0-46E8-988F-7EB99E514046}" type="presParOf" srcId="{F0ECBA90-1123-4B25-BB8F-0F5E816EF4C0}" destId="{5D51C894-DCC3-4DD4-BEF0-7D55046CA57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EAFE8E-D428-4943-9856-982EAE98C3E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9DAE3E9-93C4-4800-8299-CF43D3EED992}">
      <dgm:prSet phldrT="[Text]" custT="1"/>
      <dgm:spPr/>
      <dgm:t>
        <a:bodyPr/>
        <a:lstStyle/>
        <a:p>
          <a:r>
            <a:rPr lang="bn-BD" sz="2400" dirty="0" smtClean="0"/>
            <a:t>আমাদের চারপাশে সুষম খাদ্য না খাওয়ার পর কি ঘটে তা লিখ।</a:t>
          </a:r>
          <a:endParaRPr lang="en-US" sz="2400" dirty="0"/>
        </a:p>
      </dgm:t>
    </dgm:pt>
    <dgm:pt modelId="{C30006CB-AB7C-48F8-B2E8-652791DA92A8}" type="parTrans" cxnId="{8F6A8769-FFF9-40C2-BDD0-A030671F1BFD}">
      <dgm:prSet/>
      <dgm:spPr/>
      <dgm:t>
        <a:bodyPr/>
        <a:lstStyle/>
        <a:p>
          <a:endParaRPr lang="en-US"/>
        </a:p>
      </dgm:t>
    </dgm:pt>
    <dgm:pt modelId="{394B206F-B6C6-4FCC-BF1F-BEFD2F4095DE}" type="sibTrans" cxnId="{8F6A8769-FFF9-40C2-BDD0-A030671F1BFD}">
      <dgm:prSet/>
      <dgm:spPr/>
      <dgm:t>
        <a:bodyPr/>
        <a:lstStyle/>
        <a:p>
          <a:endParaRPr lang="en-US"/>
        </a:p>
      </dgm:t>
    </dgm:pt>
    <dgm:pt modelId="{0453ED64-2F9B-4831-A2A4-1BAD36BB0060}" type="pres">
      <dgm:prSet presAssocID="{F5EAFE8E-D428-4943-9856-982EAE98C3E0}" presName="compositeShape" presStyleCnt="0">
        <dgm:presLayoutVars>
          <dgm:dir/>
          <dgm:resizeHandles/>
        </dgm:presLayoutVars>
      </dgm:prSet>
      <dgm:spPr/>
    </dgm:pt>
    <dgm:pt modelId="{C0A7B885-56C9-4956-BDFB-5675110D1546}" type="pres">
      <dgm:prSet presAssocID="{F5EAFE8E-D428-4943-9856-982EAE98C3E0}" presName="pyramid" presStyleLbl="node1" presStyleIdx="0" presStyleCnt="1"/>
      <dgm:spPr/>
    </dgm:pt>
    <dgm:pt modelId="{D36EC9AF-C92F-4426-B164-BE2DF5B3216A}" type="pres">
      <dgm:prSet presAssocID="{F5EAFE8E-D428-4943-9856-982EAE98C3E0}" presName="theList" presStyleCnt="0"/>
      <dgm:spPr/>
    </dgm:pt>
    <dgm:pt modelId="{AE139F3E-D82A-4B56-9E0A-B421D812FC84}" type="pres">
      <dgm:prSet presAssocID="{F9DAE3E9-93C4-4800-8299-CF43D3EED992}" presName="aNode" presStyleLbl="fgAcc1" presStyleIdx="0" presStyleCnt="1" custScaleX="188660" custLinFactY="7144" custLinFactNeighborX="507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8AFFA-ECE8-4D33-ACC4-3B615C77FDA4}" type="pres">
      <dgm:prSet presAssocID="{F9DAE3E9-93C4-4800-8299-CF43D3EED992}" presName="aSpace" presStyleCnt="0"/>
      <dgm:spPr/>
    </dgm:pt>
  </dgm:ptLst>
  <dgm:cxnLst>
    <dgm:cxn modelId="{002ECC09-0BC5-45D3-A99E-F45FDB83D8E9}" type="presOf" srcId="{F9DAE3E9-93C4-4800-8299-CF43D3EED992}" destId="{AE139F3E-D82A-4B56-9E0A-B421D812FC84}" srcOrd="0" destOrd="0" presId="urn:microsoft.com/office/officeart/2005/8/layout/pyramid2"/>
    <dgm:cxn modelId="{DFE83031-6003-482C-B688-085658C916F2}" type="presOf" srcId="{F5EAFE8E-D428-4943-9856-982EAE98C3E0}" destId="{0453ED64-2F9B-4831-A2A4-1BAD36BB0060}" srcOrd="0" destOrd="0" presId="urn:microsoft.com/office/officeart/2005/8/layout/pyramid2"/>
    <dgm:cxn modelId="{8F6A8769-FFF9-40C2-BDD0-A030671F1BFD}" srcId="{F5EAFE8E-D428-4943-9856-982EAE98C3E0}" destId="{F9DAE3E9-93C4-4800-8299-CF43D3EED992}" srcOrd="0" destOrd="0" parTransId="{C30006CB-AB7C-48F8-B2E8-652791DA92A8}" sibTransId="{394B206F-B6C6-4FCC-BF1F-BEFD2F4095DE}"/>
    <dgm:cxn modelId="{DF0BFF6B-D175-4B2D-AE83-F0214AF5E014}" type="presParOf" srcId="{0453ED64-2F9B-4831-A2A4-1BAD36BB0060}" destId="{C0A7B885-56C9-4956-BDFB-5675110D1546}" srcOrd="0" destOrd="0" presId="urn:microsoft.com/office/officeart/2005/8/layout/pyramid2"/>
    <dgm:cxn modelId="{14E33794-2CB3-4412-9E67-646BBBA275AC}" type="presParOf" srcId="{0453ED64-2F9B-4831-A2A4-1BAD36BB0060}" destId="{D36EC9AF-C92F-4426-B164-BE2DF5B3216A}" srcOrd="1" destOrd="0" presId="urn:microsoft.com/office/officeart/2005/8/layout/pyramid2"/>
    <dgm:cxn modelId="{95D6A496-90DF-4532-A199-3182CEC07145}" type="presParOf" srcId="{D36EC9AF-C92F-4426-B164-BE2DF5B3216A}" destId="{AE139F3E-D82A-4B56-9E0A-B421D812FC84}" srcOrd="0" destOrd="0" presId="urn:microsoft.com/office/officeart/2005/8/layout/pyramid2"/>
    <dgm:cxn modelId="{D26976BA-51FE-49A7-8556-E437DEE8B52C}" type="presParOf" srcId="{D36EC9AF-C92F-4426-B164-BE2DF5B3216A}" destId="{FC38AFFA-ECE8-4D33-ACC4-3B615C77FDA4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1B75-524A-4455-B04B-31A8BA9C871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০১</a:t>
          </a:r>
          <a:endParaRPr lang="en-US" sz="2600" kern="1200" dirty="0"/>
        </a:p>
      </dsp:txBody>
      <dsp:txXfrm rot="-5400000">
        <a:off x="1" y="520688"/>
        <a:ext cx="1039018" cy="445294"/>
      </dsp:txXfrm>
    </dsp:sp>
    <dsp:sp modelId="{5DE783C8-95A3-4A3E-8911-0B8034159F45}">
      <dsp:nvSpPr>
        <dsp:cNvPr id="0" name=""/>
        <dsp:cNvSpPr/>
      </dsp:nvSpPr>
      <dsp:spPr>
        <a:xfrm rot="5400000">
          <a:off x="3639528" y="-2600509"/>
          <a:ext cx="964803" cy="6165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 প্রকার পুষ্টিকর খাদ্য সমপর্কে বলতে পারবে।</a:t>
          </a:r>
          <a:endParaRPr lang="en-US" sz="3000" kern="1200" dirty="0"/>
        </a:p>
      </dsp:txBody>
      <dsp:txXfrm rot="-5400000">
        <a:off x="1039019" y="47098"/>
        <a:ext cx="6118724" cy="870607"/>
      </dsp:txXfrm>
    </dsp:sp>
    <dsp:sp modelId="{15BD4FCB-9EA9-4880-AF71-6BEABDAAC9F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০২</a:t>
          </a:r>
          <a:endParaRPr lang="en-US" sz="2600" kern="1200" dirty="0"/>
        </a:p>
      </dsp:txBody>
      <dsp:txXfrm rot="-5400000">
        <a:off x="1" y="1809352"/>
        <a:ext cx="1039018" cy="445294"/>
      </dsp:txXfrm>
    </dsp:sp>
    <dsp:sp modelId="{D13407E2-0A21-4CD8-BEC5-4220A6447AD5}">
      <dsp:nvSpPr>
        <dsp:cNvPr id="0" name=""/>
        <dsp:cNvSpPr/>
      </dsp:nvSpPr>
      <dsp:spPr>
        <a:xfrm rot="5400000">
          <a:off x="3639528" y="-1310665"/>
          <a:ext cx="964803" cy="6165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খাদ্য উপাদানগুলোর কাজ ব্যাখ্যা করতে পারবে</a:t>
          </a:r>
          <a:endParaRPr lang="en-US" sz="3000" kern="1200" dirty="0"/>
        </a:p>
      </dsp:txBody>
      <dsp:txXfrm rot="-5400000">
        <a:off x="1039019" y="1336942"/>
        <a:ext cx="6118724" cy="870607"/>
      </dsp:txXfrm>
    </dsp:sp>
    <dsp:sp modelId="{28B259FE-4E52-479E-94D6-C87BBD72F8E3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smtClean="0"/>
            <a:t>০৩</a:t>
          </a:r>
          <a:endParaRPr lang="en-US" sz="2600" kern="1200"/>
        </a:p>
      </dsp:txBody>
      <dsp:txXfrm rot="-5400000">
        <a:off x="1" y="3098016"/>
        <a:ext cx="1039018" cy="445294"/>
      </dsp:txXfrm>
    </dsp:sp>
    <dsp:sp modelId="{155F2CB3-B081-4B16-8D2B-1785E7F0E23A}">
      <dsp:nvSpPr>
        <dsp:cNvPr id="0" name=""/>
        <dsp:cNvSpPr/>
      </dsp:nvSpPr>
      <dsp:spPr>
        <a:xfrm rot="5400000">
          <a:off x="3639528" y="-22002"/>
          <a:ext cx="964803" cy="6165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আদর্শ  খাদ্য পিরামিড ব্যাখ্যা করতে পারবে</a:t>
          </a:r>
          <a:endParaRPr lang="en-US" sz="3000" kern="1200" dirty="0"/>
        </a:p>
      </dsp:txBody>
      <dsp:txXfrm rot="-5400000">
        <a:off x="1039019" y="2625605"/>
        <a:ext cx="6118724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85745" y="1068514"/>
          <a:ext cx="2584309" cy="4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58"/>
              </a:lnTo>
              <a:lnTo>
                <a:pt x="2584309" y="224258"/>
              </a:lnTo>
              <a:lnTo>
                <a:pt x="2584309" y="4485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140025" y="1068514"/>
          <a:ext cx="91440" cy="448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5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601435" y="1068514"/>
          <a:ext cx="2584309" cy="448516"/>
        </a:xfrm>
        <a:custGeom>
          <a:avLst/>
          <a:gdLst/>
          <a:ahLst/>
          <a:cxnLst/>
          <a:rect l="0" t="0" r="0" b="0"/>
          <a:pathLst>
            <a:path>
              <a:moveTo>
                <a:pt x="2584309" y="0"/>
              </a:moveTo>
              <a:lnTo>
                <a:pt x="2584309" y="224258"/>
              </a:lnTo>
              <a:lnTo>
                <a:pt x="0" y="224258"/>
              </a:lnTo>
              <a:lnTo>
                <a:pt x="0" y="4485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951481" y="617"/>
          <a:ext cx="4468526" cy="1067896"/>
        </a:xfrm>
        <a:prstGeom prst="rect">
          <a:avLst/>
        </a:prstGeom>
        <a:solidFill>
          <a:srgbClr val="CCCC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যায়: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51481" y="617"/>
        <a:ext cx="4468526" cy="1067896"/>
      </dsp:txXfrm>
    </dsp:sp>
    <dsp:sp modelId="{16A16C51-3777-4E2F-B836-A9C77DA296A1}">
      <dsp:nvSpPr>
        <dsp:cNvPr id="0" name=""/>
        <dsp:cNvSpPr/>
      </dsp:nvSpPr>
      <dsp:spPr>
        <a:xfrm>
          <a:off x="533539" y="1517030"/>
          <a:ext cx="2135792" cy="10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2800" kern="1200" dirty="0"/>
        </a:p>
      </dsp:txBody>
      <dsp:txXfrm>
        <a:off x="533539" y="1517030"/>
        <a:ext cx="2135792" cy="1067896"/>
      </dsp:txXfrm>
    </dsp:sp>
    <dsp:sp modelId="{0AF500F9-4D0F-413D-AE3A-2A3566CF72C7}">
      <dsp:nvSpPr>
        <dsp:cNvPr id="0" name=""/>
        <dsp:cNvSpPr/>
      </dsp:nvSpPr>
      <dsp:spPr>
        <a:xfrm>
          <a:off x="3117848" y="1517030"/>
          <a:ext cx="2135792" cy="10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2800" kern="1200" dirty="0"/>
        </a:p>
      </dsp:txBody>
      <dsp:txXfrm>
        <a:off x="3117848" y="1517030"/>
        <a:ext cx="2135792" cy="1067896"/>
      </dsp:txXfrm>
    </dsp:sp>
    <dsp:sp modelId="{0095EF1A-937E-42C1-BFF3-63B375D4EE67}">
      <dsp:nvSpPr>
        <dsp:cNvPr id="0" name=""/>
        <dsp:cNvSpPr/>
      </dsp:nvSpPr>
      <dsp:spPr>
        <a:xfrm>
          <a:off x="5702157" y="1517030"/>
          <a:ext cx="2135792" cy="10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2400" kern="1200" dirty="0"/>
        </a:p>
      </dsp:txBody>
      <dsp:txXfrm>
        <a:off x="5702157" y="1517030"/>
        <a:ext cx="2135792" cy="1067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264572" y="1214605"/>
          <a:ext cx="3017216" cy="523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24"/>
              </a:lnTo>
              <a:lnTo>
                <a:pt x="3017216" y="261824"/>
              </a:lnTo>
              <a:lnTo>
                <a:pt x="3017216" y="5236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218852" y="1214605"/>
          <a:ext cx="91440" cy="523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6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47356" y="1214605"/>
          <a:ext cx="3017216" cy="523649"/>
        </a:xfrm>
        <a:custGeom>
          <a:avLst/>
          <a:gdLst/>
          <a:ahLst/>
          <a:cxnLst/>
          <a:rect l="0" t="0" r="0" b="0"/>
          <a:pathLst>
            <a:path>
              <a:moveTo>
                <a:pt x="3017216" y="0"/>
              </a:moveTo>
              <a:lnTo>
                <a:pt x="3017216" y="261824"/>
              </a:lnTo>
              <a:lnTo>
                <a:pt x="0" y="261824"/>
              </a:lnTo>
              <a:lnTo>
                <a:pt x="0" y="5236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56039" y="436063"/>
          <a:ext cx="5217066" cy="778541"/>
        </a:xfrm>
        <a:prstGeom prst="rect">
          <a:avLst/>
        </a:prstGeom>
        <a:solidFill>
          <a:srgbClr val="9966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থাকে: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56039" y="436063"/>
        <a:ext cx="5217066" cy="778541"/>
      </dsp:txXfrm>
    </dsp:sp>
    <dsp:sp modelId="{16A16C51-3777-4E2F-B836-A9C77DA296A1}">
      <dsp:nvSpPr>
        <dsp:cNvPr id="0" name=""/>
        <dsp:cNvSpPr/>
      </dsp:nvSpPr>
      <dsp:spPr>
        <a:xfrm>
          <a:off x="572" y="1738254"/>
          <a:ext cx="2493567" cy="124678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2800" kern="1200" dirty="0"/>
        </a:p>
      </dsp:txBody>
      <dsp:txXfrm>
        <a:off x="572" y="1738254"/>
        <a:ext cx="2493567" cy="1246783"/>
      </dsp:txXfrm>
    </dsp:sp>
    <dsp:sp modelId="{0AF500F9-4D0F-413D-AE3A-2A3566CF72C7}">
      <dsp:nvSpPr>
        <dsp:cNvPr id="0" name=""/>
        <dsp:cNvSpPr/>
      </dsp:nvSpPr>
      <dsp:spPr>
        <a:xfrm>
          <a:off x="3017788" y="1738254"/>
          <a:ext cx="2493567" cy="124678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2800" kern="1200" dirty="0"/>
        </a:p>
      </dsp:txBody>
      <dsp:txXfrm>
        <a:off x="3017788" y="1738254"/>
        <a:ext cx="2493567" cy="1246783"/>
      </dsp:txXfrm>
    </dsp:sp>
    <dsp:sp modelId="{0095EF1A-937E-42C1-BFF3-63B375D4EE67}">
      <dsp:nvSpPr>
        <dsp:cNvPr id="0" name=""/>
        <dsp:cNvSpPr/>
      </dsp:nvSpPr>
      <dsp:spPr>
        <a:xfrm>
          <a:off x="6035005" y="1738254"/>
          <a:ext cx="2493567" cy="124678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2400" kern="1200" dirty="0"/>
        </a:p>
      </dsp:txBody>
      <dsp:txXfrm>
        <a:off x="6035005" y="1738254"/>
        <a:ext cx="2493567" cy="1246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3F1CF-68B5-4661-8606-10D78538BF81}">
      <dsp:nvSpPr>
        <dsp:cNvPr id="0" name=""/>
        <dsp:cNvSpPr/>
      </dsp:nvSpPr>
      <dsp:spPr>
        <a:xfrm>
          <a:off x="2650577" y="0"/>
          <a:ext cx="1767051" cy="1388297"/>
        </a:xfrm>
        <a:prstGeom prst="trapezoid">
          <a:avLst>
            <a:gd name="adj" fmla="val 63641"/>
          </a:avLst>
        </a:prstGeom>
        <a:solidFill>
          <a:schemeClr val="tx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bn-BD" sz="24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মাখন,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ঘি, তেল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0577" y="0"/>
        <a:ext cx="1767051" cy="1388297"/>
      </dsp:txXfrm>
    </dsp:sp>
    <dsp:sp modelId="{0CA2CC63-323E-4EB0-ABF2-2F880780EB52}">
      <dsp:nvSpPr>
        <dsp:cNvPr id="0" name=""/>
        <dsp:cNvSpPr/>
      </dsp:nvSpPr>
      <dsp:spPr>
        <a:xfrm>
          <a:off x="1767051" y="1388297"/>
          <a:ext cx="3534103" cy="1388297"/>
        </a:xfrm>
        <a:prstGeom prst="trapezoid">
          <a:avLst>
            <a:gd name="adj" fmla="val 63641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মাছ, মাংস,ডিম</a:t>
          </a:r>
          <a:endParaRPr lang="en-US" sz="32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5519" y="1388297"/>
        <a:ext cx="2297167" cy="1388297"/>
      </dsp:txXfrm>
    </dsp:sp>
    <dsp:sp modelId="{D0DC8D25-8882-4AE0-B116-65C8697DCEE2}">
      <dsp:nvSpPr>
        <dsp:cNvPr id="0" name=""/>
        <dsp:cNvSpPr/>
      </dsp:nvSpPr>
      <dsp:spPr>
        <a:xfrm>
          <a:off x="883525" y="2776594"/>
          <a:ext cx="5301155" cy="1388297"/>
        </a:xfrm>
        <a:prstGeom prst="trapezoid">
          <a:avLst>
            <a:gd name="adj" fmla="val 63641"/>
          </a:avLst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মিষ্টি কুমড়া, পুঁইশাক, আম, জাম</a:t>
          </a:r>
          <a:endParaRPr lang="en-US" sz="3200" kern="1200" dirty="0">
            <a:solidFill>
              <a:schemeClr val="tx2">
                <a:lumMod val="40000"/>
                <a:lumOff val="60000"/>
              </a:schemeClr>
            </a:solidFill>
          </a:endParaRPr>
        </a:p>
      </dsp:txBody>
      <dsp:txXfrm>
        <a:off x="1811228" y="2776594"/>
        <a:ext cx="3445750" cy="1388297"/>
      </dsp:txXfrm>
    </dsp:sp>
    <dsp:sp modelId="{D6A936C8-F873-489A-8A64-5DD43AE7DD7D}">
      <dsp:nvSpPr>
        <dsp:cNvPr id="0" name=""/>
        <dsp:cNvSpPr/>
      </dsp:nvSpPr>
      <dsp:spPr>
        <a:xfrm>
          <a:off x="0" y="4164891"/>
          <a:ext cx="7068207" cy="1388297"/>
        </a:xfrm>
        <a:prstGeom prst="trapezoid">
          <a:avLst>
            <a:gd name="adj" fmla="val 63641"/>
          </a:avLst>
        </a:prstGeom>
        <a:solidFill>
          <a:schemeClr val="tx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solidFill>
                <a:schemeClr val="bg1">
                  <a:lumMod val="95000"/>
                </a:schemeClr>
              </a:solidFill>
            </a:rPr>
            <a:t>চাল, আটা, আলু,চিনি</a:t>
          </a:r>
          <a:endParaRPr lang="en-US" sz="3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236936" y="4164891"/>
        <a:ext cx="4594334" cy="1388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B885-56C9-4956-BDFB-5675110D1546}">
      <dsp:nvSpPr>
        <dsp:cNvPr id="0" name=""/>
        <dsp:cNvSpPr/>
      </dsp:nvSpPr>
      <dsp:spPr>
        <a:xfrm>
          <a:off x="1334378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39F3E-D82A-4B56-9E0A-B421D812FC84}">
      <dsp:nvSpPr>
        <dsp:cNvPr id="0" name=""/>
        <dsp:cNvSpPr/>
      </dsp:nvSpPr>
      <dsp:spPr>
        <a:xfrm>
          <a:off x="3529736" y="974361"/>
          <a:ext cx="4983642" cy="2889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আমাদের চারপাশে সুষম খাদ্য না খাওয়ার পর কি ঘটে তা লিখ।</a:t>
          </a:r>
          <a:endParaRPr lang="en-US" sz="2400" kern="1200" dirty="0"/>
        </a:p>
      </dsp:txBody>
      <dsp:txXfrm>
        <a:off x="3670778" y="1115403"/>
        <a:ext cx="4701558" cy="260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8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1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6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5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7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8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5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3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6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C6C6E5-274D-47B7-894C-55A462AC65C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18.jpeg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28.jpe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6.jpeg"/><Relationship Id="rId3" Type="http://schemas.openxmlformats.org/officeDocument/2006/relationships/image" Target="../media/image34.png"/><Relationship Id="rId7" Type="http://schemas.openxmlformats.org/officeDocument/2006/relationships/image" Target="../media/image29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microsoft.com/office/2007/relationships/hdphoto" Target="../media/hdphoto4.wdp"/><Relationship Id="rId5" Type="http://schemas.openxmlformats.org/officeDocument/2006/relationships/image" Target="../media/image18.jpeg"/><Relationship Id="rId15" Type="http://schemas.openxmlformats.org/officeDocument/2006/relationships/image" Target="../media/image38.jpeg"/><Relationship Id="rId10" Type="http://schemas.openxmlformats.org/officeDocument/2006/relationships/image" Target="../media/image32.jpeg"/><Relationship Id="rId4" Type="http://schemas.microsoft.com/office/2007/relationships/hdphoto" Target="../media/hdphoto5.wdp"/><Relationship Id="rId9" Type="http://schemas.openxmlformats.org/officeDocument/2006/relationships/image" Target="../media/image35.jpeg"/><Relationship Id="rId1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4303" y="2191407"/>
            <a:ext cx="6621518" cy="2176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4366"/>
          <a:stretch/>
        </p:blipFill>
        <p:spPr>
          <a:xfrm>
            <a:off x="0" y="0"/>
            <a:ext cx="2065282" cy="1630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4366"/>
          <a:stretch/>
        </p:blipFill>
        <p:spPr>
          <a:xfrm>
            <a:off x="7078718" y="0"/>
            <a:ext cx="2065282" cy="1630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4366"/>
          <a:stretch/>
        </p:blipFill>
        <p:spPr>
          <a:xfrm>
            <a:off x="7078718" y="5227444"/>
            <a:ext cx="2065282" cy="1630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4366"/>
          <a:stretch/>
        </p:blipFill>
        <p:spPr>
          <a:xfrm>
            <a:off x="0" y="5306268"/>
            <a:ext cx="2065282" cy="16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982" y="29262"/>
            <a:ext cx="3362865" cy="882964"/>
            <a:chOff x="-39603" y="0"/>
            <a:chExt cx="3010063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39603" y="99969"/>
              <a:ext cx="2825249" cy="869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   উপস্থাপন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54421" y="1834791"/>
            <a:ext cx="4122683" cy="128291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7200" b="1" dirty="0" smtClean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খাদ্য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1435" y="3641831"/>
            <a:ext cx="3787666" cy="2881671"/>
            <a:chOff x="930166" y="515888"/>
            <a:chExt cx="3787666" cy="2885861"/>
          </a:xfrm>
        </p:grpSpPr>
        <p:pic>
          <p:nvPicPr>
            <p:cNvPr id="9" name="Picture 3" descr="C:\Users\DOEL\Desktop\Khonij lobon\Some-ways-to-prevent-cancer-1-600x37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66" y="515888"/>
              <a:ext cx="3787666" cy="236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701665" y="2755418"/>
              <a:ext cx="4619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40974" y="740973"/>
            <a:ext cx="2590800" cy="2755543"/>
            <a:chOff x="5121166" y="3484179"/>
            <a:chExt cx="2590800" cy="2755543"/>
          </a:xfrm>
        </p:grpSpPr>
        <p:pic>
          <p:nvPicPr>
            <p:cNvPr id="12" name="Picture 4" descr="C:\Users\DOEL\Desktop\Khonij lobon\w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66" y="3484179"/>
              <a:ext cx="2590800" cy="2238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248906" y="5593391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7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EL\Desktop\Khonij lobon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13" y="488723"/>
            <a:ext cx="3411932" cy="28220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EL\Desktop\Khonij lobon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4" y="3909849"/>
            <a:ext cx="2806261" cy="2270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\Desktop\Khonij lobon\w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5" y="362598"/>
            <a:ext cx="3350687" cy="29481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OEL\Desktop\Khonij lobon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76" y="3909841"/>
            <a:ext cx="3026969" cy="2366470"/>
          </a:xfrm>
          <a:prstGeom prst="ellipse">
            <a:avLst/>
          </a:prstGeom>
          <a:ln>
            <a:solidFill>
              <a:schemeClr val="bg2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1741" y="3540509"/>
            <a:ext cx="6731663" cy="3101240"/>
            <a:chOff x="1071741" y="3540509"/>
            <a:chExt cx="6731663" cy="3101240"/>
          </a:xfrm>
        </p:grpSpPr>
        <p:sp>
          <p:nvSpPr>
            <p:cNvPr id="2" name="TextBox 1"/>
            <p:cNvSpPr txBox="1"/>
            <p:nvPr/>
          </p:nvSpPr>
          <p:spPr>
            <a:xfrm>
              <a:off x="1071741" y="3540509"/>
              <a:ext cx="2231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থালা ভরা খাবার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9753" y="3540509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বার্গার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79029" y="6173365"/>
              <a:ext cx="740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আম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1950" y="618008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ডিম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0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773" y="204955"/>
            <a:ext cx="8579080" cy="6191301"/>
            <a:chOff x="592199" y="141891"/>
            <a:chExt cx="8579080" cy="6191301"/>
          </a:xfrm>
        </p:grpSpPr>
        <p:pic>
          <p:nvPicPr>
            <p:cNvPr id="5" name="Picture 2" descr="C:\Users\DOEL\Desktop\Khonij lobon\jackfruit-9672612823dce73bcdae08b37a708d8692d248d5-s1100-c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628" y="4256690"/>
              <a:ext cx="1513833" cy="15162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DOEL\Desktop\Khonij lobon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913" y="4104296"/>
              <a:ext cx="2038222" cy="145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C:\Users\DOEL\Desktop\Khonij lobon\ereq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032" y="2266898"/>
              <a:ext cx="1795919" cy="1526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C:\Users\DOEL\Desktop\Khonij lobon\file (1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04" y="2328418"/>
              <a:ext cx="2238702" cy="13466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DOEL\Desktop\New Eight\ewrw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440" y="2231704"/>
              <a:ext cx="1991555" cy="15282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DOEL\Desktop\New Eight\asfdsafafs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763" y="2495421"/>
              <a:ext cx="1976516" cy="14471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523" y="367262"/>
              <a:ext cx="1618180" cy="14809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C:\Users\DOEL\Desktop\New folder (2)\download (15)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703" y="337419"/>
              <a:ext cx="1757540" cy="14891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02" y="4341479"/>
              <a:ext cx="1608791" cy="12219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DOEL\Desktop\New Eight\78y78y89i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99" y="271495"/>
              <a:ext cx="2153474" cy="16229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892" y="141891"/>
              <a:ext cx="1255193" cy="17679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139077" y="1715080"/>
              <a:ext cx="7445657" cy="4618112"/>
              <a:chOff x="1139077" y="1715080"/>
              <a:chExt cx="7445657" cy="461811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39077" y="1841202"/>
                <a:ext cx="950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শ্বেতসার</a:t>
                </a:r>
                <a:endParaRPr lang="en-US" sz="24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09312" y="1778140"/>
                <a:ext cx="803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আমিষ</a:t>
                </a:r>
                <a:endParaRPr lang="en-US" sz="24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42608" y="1715080"/>
                <a:ext cx="950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শ্বেতসার</a:t>
                </a:r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34474" y="1762378"/>
                <a:ext cx="5485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স্নেহ</a:t>
                </a:r>
                <a:endParaRPr lang="en-US" sz="2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702532" y="5871527"/>
                <a:ext cx="9909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ভিটামিন</a:t>
                </a:r>
                <a:endParaRPr lang="en-US" sz="24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57063" y="3780362"/>
                <a:ext cx="803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আমিষ</a:t>
                </a:r>
                <a:endParaRPr lang="en-US" sz="24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569187" y="3717300"/>
                <a:ext cx="803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আমিষ</a:t>
                </a:r>
                <a:endParaRPr lang="en-US" sz="2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87621" y="5789823"/>
                <a:ext cx="6190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পানি</a:t>
                </a:r>
                <a:endParaRPr lang="en-US" sz="2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81309" y="3780362"/>
                <a:ext cx="803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আমিষ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95449" y="3828327"/>
                <a:ext cx="803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আমিষ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490155" y="5729638"/>
                <a:ext cx="9909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ভিটামিন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41717" y="5640694"/>
                <a:ext cx="9909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ভিটামিন</a:t>
                </a:r>
                <a:endParaRPr lang="en-US" sz="2400" dirty="0"/>
              </a:p>
            </p:txBody>
          </p:sp>
        </p:grpSp>
      </p:grp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95" y="4439473"/>
            <a:ext cx="1534684" cy="144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42821"/>
              </p:ext>
            </p:extLst>
          </p:nvPr>
        </p:nvGraphicFramePr>
        <p:xfrm>
          <a:off x="283780" y="150773"/>
          <a:ext cx="8576440" cy="62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10"/>
                <a:gridCol w="2144110"/>
                <a:gridCol w="2144110"/>
                <a:gridCol w="2144110"/>
              </a:tblGrid>
              <a:tr h="2081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18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18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6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3130" y="27710"/>
            <a:ext cx="3977213" cy="882963"/>
            <a:chOff x="-121481" y="0"/>
            <a:chExt cx="3091941" cy="997527"/>
          </a:xfrm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সুষম খাদ্য পিরামিড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830387"/>
              </p:ext>
            </p:extLst>
          </p:nvPr>
        </p:nvGraphicFramePr>
        <p:xfrm>
          <a:off x="73132" y="922712"/>
          <a:ext cx="7068207" cy="555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880539" y="1102440"/>
            <a:ext cx="2995446" cy="4765081"/>
            <a:chOff x="5880539" y="1102440"/>
            <a:chExt cx="2995446" cy="4765081"/>
          </a:xfrm>
        </p:grpSpPr>
        <p:sp>
          <p:nvSpPr>
            <p:cNvPr id="9" name="TextBox 8"/>
            <p:cNvSpPr txBox="1"/>
            <p:nvPr/>
          </p:nvSpPr>
          <p:spPr>
            <a:xfrm>
              <a:off x="6658364" y="5405856"/>
              <a:ext cx="221761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/>
                <a:t>শর্করা 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80539" y="2584982"/>
              <a:ext cx="2995446" cy="46166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/>
                <a:t>আমিষ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80539" y="3971192"/>
              <a:ext cx="2995446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শাক-সবজি, ফল-মূল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80539" y="1102440"/>
              <a:ext cx="2995446" cy="46166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/>
                <a:t>স্নেহ ও চর্বি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0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90363" y="261366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০৬ মিনিট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76" y="5973306"/>
            <a:ext cx="8607971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চিত্রে  দেওয়া উপাদান গুলির সাথে আরও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খাদ্য উপাদান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নিয়ে  সুষম খাদ্য  তালিকা  তৈরী কর।</a:t>
            </a:r>
          </a:p>
        </p:txBody>
      </p:sp>
      <p:pic>
        <p:nvPicPr>
          <p:cNvPr id="9" name="Picture 8" descr="C:\Users\DOEL\Desktop\Khonij lobon\jackfruit-9672612823dce73bcdae08b37a708d8692d248d5-s1100-c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54" y="4404970"/>
            <a:ext cx="1485427" cy="13049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OEL\Desktop\Khonij lobon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7" y="2803957"/>
            <a:ext cx="1966306" cy="125572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OEL\Desktop\Khonij lobon\ereq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70" y="2719677"/>
            <a:ext cx="1732552" cy="13134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OEL\Desktop\New Eight\fewrt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31" y="1329067"/>
            <a:ext cx="2274640" cy="12745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DOEL\Desktop\New folder (2)\download (1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39" y="1303384"/>
            <a:ext cx="1786177" cy="1281543"/>
          </a:xfrm>
          <a:prstGeom prst="roundRect">
            <a:avLst>
              <a:gd name="adj" fmla="val 20896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7" descr="C:\Users\DOEL\Desktop\Khonij lobon\ice_water-576x43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55" y="2679875"/>
            <a:ext cx="1552027" cy="1300201"/>
          </a:xfrm>
          <a:prstGeom prst="roundRect">
            <a:avLst>
              <a:gd name="adj" fmla="val 219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17" descr="C:\Users\DOEL\Desktop\New Eight\78y78y89i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2" y="1246649"/>
            <a:ext cx="2077491" cy="1313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88" y="1135111"/>
            <a:ext cx="1210905" cy="15215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 descr="C:\Users\DOEL\Desktop\New Eight\100_03121-1024x76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8" y="4330123"/>
            <a:ext cx="1968120" cy="1379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\Desktop\New Eight\gug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09" y="2834358"/>
            <a:ext cx="1857374" cy="1310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OEL\Desktop\New Eight\ojdoiew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87" y="4392746"/>
            <a:ext cx="1821756" cy="129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OEL\Desktop\New Eight\uhuihi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70" y="4349045"/>
            <a:ext cx="1715371" cy="1216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63064" y="112824"/>
            <a:ext cx="3977213" cy="882963"/>
            <a:chOff x="-121481" y="0"/>
            <a:chExt cx="3091941" cy="997527"/>
          </a:xfrm>
        </p:grpSpPr>
        <p:sp>
          <p:nvSpPr>
            <p:cNvPr id="33" name="Pentagon 3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দলীয় কাজ ০১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1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3130" y="27710"/>
            <a:ext cx="3977213" cy="882963"/>
            <a:chOff x="-121481" y="0"/>
            <a:chExt cx="3091941" cy="997527"/>
          </a:xfrm>
        </p:grpSpPr>
        <p:sp>
          <p:nvSpPr>
            <p:cNvPr id="21" name="Pentagon 2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দলীয় কাজ ০২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735235299"/>
              </p:ext>
            </p:extLst>
          </p:nvPr>
        </p:nvGraphicFramePr>
        <p:xfrm>
          <a:off x="-1" y="1680780"/>
          <a:ext cx="85133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3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447" y="1125362"/>
            <a:ext cx="640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খাদ্য কী?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1833248"/>
            <a:ext cx="793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খাদ্যের উপাদান মোট কয়টি?</a:t>
            </a:r>
            <a:endParaRPr lang="bn-BD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447" y="2677028"/>
            <a:ext cx="785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পুষ্টিকর খাদ্য  কী?</a:t>
            </a:r>
            <a:endParaRPr lang="bn-BD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4311" y="3313513"/>
            <a:ext cx="8226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খাদ্যগুলোর মধ্যে কী কী উপাদান থাকে ডানপাশে তার নাম লেখ।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75385" y="3842127"/>
            <a:ext cx="7769524" cy="2805936"/>
            <a:chOff x="775385" y="3842127"/>
            <a:chExt cx="7769524" cy="2805936"/>
          </a:xfrm>
        </p:grpSpPr>
        <p:pic>
          <p:nvPicPr>
            <p:cNvPr id="11" name="Picture 10" descr="C:\Users\DOEL\Desktop\New Eight\78y78y89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187" y="4019173"/>
              <a:ext cx="1347911" cy="1067435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641" y="3971828"/>
              <a:ext cx="600097" cy="119315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13" descr="C:\Users\DOEL\Desktop\Khonij lobon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01" y="5364988"/>
              <a:ext cx="1345667" cy="11384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354" y="5470681"/>
              <a:ext cx="1380744" cy="11157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775385" y="3842127"/>
              <a:ext cx="7769524" cy="2805936"/>
              <a:chOff x="775385" y="3842127"/>
              <a:chExt cx="7769524" cy="280593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79447" y="3857919"/>
                <a:ext cx="7765462" cy="143929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5385" y="5199938"/>
                <a:ext cx="7765462" cy="143929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799914" y="3842127"/>
                <a:ext cx="1630198" cy="27915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856236" y="3856491"/>
                <a:ext cx="1630198" cy="27915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31" y="2951867"/>
            <a:ext cx="7453747" cy="12003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স্বল্প মূল্যের যে সব খাদ্য পাওয়া যায় তা দিয়ে একটি সুষম খাদ্য তালিকা 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6" y="828674"/>
            <a:ext cx="257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ধন্যবাদ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004"/>
            <a:ext cx="9144000" cy="51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83460" y="2018494"/>
            <a:ext cx="3948548" cy="283154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প্রথম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7203" y="72125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1685850"/>
            <a:ext cx="3610304" cy="4580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r="9770"/>
          <a:stretch/>
        </p:blipFill>
        <p:spPr>
          <a:xfrm>
            <a:off x="331076" y="1870081"/>
            <a:ext cx="4335518" cy="439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-14982" y="0"/>
            <a:ext cx="3751410" cy="887191"/>
            <a:chOff x="-14982" y="0"/>
            <a:chExt cx="3751410" cy="887191"/>
          </a:xfrm>
        </p:grpSpPr>
        <p:sp>
          <p:nvSpPr>
            <p:cNvPr id="2" name="Pentagon 1"/>
            <p:cNvSpPr/>
            <p:nvPr/>
          </p:nvSpPr>
          <p:spPr>
            <a:xfrm>
              <a:off x="0" y="0"/>
              <a:ext cx="3736428" cy="77661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982" y="117750"/>
              <a:ext cx="31563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ছবিগুলি দেখি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50845" y="844659"/>
            <a:ext cx="3362864" cy="736213"/>
            <a:chOff x="-39602" y="0"/>
            <a:chExt cx="3010062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Pentagon 7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39602" y="99969"/>
              <a:ext cx="2537217" cy="875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বলি</a:t>
              </a:r>
              <a:endPara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10-Point Star 9"/>
          <p:cNvSpPr/>
          <p:nvPr/>
        </p:nvSpPr>
        <p:spPr>
          <a:xfrm>
            <a:off x="7780283" y="117750"/>
            <a:ext cx="1363717" cy="918440"/>
          </a:xfrm>
          <a:prstGeom prst="star10">
            <a:avLst>
              <a:gd name="adj" fmla="val 38924"/>
              <a:gd name="hf" fmla="val 105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 জ্ঞান যাচাই</a:t>
            </a:r>
            <a:endParaRPr lang="en-US" sz="16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09" y="1793332"/>
            <a:ext cx="4284791" cy="4607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2" y="2001201"/>
            <a:ext cx="4287437" cy="4399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-14982" y="0"/>
            <a:ext cx="3751410" cy="887191"/>
            <a:chOff x="-14982" y="0"/>
            <a:chExt cx="3751410" cy="887191"/>
          </a:xfrm>
        </p:grpSpPr>
        <p:sp>
          <p:nvSpPr>
            <p:cNvPr id="7" name="Pentagon 6"/>
            <p:cNvSpPr/>
            <p:nvPr/>
          </p:nvSpPr>
          <p:spPr>
            <a:xfrm>
              <a:off x="0" y="0"/>
              <a:ext cx="3736428" cy="77661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4982" y="117750"/>
              <a:ext cx="31563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ছবিগুলি দেখি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39390" y="839679"/>
            <a:ext cx="3362864" cy="736213"/>
            <a:chOff x="-39602" y="0"/>
            <a:chExt cx="3010062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Pentagon 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39602" y="99969"/>
              <a:ext cx="2537217" cy="875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বলি</a:t>
              </a:r>
              <a:endPara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3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85" y="891957"/>
            <a:ext cx="3362864" cy="736213"/>
            <a:chOff x="-39602" y="0"/>
            <a:chExt cx="3010062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39602" y="99969"/>
              <a:ext cx="2537217" cy="875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বলি</a:t>
              </a:r>
              <a:endPara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5300" y="740979"/>
            <a:ext cx="8529145" cy="5612525"/>
            <a:chOff x="315300" y="740979"/>
            <a:chExt cx="8529145" cy="5612525"/>
          </a:xfrm>
        </p:grpSpPr>
        <p:pic>
          <p:nvPicPr>
            <p:cNvPr id="11266" name="Picture 2" descr="C:\Users\DOEL\Desktop\Khonij lobon\w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890" y="740979"/>
              <a:ext cx="3350687" cy="29481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15300" y="3846788"/>
              <a:ext cx="8529145" cy="2506716"/>
              <a:chOff x="315300" y="3846788"/>
              <a:chExt cx="8529145" cy="2506716"/>
            </a:xfrm>
          </p:grpSpPr>
          <p:pic>
            <p:nvPicPr>
              <p:cNvPr id="6" name="Picture 2" descr="C:\Users\DOEL\Desktop\Khonij lobon\jackfruit-9672612823dce73bcdae08b37a708d8692d248d5-s1100-c1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300" y="3918684"/>
                <a:ext cx="2963919" cy="2374550"/>
              </a:xfrm>
              <a:prstGeom prst="ellipse">
                <a:avLst/>
              </a:prstGeom>
              <a:ln w="63500" cap="rnd">
                <a:solidFill>
                  <a:schemeClr val="bg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9" name="Picture 5" descr="C:\Users\DOEL\Desktop\Khonij lobon\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476" y="3892444"/>
                <a:ext cx="3026969" cy="2366470"/>
              </a:xfrm>
              <a:prstGeom prst="ellipse">
                <a:avLst/>
              </a:prstGeom>
              <a:ln w="63500" cap="rnd">
                <a:solidFill>
                  <a:schemeClr val="bg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6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3438" y="3846788"/>
                <a:ext cx="2669804" cy="2506716"/>
              </a:xfrm>
              <a:prstGeom prst="ellipse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44534" y="67830"/>
            <a:ext cx="3330549" cy="887191"/>
            <a:chOff x="-14982" y="0"/>
            <a:chExt cx="3751410" cy="887191"/>
          </a:xfrm>
        </p:grpSpPr>
        <p:sp>
          <p:nvSpPr>
            <p:cNvPr id="12" name="Pentagon 11"/>
            <p:cNvSpPr/>
            <p:nvPr/>
          </p:nvSpPr>
          <p:spPr>
            <a:xfrm>
              <a:off x="0" y="0"/>
              <a:ext cx="3736428" cy="77661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4982" y="117750"/>
              <a:ext cx="315638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ছবিগুলি দেখি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3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107" y="1793590"/>
            <a:ext cx="640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প্র্রশ্ন: খাদ্য 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কাকে বলে 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398" y="2716920"/>
            <a:ext cx="793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খাদ্যের উপাদান মোট কয়টি?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398" y="3801394"/>
            <a:ext cx="785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ছবি গুলি  দ্বারা  আমরা কি  বুঝতে পেরেছি ?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203" y="72125"/>
            <a:ext cx="6770797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sym typeface="Wingdings"/>
              </a:rPr>
              <a:t>আমরা প্রশ্নগুলির  উত্তর দেওয়ার চেষ্টা করি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7803931" y="306299"/>
            <a:ext cx="1115528" cy="970708"/>
          </a:xfrm>
          <a:prstGeom prst="star10">
            <a:avLst>
              <a:gd name="adj" fmla="val 38924"/>
              <a:gd name="hf" fmla="val 1051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 জ্ঞান যাচাই</a:t>
            </a:r>
            <a:endParaRPr lang="en-US" sz="1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0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982" y="29262"/>
            <a:ext cx="3362865" cy="882964"/>
            <a:chOff x="-39603" y="0"/>
            <a:chExt cx="3010063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39603" y="99969"/>
              <a:ext cx="2825249" cy="869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 ঘোষনা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72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খাদ্য ও পুষ্টি </a:t>
            </a:r>
            <a:endParaRPr lang="bn-BD" sz="7200" b="1" dirty="0" smtClean="0">
              <a:ln w="31550" cmpd="sng">
                <a:noFill/>
                <a:prstDash val="solid"/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406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33" y="152027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28" name="Pentagon 27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" y="0"/>
              <a:ext cx="2687783" cy="93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656592" y="4841624"/>
            <a:ext cx="703020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0207100"/>
              </p:ext>
            </p:extLst>
          </p:nvPr>
        </p:nvGraphicFramePr>
        <p:xfrm>
          <a:off x="1008993" y="1626503"/>
          <a:ext cx="72048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9237988"/>
              </p:ext>
            </p:extLst>
          </p:nvPr>
        </p:nvGraphicFramePr>
        <p:xfrm>
          <a:off x="73132" y="1119352"/>
          <a:ext cx="8371490" cy="258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2821689"/>
              </p:ext>
            </p:extLst>
          </p:nvPr>
        </p:nvGraphicFramePr>
        <p:xfrm>
          <a:off x="173421" y="3484179"/>
          <a:ext cx="8529145" cy="34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83130" y="27710"/>
            <a:ext cx="3977213" cy="882963"/>
            <a:chOff x="-121481" y="0"/>
            <a:chExt cx="3091941" cy="997527"/>
          </a:xfrm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খাদ্য উপাদান ছক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0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7761</TotalTime>
  <Words>309</Words>
  <Application>Microsoft Office PowerPoint</Application>
  <PresentationFormat>On-screen Show (4:3)</PresentationFormat>
  <Paragraphs>90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খাদ্য ও পুষ্টি </vt:lpstr>
      <vt:lpstr>PowerPoint Presentation</vt:lpstr>
      <vt:lpstr>PowerPoint Presentation</vt:lpstr>
      <vt:lpstr>খাদ্য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1723</cp:revision>
  <dcterms:created xsi:type="dcterms:W3CDTF">2014-09-29T08:00:15Z</dcterms:created>
  <dcterms:modified xsi:type="dcterms:W3CDTF">2019-11-30T12:05:20Z</dcterms:modified>
</cp:coreProperties>
</file>