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7" r:id="rId9"/>
    <p:sldId id="280" r:id="rId10"/>
    <p:sldId id="278" r:id="rId11"/>
    <p:sldId id="279" r:id="rId12"/>
    <p:sldId id="265" r:id="rId13"/>
    <p:sldId id="281" r:id="rId14"/>
    <p:sldId id="282" r:id="rId15"/>
    <p:sldId id="266" r:id="rId16"/>
    <p:sldId id="283" r:id="rId17"/>
    <p:sldId id="284" r:id="rId18"/>
    <p:sldId id="285" r:id="rId19"/>
    <p:sldId id="267" r:id="rId20"/>
    <p:sldId id="287" r:id="rId21"/>
    <p:sldId id="288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0D2F-A50D-42CB-9895-C4D599D44E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88584-7F83-4F03-A5A8-12078783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6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7" Type="http://schemas.microsoft.com/office/2007/relationships/hdphoto" Target="../media/hdphoto1.wd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8096" y="977755"/>
            <a:ext cx="47637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41" y="373305"/>
            <a:ext cx="2043821" cy="1287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t="23404" r="4582" b="28607"/>
          <a:stretch/>
        </p:blipFill>
        <p:spPr>
          <a:xfrm rot="5400000">
            <a:off x="-1592946" y="2082681"/>
            <a:ext cx="6377355" cy="2704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09" y="2485782"/>
            <a:ext cx="4626981" cy="3853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120">
            <a:off x="6405220" y="2611239"/>
            <a:ext cx="5677725" cy="4601720"/>
          </a:xfrm>
          <a:prstGeom prst="rect">
            <a:avLst/>
          </a:prstGeom>
        </p:spPr>
      </p:pic>
      <p:sp>
        <p:nvSpPr>
          <p:cNvPr id="9" name="Minus 8"/>
          <p:cNvSpPr/>
          <p:nvPr/>
        </p:nvSpPr>
        <p:spPr>
          <a:xfrm>
            <a:off x="1614895" y="2578751"/>
            <a:ext cx="10577106" cy="759110"/>
          </a:xfrm>
          <a:prstGeom prst="mathMinu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" y="206392"/>
            <a:ext cx="2114286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3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56667 1.8518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3582" y="1719618"/>
            <a:ext cx="1007204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.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ডানপিটে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শওকত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অলকনন্দা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9976" y="4288809"/>
            <a:ext cx="819320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শিশুতোষ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১৯৩৮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হাফিজুর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96585" y="4873106"/>
            <a:ext cx="1910686" cy="1078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42447" y="26892"/>
            <a:ext cx="8434318" cy="1682518"/>
            <a:chOff x="1023582" y="109182"/>
            <a:chExt cx="8434318" cy="1682518"/>
          </a:xfrm>
        </p:grpSpPr>
        <p:sp>
          <p:nvSpPr>
            <p:cNvPr id="3" name="Rectangle 2"/>
            <p:cNvSpPr/>
            <p:nvPr/>
          </p:nvSpPr>
          <p:spPr>
            <a:xfrm>
              <a:off x="3119043" y="398770"/>
              <a:ext cx="5285199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একক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কাজ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82" y="109182"/>
              <a:ext cx="1651379" cy="1610436"/>
            </a:xfrm>
            <a:prstGeom prst="rect">
              <a:avLst/>
            </a:prstGeom>
          </p:spPr>
        </p:pic>
        <p:sp>
          <p:nvSpPr>
            <p:cNvPr id="8" name="Minus 7"/>
            <p:cNvSpPr/>
            <p:nvPr/>
          </p:nvSpPr>
          <p:spPr>
            <a:xfrm>
              <a:off x="2169994" y="1032590"/>
              <a:ext cx="7287906" cy="759110"/>
            </a:xfrm>
            <a:prstGeom prst="mathMinus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935" y="263587"/>
            <a:ext cx="7096836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একুশের গান</a:t>
            </a:r>
          </a:p>
          <a:p>
            <a:r>
              <a:rPr lang="as-IN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-আব্দুল গাফ্ফার চৌধুরী।</a:t>
            </a:r>
          </a:p>
          <a:p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''আমার ভাইয়ের রক্তে রাঙানো একুশে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as-IN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আমি কি ভুলিতে পারি </a:t>
            </a:r>
          </a:p>
          <a:p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ছেলে হারা শত মায়ের অশ্রু-গড়া এ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as-IN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আমি কি ভুলিতে পারি </a:t>
            </a:r>
          </a:p>
          <a:p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সোনার দেশের রক্ত রাঙানো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as-IN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আমি কি ভুলিতে পারি //</a:t>
            </a:r>
          </a:p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 নাগিনীরা জাগো </a:t>
            </a:r>
            <a:r>
              <a:rPr lang="en-US" sz="2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কালবোশেখ</a:t>
            </a:r>
            <a:r>
              <a:rPr lang="en-US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endParaRPr lang="as-IN" sz="2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হত্যার বিক্ষোভে আজ কাঁপুক বসুন্ধরা ,</a:t>
            </a:r>
          </a:p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সোনার ছেলে খুন করে রোখে মানুষের দাবী</a:t>
            </a:r>
          </a:p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বদলের ক্রান্তি লগনে তবু তোরা পার পাবি ?</a:t>
            </a:r>
          </a:p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না,না,না,না খুন রাঙা ইতিহাসে শেষ রায় দেওয়া তারই </a:t>
            </a:r>
          </a:p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</a:t>
            </a:r>
            <a:r>
              <a:rPr lang="en-US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</a:t>
            </a:r>
            <a:r>
              <a:rPr lang="en-US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// ''</a:t>
            </a:r>
          </a:p>
          <a:p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সেদিনো এমনি নীল গগনে শীতের শেষ </a:t>
            </a:r>
          </a:p>
          <a:p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রাত জাগা চাঁদ চুমু খেয়েছিল হেঁসে ;</a:t>
            </a:r>
          </a:p>
          <a:p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পথে পথে ফোটে রজনীগন্ধা অলকনন্দা যেনো, </a:t>
            </a:r>
          </a:p>
          <a:p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এমন সময়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এলো এক ,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এলো ক্ষ্যাপা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 //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8788" y="262210"/>
            <a:ext cx="5841242" cy="6372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আঁধারের পশুদের মুখ চেনা ,</a:t>
            </a:r>
          </a:p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তাহাদের তরে মায়ের , বোনের ভায়ের চরম ঘৃণা</a:t>
            </a:r>
          </a:p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 গুলি ছোড়ে এদেশের প্রাণে দেশের দাবিকে রোখে </a:t>
            </a:r>
          </a:p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ওদের ঘৃণা পদাঘাত এই বাংলার বুকে </a:t>
            </a:r>
          </a:p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 এদেশের নয় ,</a:t>
            </a:r>
          </a:p>
          <a:p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ভাগ্য ওরা করে বিক্রয় </a:t>
            </a:r>
          </a:p>
          <a:p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 </a:t>
            </a:r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অন্ন, বস্ত্র , শান্তি নিয়েছে কাড়ি </a:t>
            </a:r>
          </a:p>
          <a:p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</a:t>
            </a:r>
            <a:r>
              <a:rPr lang="en-US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</a:t>
            </a:r>
            <a:r>
              <a:rPr lang="en-US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//</a:t>
            </a:r>
          </a:p>
          <a:p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আজ জাগো তুমি আজ জাগো একুশে </a:t>
            </a:r>
            <a:r>
              <a:rPr lang="as-IN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</a:t>
            </a:r>
            <a:r>
              <a:rPr lang="en-US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আজো জালিমের কারাগারে মরে বীর ছেলে বীর নারী </a:t>
            </a:r>
          </a:p>
          <a:p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শহীদ ভাইয়ের আত্মা ডাকে </a:t>
            </a:r>
          </a:p>
          <a:p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 মানুষের সুপ্ত শক্তি হাতে মাঠে </a:t>
            </a:r>
            <a:r>
              <a:rPr lang="en-US" sz="2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as-IN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 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বাঁকে </a:t>
            </a:r>
          </a:p>
          <a:p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দারুণ ক্রোধের আগুনে আবার জ্বালবো </a:t>
            </a:r>
            <a:r>
              <a:rPr lang="as-IN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</a:t>
            </a:r>
            <a:r>
              <a:rPr lang="en-US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as-IN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</a:t>
            </a:r>
            <a:r>
              <a:rPr lang="en-US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as-IN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</a:t>
            </a:r>
            <a:r>
              <a:rPr lang="en-US" sz="2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as-IN" sz="2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// '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0746" y="262210"/>
            <a:ext cx="3098042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আদর্শ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পাঠ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5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8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1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4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7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4172" y="390262"/>
            <a:ext cx="1004667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 নাগিনীরা জাগো </a:t>
            </a:r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কালবোশেখ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</a:p>
        </p:txBody>
      </p:sp>
      <p:sp>
        <p:nvSpPr>
          <p:cNvPr id="5" name="Right Arrow 4"/>
          <p:cNvSpPr/>
          <p:nvPr/>
        </p:nvSpPr>
        <p:spPr>
          <a:xfrm rot="2010903">
            <a:off x="2693376" y="1715619"/>
            <a:ext cx="2247998" cy="1191835"/>
          </a:xfrm>
          <a:prstGeom prst="rightArrow">
            <a:avLst>
              <a:gd name="adj1" fmla="val 25797"/>
              <a:gd name="adj2" fmla="val 358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104" y="3848090"/>
            <a:ext cx="603231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কণ্ঠে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টালমাটাল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অনুপ্রেরণায়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38" y="1656483"/>
            <a:ext cx="4637424" cy="2664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8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049" y="462261"/>
            <a:ext cx="908888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বদলের ক্রান্তি লগনে তবু তোরা পার পাবি ?</a:t>
            </a:r>
          </a:p>
        </p:txBody>
      </p:sp>
      <p:sp>
        <p:nvSpPr>
          <p:cNvPr id="5" name="Right Arrow 4"/>
          <p:cNvSpPr/>
          <p:nvPr/>
        </p:nvSpPr>
        <p:spPr>
          <a:xfrm rot="2010903">
            <a:off x="2693376" y="1715619"/>
            <a:ext cx="2247998" cy="1191835"/>
          </a:xfrm>
          <a:prstGeom prst="rightArrow">
            <a:avLst>
              <a:gd name="adj1" fmla="val 25797"/>
              <a:gd name="adj2" fmla="val 358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104" y="3848090"/>
            <a:ext cx="603231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কার্পন্য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79" y="5560655"/>
            <a:ext cx="1259099" cy="1158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6" y="1719618"/>
            <a:ext cx="4722125" cy="2402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9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1305" y="430931"/>
            <a:ext cx="1004667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সময় ঝ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এলো এক ,ঝ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এলো ক্ষ্যাপা ব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</a:p>
        </p:txBody>
      </p:sp>
      <p:sp>
        <p:nvSpPr>
          <p:cNvPr id="5" name="Right Arrow 4"/>
          <p:cNvSpPr/>
          <p:nvPr/>
        </p:nvSpPr>
        <p:spPr>
          <a:xfrm rot="2010903">
            <a:off x="2693376" y="1715619"/>
            <a:ext cx="2247998" cy="1191835"/>
          </a:xfrm>
          <a:prstGeom prst="rightArrow">
            <a:avLst>
              <a:gd name="adj1" fmla="val 25797"/>
              <a:gd name="adj2" fmla="val 358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104" y="3848090"/>
            <a:ext cx="603231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ছাত্রজনতা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আগমণ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অবিচল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31" y="1656483"/>
            <a:ext cx="4521009" cy="2575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9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3503" y="315145"/>
            <a:ext cx="63962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1558" y="3714401"/>
            <a:ext cx="908888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বদলের ক্রান্তি লগনে তবু তোরা পার পাবি </a:t>
            </a:r>
            <a:r>
              <a:rPr lang="as-IN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as-IN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81" y="1171978"/>
            <a:ext cx="3191301" cy="23934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9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6076" y="412949"/>
            <a:ext cx="1004667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ভাগ্য ওরা করে বিক্রয় </a:t>
            </a:r>
          </a:p>
        </p:txBody>
      </p:sp>
      <p:sp>
        <p:nvSpPr>
          <p:cNvPr id="5" name="Right Arrow 4"/>
          <p:cNvSpPr/>
          <p:nvPr/>
        </p:nvSpPr>
        <p:spPr>
          <a:xfrm rot="2010903">
            <a:off x="2693376" y="1715619"/>
            <a:ext cx="2247998" cy="1191835"/>
          </a:xfrm>
          <a:prstGeom prst="rightArrow">
            <a:avLst>
              <a:gd name="adj1" fmla="val 25797"/>
              <a:gd name="adj2" fmla="val 358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104" y="3848090"/>
            <a:ext cx="603231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৪৭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করেছে। আমাদের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নায্য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আমাদেরকে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আমাদের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17" y="1595338"/>
            <a:ext cx="4800135" cy="2488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0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6076" y="358495"/>
            <a:ext cx="1004667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শহীদ ভাইয়ের আত্মা ডাকে </a:t>
            </a:r>
          </a:p>
        </p:txBody>
      </p:sp>
      <p:sp>
        <p:nvSpPr>
          <p:cNvPr id="5" name="Right Arrow 4"/>
          <p:cNvSpPr/>
          <p:nvPr/>
        </p:nvSpPr>
        <p:spPr>
          <a:xfrm rot="2010903">
            <a:off x="2693376" y="1715619"/>
            <a:ext cx="2247998" cy="1191835"/>
          </a:xfrm>
          <a:prstGeom prst="rightArrow">
            <a:avLst>
              <a:gd name="adj1" fmla="val 25797"/>
              <a:gd name="adj2" fmla="val 358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104" y="3848090"/>
            <a:ext cx="603231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99" y="1337481"/>
            <a:ext cx="4672014" cy="2784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0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9581" y="336865"/>
            <a:ext cx="1004667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তাহাদের তরে মায়ের , বোনের ভায়ের চরম ঘৃণা</a:t>
            </a:r>
          </a:p>
        </p:txBody>
      </p:sp>
      <p:sp>
        <p:nvSpPr>
          <p:cNvPr id="5" name="Right Arrow 4"/>
          <p:cNvSpPr/>
          <p:nvPr/>
        </p:nvSpPr>
        <p:spPr>
          <a:xfrm rot="2010903">
            <a:off x="2693376" y="1715619"/>
            <a:ext cx="2247998" cy="1191835"/>
          </a:xfrm>
          <a:prstGeom prst="rightArrow">
            <a:avLst>
              <a:gd name="adj1" fmla="val 25797"/>
              <a:gd name="adj2" fmla="val 358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104" y="3848090"/>
            <a:ext cx="603231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লেলিয়ে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মা,বোন,ভাইয়ের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5" y="1460310"/>
            <a:ext cx="4735772" cy="26203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1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146" y="5282121"/>
            <a:ext cx="103177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আমাদেরকে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ভাষাপ্রেমে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12191" y="382138"/>
            <a:ext cx="4694830" cy="3847326"/>
            <a:chOff x="3712191" y="805218"/>
            <a:chExt cx="4694830" cy="3424245"/>
          </a:xfrm>
        </p:grpSpPr>
        <p:sp>
          <p:nvSpPr>
            <p:cNvPr id="2" name="TextBox 1"/>
            <p:cNvSpPr txBox="1"/>
            <p:nvPr/>
          </p:nvSpPr>
          <p:spPr>
            <a:xfrm>
              <a:off x="3712191" y="805218"/>
              <a:ext cx="469483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822" y="1899107"/>
              <a:ext cx="2330356" cy="233035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9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199" y="2824822"/>
            <a:ext cx="4740812" cy="3477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alibri"/>
                <a:cs typeface="NikoshBAN" pitchFamily="2" charset="0"/>
              </a:rPr>
              <a:t>আব্দুল্লাহ আত তারিক</a:t>
            </a:r>
            <a:endParaRPr lang="en-US" sz="2800" dirty="0">
              <a:solidFill>
                <a:schemeClr val="tx1"/>
              </a:solidFill>
              <a:latin typeface="Calibri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Calibri"/>
                <a:cs typeface="NikoshBAN" pitchFamily="2" charset="0"/>
              </a:rPr>
              <a:t>সহকারি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NikoshBAN" pitchFamily="2" charset="0"/>
              </a:rPr>
              <a:t> (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NikoshBAN" pitchFamily="2" charset="0"/>
              </a:rPr>
              <a:t>)</a:t>
            </a:r>
            <a:endParaRPr lang="en-US" sz="2400" dirty="0">
              <a:solidFill>
                <a:schemeClr val="tx1"/>
              </a:solidFill>
              <a:latin typeface="Calibri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শুভেচ্ছা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প্রিপারেটরি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স্কুল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libri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মাগুরা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. মাগুরা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দূরালাপনি</a:t>
            </a:r>
            <a:r>
              <a:rPr lang="en-US" sz="2400" dirty="0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 - ০১৭১১২৬৫২৩১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ইমেইল</a:t>
            </a:r>
            <a:r>
              <a:rPr lang="en-US" sz="2400" dirty="0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 :tariqmagura@gmail.com</a:t>
            </a:r>
            <a:endParaRPr lang="en-US" sz="2400" dirty="0">
              <a:solidFill>
                <a:srgbClr val="002060"/>
              </a:solidFill>
              <a:latin typeface="Calibri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2090" y="3719632"/>
            <a:ext cx="4183146" cy="26776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Calibri"/>
              </a:rPr>
              <a:t>ক্লাস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 - </a:t>
            </a:r>
            <a:r>
              <a:rPr lang="en-US" sz="2400" dirty="0" err="1" smtClean="0">
                <a:solidFill>
                  <a:srgbClr val="002060"/>
                </a:solidFill>
                <a:latin typeface="Calibri"/>
              </a:rPr>
              <a:t>অষ্টম</a:t>
            </a:r>
            <a:endParaRPr lang="en-US" sz="2400" dirty="0">
              <a:solidFill>
                <a:srgbClr val="002060"/>
              </a:solidFill>
              <a:latin typeface="Calibri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 - </a:t>
            </a:r>
            <a:r>
              <a:rPr lang="en-US" sz="2400" dirty="0" err="1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বাংলা</a:t>
            </a:r>
            <a:endParaRPr lang="en-US" sz="2400" dirty="0">
              <a:solidFill>
                <a:srgbClr val="002060"/>
              </a:solidFill>
              <a:latin typeface="Calibri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পদ্যাংশ</a:t>
            </a:r>
            <a:endParaRPr lang="en-US" sz="2400" dirty="0">
              <a:solidFill>
                <a:srgbClr val="002060"/>
              </a:solidFill>
              <a:latin typeface="Calibri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 – ৪৫ </a:t>
            </a:r>
            <a:r>
              <a:rPr lang="en-US" sz="2400" dirty="0" err="1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rgbClr val="002060"/>
              </a:solidFill>
              <a:latin typeface="Calibri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তারিখ</a:t>
            </a:r>
            <a:r>
              <a:rPr lang="en-US" sz="2400" dirty="0" smtClean="0">
                <a:solidFill>
                  <a:srgbClr val="002060"/>
                </a:solidFill>
                <a:latin typeface="Calibri"/>
                <a:cs typeface="NikoshBAN" pitchFamily="2" charset="0"/>
              </a:rPr>
              <a:t> - **</a:t>
            </a:r>
            <a:endParaRPr lang="en-US" sz="2400" dirty="0">
              <a:solidFill>
                <a:srgbClr val="002060"/>
              </a:solidFill>
              <a:latin typeface="Calibri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8695" y="581414"/>
            <a:ext cx="4867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2178" y="1412411"/>
            <a:ext cx="8412480" cy="45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472439" y="3484597"/>
            <a:ext cx="3351771" cy="45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311318" y="4655217"/>
            <a:ext cx="3351772" cy="45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6199" y="3900560"/>
            <a:ext cx="4410911" cy="58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24" y="1728607"/>
            <a:ext cx="1972318" cy="1972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41" y="1593368"/>
            <a:ext cx="2040445" cy="2554345"/>
          </a:xfrm>
          <a:prstGeom prst="roundRect">
            <a:avLst>
              <a:gd name="adj" fmla="val 2019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91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130"/>
            <a:ext cx="4343400" cy="9836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itchFamily="2" charset="0"/>
              </a:rPr>
              <a:t>মূ</a:t>
            </a:r>
            <a:r>
              <a:rPr lang="bn-IN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ল্যায়ন</a:t>
            </a:r>
            <a:r>
              <a:rPr lang="bn-IN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4943" y="1370741"/>
            <a:ext cx="8991600" cy="523220"/>
          </a:xfrm>
          <a:prstGeom prst="rect">
            <a:avLst/>
          </a:prstGeom>
          <a:pattFill prst="dkUp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বিক্ষোভে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বসুন্ধরা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কেঁপে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4042" y="1967793"/>
            <a:ext cx="8991600" cy="461665"/>
          </a:xfrm>
          <a:prstGeom prst="rect">
            <a:avLst/>
          </a:prstGeom>
          <a:pattFill prst="dk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884" y="2489417"/>
            <a:ext cx="8991600" cy="523220"/>
          </a:xfrm>
          <a:prstGeom prst="rect">
            <a:avLst/>
          </a:prstGeom>
          <a:pattFill prst="dkUp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প্রশ্নঃ কবি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গাফ্‌ফার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884" y="3077385"/>
            <a:ext cx="8991600" cy="461665"/>
          </a:xfrm>
          <a:prstGeom prst="rect">
            <a:avLst/>
          </a:prstGeom>
          <a:pattFill prst="dk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কলামিস্ট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(খ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প্রাবন্ধিক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কথাশিল্পী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433" y="3614763"/>
            <a:ext cx="8991600" cy="523220"/>
          </a:xfrm>
          <a:prstGeom prst="rect">
            <a:avLst/>
          </a:prstGeom>
          <a:pattFill prst="dkUp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884" y="4202595"/>
            <a:ext cx="8991600" cy="461665"/>
          </a:xfrm>
          <a:prstGeom prst="rect">
            <a:avLst/>
          </a:prstGeom>
          <a:pattFill prst="dk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তুষের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রাগের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ক্রোধের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(ঘ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1620672" y="2021095"/>
            <a:ext cx="457200" cy="392609"/>
          </a:xfrm>
          <a:prstGeom prst="donut">
            <a:avLst>
              <a:gd name="adj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851711" y="3101847"/>
            <a:ext cx="457200" cy="441658"/>
          </a:xfrm>
          <a:prstGeom prst="donut">
            <a:avLst>
              <a:gd name="adj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794311" y="4220674"/>
            <a:ext cx="457200" cy="470575"/>
          </a:xfrm>
          <a:prstGeom prst="donut">
            <a:avLst>
              <a:gd name="adj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46" y="4801528"/>
            <a:ext cx="3082768" cy="17869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1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7323" y="5008728"/>
            <a:ext cx="102767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18512" y="600502"/>
            <a:ext cx="5254389" cy="3996519"/>
            <a:chOff x="3118512" y="600502"/>
            <a:chExt cx="5254389" cy="3996519"/>
          </a:xfrm>
        </p:grpSpPr>
        <p:sp>
          <p:nvSpPr>
            <p:cNvPr id="2" name="TextBox 1"/>
            <p:cNvSpPr txBox="1"/>
            <p:nvPr/>
          </p:nvSpPr>
          <p:spPr>
            <a:xfrm>
              <a:off x="3118512" y="600502"/>
              <a:ext cx="5254389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512" y="1978926"/>
              <a:ext cx="5254389" cy="261809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4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3" y="282175"/>
            <a:ext cx="8055455" cy="5769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3" y="6051212"/>
            <a:ext cx="11962596" cy="696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4410" y="2705725"/>
            <a:ext cx="46960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42" y="3429000"/>
            <a:ext cx="5606668" cy="280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621" y="897758"/>
            <a:ext cx="3457444" cy="2531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04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61" y="2127152"/>
            <a:ext cx="6905625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3" y="2127152"/>
            <a:ext cx="7005780" cy="39232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55845" y="368489"/>
            <a:ext cx="88301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inus 5"/>
          <p:cNvSpPr/>
          <p:nvPr/>
        </p:nvSpPr>
        <p:spPr>
          <a:xfrm>
            <a:off x="1" y="1018894"/>
            <a:ext cx="11909946" cy="759110"/>
          </a:xfrm>
          <a:prstGeom prst="mathMinu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8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8997" y="1924335"/>
            <a:ext cx="6974006" cy="37630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6848" y="614149"/>
            <a:ext cx="660551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282053" y="1216499"/>
            <a:ext cx="11627893" cy="759110"/>
          </a:xfrm>
          <a:prstGeom prst="mathMinu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1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81886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9785" y="550868"/>
            <a:ext cx="302513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185" y="1513363"/>
            <a:ext cx="11708841" cy="1002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8005" y="1613606"/>
            <a:ext cx="5020144" cy="49782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4681" y="2290421"/>
            <a:ext cx="4482779" cy="18158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8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গাফ্‌ফার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34" y="1613606"/>
            <a:ext cx="2821371" cy="49782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5946" y="358792"/>
            <a:ext cx="1866503" cy="1799829"/>
            <a:chOff x="243546" y="206392"/>
            <a:chExt cx="2114286" cy="21619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5070" y="298596"/>
            <a:ext cx="4146280" cy="11079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ক্ষনফল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053" y="1780922"/>
            <a:ext cx="1166831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8075" y="2609429"/>
            <a:ext cx="9200271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ভাষাপ্রেমে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উদ্ভূত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302263" y="1219512"/>
            <a:ext cx="11627893" cy="759110"/>
          </a:xfrm>
          <a:prstGeom prst="mathMinu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3400" y="356600"/>
            <a:ext cx="5285199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ক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বি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8897" y="3520075"/>
            <a:ext cx="39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আবদুল</a:t>
            </a:r>
            <a:r>
              <a:rPr lang="en-US" sz="28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গাফ্‌ফার</a:t>
            </a:r>
            <a:r>
              <a:rPr lang="en-US" sz="28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চৌধুরী</a:t>
            </a:r>
            <a:endParaRPr lang="en-US" sz="2800" dirty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33" y="1133475"/>
            <a:ext cx="1990725" cy="2295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urved Right Arrow 11"/>
          <p:cNvSpPr/>
          <p:nvPr/>
        </p:nvSpPr>
        <p:spPr>
          <a:xfrm>
            <a:off x="6960357" y="1182380"/>
            <a:ext cx="1542197" cy="682388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738599" y="1057806"/>
            <a:ext cx="3107658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১৯৩৪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7301552" y="2030622"/>
            <a:ext cx="1282889" cy="682388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7042245" y="2927770"/>
            <a:ext cx="1542197" cy="682388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38599" y="1935193"/>
            <a:ext cx="3107658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38599" y="2927770"/>
            <a:ext cx="3107658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সমাজমনস্ক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3806735" y="2030622"/>
            <a:ext cx="1269931" cy="690091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9539" y="1195316"/>
            <a:ext cx="3107658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4141" y="2927769"/>
            <a:ext cx="3107658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আঁধার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9539" y="2038325"/>
            <a:ext cx="3107658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ডানপিটে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শওকত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urved Left Arrow 22"/>
          <p:cNvSpPr/>
          <p:nvPr/>
        </p:nvSpPr>
        <p:spPr>
          <a:xfrm>
            <a:off x="3803470" y="1191465"/>
            <a:ext cx="1570776" cy="690091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>
            <a:off x="3817542" y="2923918"/>
            <a:ext cx="1570776" cy="690091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5" name="Minus 24"/>
          <p:cNvSpPr/>
          <p:nvPr/>
        </p:nvSpPr>
        <p:spPr>
          <a:xfrm rot="6140582">
            <a:off x="2569168" y="4959007"/>
            <a:ext cx="3345182" cy="682388"/>
          </a:xfrm>
          <a:prstGeom prst="mathMinus">
            <a:avLst>
              <a:gd name="adj1" fmla="val 140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TextBox 25"/>
          <p:cNvSpPr txBox="1"/>
          <p:nvPr/>
        </p:nvSpPr>
        <p:spPr>
          <a:xfrm>
            <a:off x="4624022" y="4224936"/>
            <a:ext cx="177292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কলামিস্ট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কথাশিল্পী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প্রাবন্ধিক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7672" y="4242268"/>
            <a:ext cx="333987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1552" y="4242268"/>
            <a:ext cx="3160657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হাফিজুর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  <p:sp>
        <p:nvSpPr>
          <p:cNvPr id="29" name="Minus 28"/>
          <p:cNvSpPr/>
          <p:nvPr/>
        </p:nvSpPr>
        <p:spPr>
          <a:xfrm rot="6140582">
            <a:off x="5201050" y="5026510"/>
            <a:ext cx="3345182" cy="682388"/>
          </a:xfrm>
          <a:prstGeom prst="mathMinus">
            <a:avLst>
              <a:gd name="adj1" fmla="val 140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33" name="Group 32"/>
          <p:cNvGrpSpPr/>
          <p:nvPr/>
        </p:nvGrpSpPr>
        <p:grpSpPr>
          <a:xfrm>
            <a:off x="395946" y="358792"/>
            <a:ext cx="1866503" cy="1799829"/>
            <a:chOff x="243546" y="206392"/>
            <a:chExt cx="2114286" cy="216190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1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4011" y="296191"/>
            <a:ext cx="5285199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876" y="1686467"/>
            <a:ext cx="300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769" y="1241945"/>
            <a:ext cx="2729552" cy="1535373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206587" y="1866986"/>
            <a:ext cx="46806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আত্মোৎসর্গে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সিক্ত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1876" y="3318595"/>
            <a:ext cx="300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অশ্রু-গড়া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769" y="2951693"/>
            <a:ext cx="2729552" cy="153109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206587" y="3213628"/>
            <a:ext cx="300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1876" y="5088297"/>
            <a:ext cx="300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769" y="4657158"/>
            <a:ext cx="2729552" cy="1556371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206587" y="4980346"/>
            <a:ext cx="300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600000" sx="101000" sy="101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3437" y="394147"/>
            <a:ext cx="5285199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876" y="1686467"/>
            <a:ext cx="300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1303" y="1776040"/>
            <a:ext cx="300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1876" y="3372934"/>
            <a:ext cx="300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1302" y="3372934"/>
            <a:ext cx="300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লগ্ন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058" y="5067441"/>
            <a:ext cx="300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অলকনন্দা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3190" y="5115467"/>
            <a:ext cx="3009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769" y="1187440"/>
            <a:ext cx="2729552" cy="1521273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770" y="2865868"/>
            <a:ext cx="2729552" cy="1537352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769" y="4560375"/>
            <a:ext cx="2729552" cy="1500416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roup 15"/>
          <p:cNvGrpSpPr/>
          <p:nvPr/>
        </p:nvGrpSpPr>
        <p:grpSpPr>
          <a:xfrm>
            <a:off x="243546" y="206392"/>
            <a:ext cx="1866503" cy="1799829"/>
            <a:chOff x="243546" y="206392"/>
            <a:chExt cx="2114286" cy="21619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46" y="206392"/>
              <a:ext cx="2114286" cy="216190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01416" y="785835"/>
              <a:ext cx="13086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Niagara Solid" panose="04020502070702020202" pitchFamily="82" charset="0"/>
                </a:rPr>
                <a:t>আব্দুল্লাহ আত তারিক</a:t>
              </a:r>
              <a:endParaRPr lang="en-US" sz="800" dirty="0">
                <a:latin typeface="Niagara Solid" panose="040205020707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886</Words>
  <Application>Microsoft Office PowerPoint</Application>
  <PresentationFormat>Widescreen</PresentationFormat>
  <Paragraphs>153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Niagara Solid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113</cp:revision>
  <dcterms:created xsi:type="dcterms:W3CDTF">2019-07-08T11:04:10Z</dcterms:created>
  <dcterms:modified xsi:type="dcterms:W3CDTF">2020-07-17T03:26:21Z</dcterms:modified>
</cp:coreProperties>
</file>