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33"/>
  </p:notesMasterIdLst>
  <p:sldIdLst>
    <p:sldId id="300" r:id="rId9"/>
    <p:sldId id="301" r:id="rId10"/>
    <p:sldId id="299" r:id="rId11"/>
    <p:sldId id="269" r:id="rId12"/>
    <p:sldId id="270" r:id="rId13"/>
    <p:sldId id="287" r:id="rId14"/>
    <p:sldId id="288" r:id="rId15"/>
    <p:sldId id="289" r:id="rId16"/>
    <p:sldId id="290" r:id="rId17"/>
    <p:sldId id="294" r:id="rId18"/>
    <p:sldId id="291" r:id="rId19"/>
    <p:sldId id="292" r:id="rId20"/>
    <p:sldId id="293" r:id="rId21"/>
    <p:sldId id="297" r:id="rId22"/>
    <p:sldId id="296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8229600" cy="5943600"/>
  <p:notesSz cx="6858000" cy="9144000"/>
  <p:defaultTextStyle>
    <a:defPPr>
      <a:defRPr lang="en-US"/>
    </a:defPPr>
    <a:lvl1pPr marL="0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3044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6089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9134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2178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5223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8270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41313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4357" algn="l" defTabSz="72608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44" y="-96"/>
      </p:cViewPr>
      <p:guideLst>
        <p:guide orient="horz" pos="1872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685800"/>
            <a:ext cx="4746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3044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6089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9134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2178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5223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8270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1313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4357" algn="l" defTabSz="72608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685800"/>
            <a:ext cx="4746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রাঙ্গামাটি</a:t>
            </a:r>
            <a:r>
              <a:rPr lang="en-US" sz="1300" dirty="0" smtClean="0">
                <a:solidFill>
                  <a:schemeClr val="tx1"/>
                </a:solidFill>
              </a:rPr>
              <a:t>,</a:t>
            </a:r>
            <a:r>
              <a:rPr lang="en-US" sz="13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খাগড়াছড়ি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বান্দরবান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লিখিত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বক্সে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ক্লিক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করলে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মানচিত্রে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স্থান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প্রদর্শিত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হবে</a:t>
            </a:r>
            <a:r>
              <a:rPr lang="en-US" sz="1400" baseline="0" dirty="0" smtClean="0">
                <a:solidFill>
                  <a:schemeClr val="tx1"/>
                </a:solidFill>
              </a:rPr>
              <a:t>।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AB08-75D8-4926-A977-7C68FFD98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20"/>
            <a:ext cx="7406640" cy="990600"/>
          </a:xfrm>
          <a:prstGeom prst="rect">
            <a:avLst/>
          </a:prstGeom>
        </p:spPr>
        <p:txBody>
          <a:bodyPr lIns="72611" tIns="36306" rIns="72611" bIns="363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1386848"/>
            <a:ext cx="7406640" cy="3922501"/>
          </a:xfrm>
          <a:prstGeom prst="rect">
            <a:avLst/>
          </a:prstGeom>
        </p:spPr>
        <p:txBody>
          <a:bodyPr vert="eaVert" lIns="72611" tIns="36306" rIns="72611" bIns="363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38027"/>
            <a:ext cx="1851660" cy="5071322"/>
          </a:xfrm>
          <a:prstGeom prst="rect">
            <a:avLst/>
          </a:prstGeom>
        </p:spPr>
        <p:txBody>
          <a:bodyPr vert="eaVert" lIns="72611" tIns="36306" rIns="72611" bIns="363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8027"/>
            <a:ext cx="5417820" cy="5071322"/>
          </a:xfrm>
          <a:prstGeom prst="rect">
            <a:avLst/>
          </a:prstGeom>
        </p:spPr>
        <p:txBody>
          <a:bodyPr vert="eaVert" lIns="72611" tIns="36306" rIns="72611" bIns="363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60" y="1188720"/>
            <a:ext cx="7066484" cy="1584960"/>
          </a:xfrm>
          <a:ln>
            <a:noFill/>
          </a:ln>
        </p:spPr>
        <p:txBody>
          <a:bodyPr vert="horz" tIns="0" rIns="145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064" y="2798065"/>
            <a:ext cx="7069226" cy="1518920"/>
          </a:xfrm>
        </p:spPr>
        <p:txBody>
          <a:bodyPr lIns="0" rIns="14523"/>
          <a:lstStyle>
            <a:lvl1pPr marL="0" marR="36310" indent="0" algn="r">
              <a:buNone/>
              <a:defRPr>
                <a:solidFill>
                  <a:schemeClr val="tx1"/>
                </a:solidFill>
              </a:defRPr>
            </a:lvl1pPr>
            <a:lvl2pPr marL="363088" indent="0" algn="ctr">
              <a:buNone/>
            </a:lvl2pPr>
            <a:lvl3pPr marL="726180" indent="0" algn="ctr">
              <a:buNone/>
            </a:lvl3pPr>
            <a:lvl4pPr marL="1089268" indent="0" algn="ctr">
              <a:buNone/>
            </a:lvl4pPr>
            <a:lvl5pPr marL="1452359" indent="0" algn="ctr">
              <a:buNone/>
            </a:lvl5pPr>
            <a:lvl6pPr marL="1815448" indent="0" algn="ctr">
              <a:buNone/>
            </a:lvl6pPr>
            <a:lvl7pPr marL="2178540" indent="0" algn="ctr">
              <a:buNone/>
            </a:lvl7pPr>
            <a:lvl8pPr marL="2541628" indent="0" algn="ctr">
              <a:buNone/>
            </a:lvl8pPr>
            <a:lvl9pPr marL="290471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4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6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8" y="1141173"/>
            <a:ext cx="6995160" cy="118079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8" y="2344045"/>
            <a:ext cx="6995160" cy="1308418"/>
          </a:xfrm>
        </p:spPr>
        <p:txBody>
          <a:bodyPr lIns="36310" rIns="36310"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10"/>
            <a:ext cx="740664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664074"/>
            <a:ext cx="3634740" cy="384352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664074"/>
            <a:ext cx="3634740" cy="3843528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10"/>
            <a:ext cx="7406640" cy="990600"/>
          </a:xfrm>
        </p:spPr>
        <p:txBody>
          <a:bodyPr tIns="3631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607882"/>
            <a:ext cx="3636170" cy="571439"/>
          </a:xfrm>
        </p:spPr>
        <p:txBody>
          <a:bodyPr lIns="36310" tIns="0" rIns="36310" bIns="0" anchor="ctr">
            <a:noAutofit/>
          </a:bodyPr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8" y="1611795"/>
            <a:ext cx="3637598" cy="567531"/>
          </a:xfrm>
        </p:spPr>
        <p:txBody>
          <a:bodyPr lIns="36310" tIns="0" rIns="36310" bIns="0" anchor="ctr"/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2179325"/>
            <a:ext cx="3636170" cy="3332957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8" y="2179325"/>
            <a:ext cx="3637598" cy="3332957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8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10"/>
            <a:ext cx="7475220" cy="990600"/>
          </a:xfrm>
        </p:spPr>
        <p:txBody>
          <a:bodyPr vert="horz" tIns="3631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11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445773"/>
            <a:ext cx="2468880" cy="10071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0" y="1452880"/>
            <a:ext cx="2468880" cy="3962400"/>
          </a:xfrm>
        </p:spPr>
        <p:txBody>
          <a:bodyPr lIns="14523" rIns="14523"/>
          <a:lstStyle>
            <a:lvl1pPr marL="0" indent="0" algn="l">
              <a:buNone/>
              <a:defRPr sz="11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50" y="1452880"/>
            <a:ext cx="4600575" cy="39624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20"/>
            <a:ext cx="7406640" cy="990600"/>
          </a:xfrm>
          <a:prstGeom prst="rect">
            <a:avLst/>
          </a:prstGeom>
        </p:spPr>
        <p:txBody>
          <a:bodyPr lIns="72611" tIns="36306" rIns="72611" bIns="363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386848"/>
            <a:ext cx="7406640" cy="3922501"/>
          </a:xfrm>
          <a:prstGeom prst="rect">
            <a:avLst/>
          </a:prstGeom>
        </p:spPr>
        <p:txBody>
          <a:bodyPr lIns="72611" tIns="36306" rIns="72611" bIns="363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78" y="960334"/>
            <a:ext cx="4732020" cy="3566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19" tIns="36310" rIns="72619" bIns="36310" rtlCol="0" anchor="ctr"/>
          <a:lstStyle/>
          <a:p>
            <a:pPr algn="ctr" defTabSz="686931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21" y="4645133"/>
            <a:ext cx="139904" cy="13472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19" tIns="36310" rIns="72619" bIns="36310" rtlCol="0" anchor="ctr"/>
          <a:lstStyle/>
          <a:p>
            <a:pPr algn="ctr" defTabSz="686931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020071"/>
            <a:ext cx="1991564" cy="1371605"/>
          </a:xfrm>
        </p:spPr>
        <p:txBody>
          <a:bodyPr vert="horz" lIns="36310" tIns="36310" rIns="36310" bIns="36310" anchor="b"/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2451614"/>
            <a:ext cx="1988820" cy="1888744"/>
          </a:xfrm>
        </p:spPr>
        <p:txBody>
          <a:bodyPr lIns="50835" rIns="36310" bIns="36310" anchor="t"/>
          <a:lstStyle>
            <a:lvl1pPr marL="0" indent="0" algn="l">
              <a:spcBef>
                <a:spcPts val="199"/>
              </a:spcBef>
              <a:buFontTx/>
              <a:buNone/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5508842"/>
            <a:ext cx="548640" cy="316442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4" y="1039582"/>
            <a:ext cx="4155948" cy="3407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73" y="5041058"/>
            <a:ext cx="8246745" cy="902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19" tIns="36310" rIns="72619" bIns="36310" anchor="t" compatLnSpc="1"/>
          <a:lstStyle/>
          <a:p>
            <a:pPr defTabSz="68693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350" y="5390522"/>
            <a:ext cx="4286250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19" tIns="36310" rIns="72619" bIns="36310" anchor="t" compatLnSpc="1"/>
          <a:lstStyle/>
          <a:p>
            <a:pPr defTabSz="686931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7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5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792483"/>
            <a:ext cx="1851660" cy="45168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792483"/>
            <a:ext cx="5417820" cy="451686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3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73" y="1188720"/>
            <a:ext cx="7066485" cy="1584960"/>
          </a:xfrm>
          <a:ln>
            <a:noFill/>
          </a:ln>
        </p:spPr>
        <p:txBody>
          <a:bodyPr vert="horz" tIns="0" rIns="1906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110" y="2798068"/>
            <a:ext cx="7069226" cy="1518920"/>
          </a:xfrm>
        </p:spPr>
        <p:txBody>
          <a:bodyPr lIns="0" rIns="19069"/>
          <a:lstStyle>
            <a:lvl1pPr marL="0" marR="47675" indent="0" algn="r">
              <a:buNone/>
              <a:defRPr>
                <a:solidFill>
                  <a:schemeClr val="tx1"/>
                </a:solidFill>
              </a:defRPr>
            </a:lvl1pPr>
            <a:lvl2pPr marL="476768" indent="0" algn="ctr">
              <a:buNone/>
            </a:lvl2pPr>
            <a:lvl3pPr marL="953531" indent="0" algn="ctr">
              <a:buNone/>
            </a:lvl3pPr>
            <a:lvl4pPr marL="1430279" indent="0" algn="ctr">
              <a:buNone/>
            </a:lvl4pPr>
            <a:lvl5pPr marL="1907052" indent="0" algn="ctr">
              <a:buNone/>
            </a:lvl5pPr>
            <a:lvl6pPr marL="2383822" indent="0" algn="ctr">
              <a:buNone/>
            </a:lvl6pPr>
            <a:lvl7pPr marL="2860567" indent="0" algn="ctr">
              <a:buNone/>
            </a:lvl7pPr>
            <a:lvl8pPr marL="3337327" indent="0" algn="ctr">
              <a:buNone/>
            </a:lvl8pPr>
            <a:lvl9pPr marL="381408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5" y="1141181"/>
            <a:ext cx="6995160" cy="118079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5" y="2344049"/>
            <a:ext cx="6995160" cy="1308418"/>
          </a:xfrm>
        </p:spPr>
        <p:txBody>
          <a:bodyPr lIns="47675" rIns="47675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0664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06640" cy="990600"/>
          </a:xfrm>
        </p:spPr>
        <p:txBody>
          <a:bodyPr tIns="4767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90" y="1607894"/>
            <a:ext cx="3636171" cy="571441"/>
          </a:xfrm>
        </p:spPr>
        <p:txBody>
          <a:bodyPr lIns="47675" tIns="0" rIns="47675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32" y="1611805"/>
            <a:ext cx="3637598" cy="567528"/>
          </a:xfrm>
        </p:spPr>
        <p:txBody>
          <a:bodyPr lIns="47675" tIns="0" rIns="47675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18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90" y="2179339"/>
            <a:ext cx="3636171" cy="3332960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32" y="2179339"/>
            <a:ext cx="3637598" cy="3332960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5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75220" cy="990600"/>
          </a:xfrm>
        </p:spPr>
        <p:txBody>
          <a:bodyPr vert="horz" tIns="4767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819320"/>
            <a:ext cx="6995160" cy="1180465"/>
          </a:xfrm>
          <a:prstGeom prst="rect">
            <a:avLst/>
          </a:prstGeom>
        </p:spPr>
        <p:txBody>
          <a:bodyPr lIns="72611" tIns="36306" rIns="72611" bIns="36306"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519160"/>
            <a:ext cx="6995160" cy="1300163"/>
          </a:xfrm>
          <a:prstGeom prst="rect">
            <a:avLst/>
          </a:prstGeom>
        </p:spPr>
        <p:txBody>
          <a:bodyPr lIns="72611" tIns="36306" rIns="72611" bIns="36306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3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60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91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21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5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8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13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43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445770"/>
            <a:ext cx="2468880" cy="10071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3" y="1452880"/>
            <a:ext cx="2468880" cy="3962400"/>
          </a:xfrm>
        </p:spPr>
        <p:txBody>
          <a:bodyPr lIns="19069" rIns="19069"/>
          <a:lstStyle>
            <a:lvl1pPr marL="0" indent="0" algn="l">
              <a:buNone/>
              <a:defRPr sz="15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58" y="1452880"/>
            <a:ext cx="4600575" cy="3962400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500"/>
            </a:lvl3pPr>
            <a:lvl4pPr>
              <a:defRPr sz="22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80" y="960336"/>
            <a:ext cx="4732020" cy="3566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71" tIns="47675" rIns="95371" bIns="47675" rtlCol="0" anchor="ctr"/>
          <a:lstStyle/>
          <a:p>
            <a:pPr algn="ctr" defTabSz="901984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39" y="4645149"/>
            <a:ext cx="139905" cy="13471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71" tIns="47675" rIns="95371" bIns="47675" rtlCol="0" anchor="ctr"/>
          <a:lstStyle/>
          <a:p>
            <a:pPr algn="ctr" defTabSz="901984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3" y="1020078"/>
            <a:ext cx="1991565" cy="1371604"/>
          </a:xfrm>
        </p:spPr>
        <p:txBody>
          <a:bodyPr vert="horz" lIns="47675" tIns="47675" rIns="47675" bIns="47675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2451612"/>
            <a:ext cx="1988820" cy="1888744"/>
          </a:xfrm>
        </p:spPr>
        <p:txBody>
          <a:bodyPr lIns="66750" rIns="47675" bIns="47675" anchor="t"/>
          <a:lstStyle>
            <a:lvl1pPr marL="0" indent="0" algn="l">
              <a:spcBef>
                <a:spcPts val="262"/>
              </a:spcBef>
              <a:buFontTx/>
              <a:buNone/>
              <a:defRPr sz="15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5508860"/>
            <a:ext cx="548640" cy="3164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6" y="1039584"/>
            <a:ext cx="4155948" cy="3407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68" y="5041077"/>
            <a:ext cx="8246745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371" tIns="47675" rIns="95371" bIns="47675" anchor="t" compatLnSpc="1"/>
          <a:lstStyle/>
          <a:p>
            <a:pPr defTabSz="90198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352" y="5390517"/>
            <a:ext cx="4286250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371" tIns="47675" rIns="95371" bIns="47675" anchor="t" compatLnSpc="1"/>
          <a:lstStyle/>
          <a:p>
            <a:pPr defTabSz="901984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1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1" y="792482"/>
            <a:ext cx="1851660" cy="45168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792482"/>
            <a:ext cx="5417820" cy="45168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77" y="1188720"/>
            <a:ext cx="7066485" cy="1584960"/>
          </a:xfrm>
          <a:ln>
            <a:noFill/>
          </a:ln>
        </p:spPr>
        <p:txBody>
          <a:bodyPr vert="horz" tIns="0" rIns="177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106" y="2798068"/>
            <a:ext cx="7069226" cy="1518920"/>
          </a:xfrm>
        </p:spPr>
        <p:txBody>
          <a:bodyPr lIns="0" rIns="17706"/>
          <a:lstStyle>
            <a:lvl1pPr marL="0" marR="44284" indent="0" algn="r">
              <a:buNone/>
              <a:defRPr>
                <a:solidFill>
                  <a:schemeClr val="tx1"/>
                </a:solidFill>
              </a:defRPr>
            </a:lvl1pPr>
            <a:lvl2pPr marL="442865" indent="0" algn="ctr">
              <a:buNone/>
            </a:lvl2pPr>
            <a:lvl3pPr marL="885724" indent="0" algn="ctr">
              <a:buNone/>
            </a:lvl3pPr>
            <a:lvl4pPr marL="1328583" indent="0" algn="ctr">
              <a:buNone/>
            </a:lvl4pPr>
            <a:lvl5pPr marL="1771446" indent="0" algn="ctr">
              <a:buNone/>
            </a:lvl5pPr>
            <a:lvl6pPr marL="2214298" indent="0" algn="ctr">
              <a:buNone/>
            </a:lvl6pPr>
            <a:lvl7pPr marL="2657161" indent="0" algn="ctr">
              <a:buNone/>
            </a:lvl7pPr>
            <a:lvl8pPr marL="3100024" indent="0" algn="ctr">
              <a:buNone/>
            </a:lvl8pPr>
            <a:lvl9pPr marL="354288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5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76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5" y="1141194"/>
            <a:ext cx="6995160" cy="118079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5" y="2344062"/>
            <a:ext cx="6995160" cy="1308418"/>
          </a:xfrm>
        </p:spPr>
        <p:txBody>
          <a:bodyPr lIns="44284" rIns="44284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8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21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 tIns="4428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40" y="1607903"/>
            <a:ext cx="3636172" cy="571441"/>
          </a:xfrm>
        </p:spPr>
        <p:txBody>
          <a:bodyPr lIns="44284" tIns="0" rIns="4428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80" y="1611805"/>
            <a:ext cx="3637598" cy="567528"/>
          </a:xfrm>
        </p:spPr>
        <p:txBody>
          <a:bodyPr lIns="44284" tIns="0" rIns="4428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540" y="2179352"/>
            <a:ext cx="3636172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80" y="2179352"/>
            <a:ext cx="3637598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98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75220" cy="990600"/>
          </a:xfrm>
        </p:spPr>
        <p:txBody>
          <a:bodyPr vert="horz" tIns="44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20"/>
            <a:ext cx="7406640" cy="990600"/>
          </a:xfrm>
          <a:prstGeom prst="rect">
            <a:avLst/>
          </a:prstGeom>
        </p:spPr>
        <p:txBody>
          <a:bodyPr lIns="72611" tIns="36306" rIns="72611" bIns="363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86848"/>
            <a:ext cx="3634740" cy="3922501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86848"/>
            <a:ext cx="3634740" cy="3922501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58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445770"/>
            <a:ext cx="2468880" cy="10071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3" y="1452880"/>
            <a:ext cx="2468880" cy="3962400"/>
          </a:xfrm>
        </p:spPr>
        <p:txBody>
          <a:bodyPr lIns="17706" rIns="17706"/>
          <a:lstStyle>
            <a:lvl1pPr marL="0" indent="0" algn="l">
              <a:buNone/>
              <a:defRPr sz="14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59" y="1452880"/>
            <a:ext cx="4600575" cy="3962400"/>
          </a:xfrm>
        </p:spPr>
        <p:txBody>
          <a:bodyPr tIns="0"/>
          <a:lstStyle>
            <a:lvl1pPr>
              <a:defRPr sz="2500"/>
            </a:lvl1pPr>
            <a:lvl2pPr>
              <a:defRPr sz="25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4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83" y="960336"/>
            <a:ext cx="4732020" cy="3566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5" tIns="44284" rIns="88575" bIns="44284" rtlCol="0" anchor="ctr"/>
          <a:lstStyle/>
          <a:p>
            <a:pPr algn="ctr" defTabSz="83784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39" y="4645158"/>
            <a:ext cx="139905" cy="13471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5" tIns="44284" rIns="88575" bIns="44284" rtlCol="0" anchor="ctr"/>
          <a:lstStyle/>
          <a:p>
            <a:pPr algn="ctr" defTabSz="83784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4" y="1020078"/>
            <a:ext cx="1991565" cy="1371604"/>
          </a:xfrm>
        </p:spPr>
        <p:txBody>
          <a:bodyPr vert="horz" lIns="44284" tIns="44284" rIns="44284" bIns="44284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2451612"/>
            <a:ext cx="1988820" cy="1888744"/>
          </a:xfrm>
        </p:spPr>
        <p:txBody>
          <a:bodyPr lIns="62015" rIns="44284" bIns="44284" anchor="t"/>
          <a:lstStyle>
            <a:lvl1pPr marL="0" indent="0" algn="l">
              <a:spcBef>
                <a:spcPts val="243"/>
              </a:spcBef>
              <a:buFontTx/>
              <a:buNone/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5508873"/>
            <a:ext cx="548640" cy="3164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9" y="1039584"/>
            <a:ext cx="4155948" cy="3407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15" y="504109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75" tIns="44284" rIns="88575" bIns="44284" anchor="t" compatLnSpc="1"/>
          <a:lstStyle/>
          <a:p>
            <a:pPr defTabSz="83784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425" y="5390526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75" tIns="44284" rIns="88575" bIns="44284" anchor="t" compatLnSpc="1"/>
          <a:lstStyle/>
          <a:p>
            <a:pPr defTabSz="837849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1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98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5" y="792482"/>
            <a:ext cx="1851660" cy="45168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792482"/>
            <a:ext cx="5417820" cy="45168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59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77" y="1188720"/>
            <a:ext cx="7066485" cy="1584960"/>
          </a:xfrm>
          <a:ln>
            <a:noFill/>
          </a:ln>
        </p:spPr>
        <p:txBody>
          <a:bodyPr vert="horz" tIns="0" rIns="1772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098" y="2798068"/>
            <a:ext cx="7069226" cy="1518920"/>
          </a:xfrm>
        </p:spPr>
        <p:txBody>
          <a:bodyPr lIns="0" rIns="17722"/>
          <a:lstStyle>
            <a:lvl1pPr marL="0" marR="44321" indent="0" algn="r">
              <a:buNone/>
              <a:defRPr>
                <a:solidFill>
                  <a:schemeClr val="tx1"/>
                </a:solidFill>
              </a:defRPr>
            </a:lvl1pPr>
            <a:lvl2pPr marL="443232" indent="0" algn="ctr">
              <a:buNone/>
            </a:lvl2pPr>
            <a:lvl3pPr marL="886449" indent="0" algn="ctr">
              <a:buNone/>
            </a:lvl3pPr>
            <a:lvl4pPr marL="1329678" indent="0" algn="ctr">
              <a:buNone/>
            </a:lvl4pPr>
            <a:lvl5pPr marL="1772904" indent="0" algn="ctr">
              <a:buNone/>
            </a:lvl5pPr>
            <a:lvl6pPr marL="2216124" indent="0" algn="ctr">
              <a:buNone/>
            </a:lvl6pPr>
            <a:lvl7pPr marL="2659350" indent="0" algn="ctr">
              <a:buNone/>
            </a:lvl7pPr>
            <a:lvl8pPr marL="3102576" indent="0" algn="ctr">
              <a:buNone/>
            </a:lvl8pPr>
            <a:lvl9pPr marL="35458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72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0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5" y="1141194"/>
            <a:ext cx="6995160" cy="118079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5" y="2344062"/>
            <a:ext cx="6995160" cy="1308418"/>
          </a:xfrm>
        </p:spPr>
        <p:txBody>
          <a:bodyPr lIns="44321" rIns="44321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1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 tIns="4432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26" y="1607903"/>
            <a:ext cx="3636172" cy="571441"/>
          </a:xfrm>
        </p:spPr>
        <p:txBody>
          <a:bodyPr lIns="44321" tIns="0" rIns="4432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72" y="1611805"/>
            <a:ext cx="3637598" cy="567528"/>
          </a:xfrm>
        </p:spPr>
        <p:txBody>
          <a:bodyPr lIns="44321" tIns="0" rIns="4432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526" y="2179352"/>
            <a:ext cx="3636172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72" y="2179352"/>
            <a:ext cx="3637598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20"/>
            <a:ext cx="7406640" cy="990600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0432"/>
            <a:ext cx="3636170" cy="554461"/>
          </a:xfrm>
          <a:prstGeom prst="rect">
            <a:avLst/>
          </a:prstGeom>
        </p:spPr>
        <p:txBody>
          <a:bodyPr lIns="72611" tIns="36306" rIns="72611" bIns="36306" anchor="b"/>
          <a:lstStyle>
            <a:lvl1pPr marL="0" indent="0">
              <a:buNone/>
              <a:defRPr sz="1900" b="1"/>
            </a:lvl1pPr>
            <a:lvl2pPr marL="363044" indent="0">
              <a:buNone/>
              <a:defRPr sz="1600" b="1"/>
            </a:lvl2pPr>
            <a:lvl3pPr marL="726089" indent="0">
              <a:buNone/>
              <a:defRPr sz="1400" b="1"/>
            </a:lvl3pPr>
            <a:lvl4pPr marL="1089134" indent="0">
              <a:buNone/>
              <a:defRPr sz="1300" b="1"/>
            </a:lvl4pPr>
            <a:lvl5pPr marL="1452178" indent="0">
              <a:buNone/>
              <a:defRPr sz="1300" b="1"/>
            </a:lvl5pPr>
            <a:lvl6pPr marL="1815223" indent="0">
              <a:buNone/>
              <a:defRPr sz="1300" b="1"/>
            </a:lvl6pPr>
            <a:lvl7pPr marL="2178270" indent="0">
              <a:buNone/>
              <a:defRPr sz="1300" b="1"/>
            </a:lvl7pPr>
            <a:lvl8pPr marL="2541313" indent="0">
              <a:buNone/>
              <a:defRPr sz="1300" b="1"/>
            </a:lvl8pPr>
            <a:lvl9pPr marL="290435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884895"/>
            <a:ext cx="3636170" cy="3424450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8" y="1330432"/>
            <a:ext cx="3637598" cy="554461"/>
          </a:xfrm>
          <a:prstGeom prst="rect">
            <a:avLst/>
          </a:prstGeom>
        </p:spPr>
        <p:txBody>
          <a:bodyPr lIns="72611" tIns="36306" rIns="72611" bIns="36306" anchor="b"/>
          <a:lstStyle>
            <a:lvl1pPr marL="0" indent="0">
              <a:buNone/>
              <a:defRPr sz="1900" b="1"/>
            </a:lvl1pPr>
            <a:lvl2pPr marL="363044" indent="0">
              <a:buNone/>
              <a:defRPr sz="1600" b="1"/>
            </a:lvl2pPr>
            <a:lvl3pPr marL="726089" indent="0">
              <a:buNone/>
              <a:defRPr sz="1400" b="1"/>
            </a:lvl3pPr>
            <a:lvl4pPr marL="1089134" indent="0">
              <a:buNone/>
              <a:defRPr sz="1300" b="1"/>
            </a:lvl4pPr>
            <a:lvl5pPr marL="1452178" indent="0">
              <a:buNone/>
              <a:defRPr sz="1300" b="1"/>
            </a:lvl5pPr>
            <a:lvl6pPr marL="1815223" indent="0">
              <a:buNone/>
              <a:defRPr sz="1300" b="1"/>
            </a:lvl6pPr>
            <a:lvl7pPr marL="2178270" indent="0">
              <a:buNone/>
              <a:defRPr sz="1300" b="1"/>
            </a:lvl7pPr>
            <a:lvl8pPr marL="2541313" indent="0">
              <a:buNone/>
              <a:defRPr sz="1300" b="1"/>
            </a:lvl8pPr>
            <a:lvl9pPr marL="2904357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8" y="1884895"/>
            <a:ext cx="3637598" cy="3424450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75220" cy="990600"/>
          </a:xfrm>
        </p:spPr>
        <p:txBody>
          <a:bodyPr vert="horz" tIns="4432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10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8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445770"/>
            <a:ext cx="2468880" cy="10071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3" y="1452880"/>
            <a:ext cx="2468880" cy="3962400"/>
          </a:xfrm>
        </p:spPr>
        <p:txBody>
          <a:bodyPr lIns="17722" rIns="17722"/>
          <a:lstStyle>
            <a:lvl1pPr marL="0" indent="0" algn="l">
              <a:buNone/>
              <a:defRPr sz="14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59" y="1452880"/>
            <a:ext cx="4600575" cy="3962400"/>
          </a:xfrm>
        </p:spPr>
        <p:txBody>
          <a:bodyPr tIns="0"/>
          <a:lstStyle>
            <a:lvl1pPr>
              <a:defRPr sz="2500"/>
            </a:lvl1pPr>
            <a:lvl2pPr>
              <a:defRPr sz="25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26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83" y="960336"/>
            <a:ext cx="4732020" cy="3566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8" tIns="44321" rIns="88648" bIns="44321" rtlCol="0" anchor="ctr"/>
          <a:lstStyle/>
          <a:p>
            <a:pPr algn="ctr" defTabSz="838534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39" y="4645158"/>
            <a:ext cx="139905" cy="13471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8" tIns="44321" rIns="88648" bIns="44321" rtlCol="0" anchor="ctr"/>
          <a:lstStyle/>
          <a:p>
            <a:pPr algn="ctr" defTabSz="838534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4" y="1020078"/>
            <a:ext cx="1991565" cy="1371604"/>
          </a:xfrm>
        </p:spPr>
        <p:txBody>
          <a:bodyPr vert="horz" lIns="44321" tIns="44321" rIns="44321" bIns="44321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2451612"/>
            <a:ext cx="1988820" cy="1888744"/>
          </a:xfrm>
        </p:spPr>
        <p:txBody>
          <a:bodyPr lIns="62065" rIns="44321" bIns="44321" anchor="t"/>
          <a:lstStyle>
            <a:lvl1pPr marL="0" indent="0" algn="l">
              <a:spcBef>
                <a:spcPts val="243"/>
              </a:spcBef>
              <a:buFontTx/>
              <a:buNone/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5508873"/>
            <a:ext cx="548640" cy="3164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9" y="1039584"/>
            <a:ext cx="4155948" cy="3407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37" y="504109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648" tIns="44321" rIns="88648" bIns="44321" anchor="t" compatLnSpc="1"/>
          <a:lstStyle/>
          <a:p>
            <a:pPr defTabSz="83853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411" y="5390526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648" tIns="44321" rIns="88648" bIns="44321" anchor="t" compatLnSpc="1"/>
          <a:lstStyle/>
          <a:p>
            <a:pPr defTabSz="838534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08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5" y="792482"/>
            <a:ext cx="1851660" cy="45168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792482"/>
            <a:ext cx="5417820" cy="45168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77" y="1188720"/>
            <a:ext cx="7066485" cy="1584960"/>
          </a:xfrm>
          <a:ln>
            <a:noFill/>
          </a:ln>
        </p:spPr>
        <p:txBody>
          <a:bodyPr vert="horz" tIns="0" rIns="177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068" y="2798068"/>
            <a:ext cx="7069226" cy="1518920"/>
          </a:xfrm>
        </p:spPr>
        <p:txBody>
          <a:bodyPr lIns="0" rIns="17785"/>
          <a:lstStyle>
            <a:lvl1pPr marL="0" marR="44461" indent="0" algn="r">
              <a:buNone/>
              <a:defRPr>
                <a:solidFill>
                  <a:schemeClr val="tx1"/>
                </a:solidFill>
              </a:defRPr>
            </a:lvl1pPr>
            <a:lvl2pPr marL="444635" indent="0" algn="ctr">
              <a:buNone/>
            </a:lvl2pPr>
            <a:lvl3pPr marL="889271" indent="0" algn="ctr">
              <a:buNone/>
            </a:lvl3pPr>
            <a:lvl4pPr marL="1333910" indent="0" algn="ctr">
              <a:buNone/>
            </a:lvl4pPr>
            <a:lvl5pPr marL="1778543" indent="0" algn="ctr">
              <a:buNone/>
            </a:lvl5pPr>
            <a:lvl6pPr marL="2223178" indent="0" algn="ctr">
              <a:buNone/>
            </a:lvl6pPr>
            <a:lvl7pPr marL="2667816" indent="0" algn="ctr">
              <a:buNone/>
            </a:lvl7pPr>
            <a:lvl8pPr marL="3112449" indent="0" algn="ctr">
              <a:buNone/>
            </a:lvl8pPr>
            <a:lvl9pPr marL="355708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5" y="1141194"/>
            <a:ext cx="6995160" cy="118079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5" y="2344062"/>
            <a:ext cx="6995160" cy="1308418"/>
          </a:xfrm>
        </p:spPr>
        <p:txBody>
          <a:bodyPr lIns="44461" rIns="44461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61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1" y="1664071"/>
            <a:ext cx="3634740" cy="3843528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20"/>
            <a:ext cx="7406640" cy="990600"/>
          </a:xfrm>
          <a:prstGeom prst="rect">
            <a:avLst/>
          </a:prstGeom>
        </p:spPr>
        <p:txBody>
          <a:bodyPr lIns="72611" tIns="36306" rIns="72611" bIns="363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3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</p:spPr>
        <p:txBody>
          <a:bodyPr tIns="4446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91" y="1607900"/>
            <a:ext cx="3636172" cy="571441"/>
          </a:xfrm>
        </p:spPr>
        <p:txBody>
          <a:bodyPr lIns="44461" tIns="0" rIns="4446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40" y="1611805"/>
            <a:ext cx="3637598" cy="567528"/>
          </a:xfrm>
        </p:spPr>
        <p:txBody>
          <a:bodyPr lIns="44461" tIns="0" rIns="4446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91" y="2179352"/>
            <a:ext cx="3636172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40" y="2179352"/>
            <a:ext cx="3637598" cy="3332960"/>
          </a:xfrm>
        </p:spPr>
        <p:txBody>
          <a:bodyPr t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42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75220" cy="990600"/>
          </a:xfrm>
        </p:spPr>
        <p:txBody>
          <a:bodyPr vert="horz" tIns="4446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7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0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3" y="445770"/>
            <a:ext cx="2468880" cy="10071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3" y="1452880"/>
            <a:ext cx="2468880" cy="3962400"/>
          </a:xfrm>
        </p:spPr>
        <p:txBody>
          <a:bodyPr lIns="17785" rIns="17785"/>
          <a:lstStyle>
            <a:lvl1pPr marL="0" indent="0" algn="l">
              <a:buNone/>
              <a:defRPr sz="1400"/>
            </a:lvl1pPr>
            <a:lvl2pPr indent="0" algn="l">
              <a:buNone/>
              <a:defRPr sz="1100"/>
            </a:lvl2pPr>
            <a:lvl3pPr indent="0" algn="l">
              <a:buNone/>
              <a:defRPr sz="10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59" y="1452880"/>
            <a:ext cx="4600575" cy="3962400"/>
          </a:xfrm>
        </p:spPr>
        <p:txBody>
          <a:bodyPr tIns="0"/>
          <a:lstStyle>
            <a:lvl1pPr>
              <a:defRPr sz="2500"/>
            </a:lvl1pPr>
            <a:lvl2pPr>
              <a:defRPr sz="25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7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80" y="960336"/>
            <a:ext cx="4732020" cy="35661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29" tIns="44461" rIns="88929" bIns="44461" rtlCol="0" anchor="ctr"/>
          <a:lstStyle/>
          <a:p>
            <a:pPr algn="ctr" defTabSz="841208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39" y="4645155"/>
            <a:ext cx="139905" cy="13471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29" tIns="44461" rIns="88929" bIns="44461" rtlCol="0" anchor="ctr"/>
          <a:lstStyle/>
          <a:p>
            <a:pPr algn="ctr" defTabSz="841208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4" y="1020078"/>
            <a:ext cx="1991565" cy="1371604"/>
          </a:xfrm>
        </p:spPr>
        <p:txBody>
          <a:bodyPr vert="horz" lIns="44461" tIns="44461" rIns="44461" bIns="44461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2451612"/>
            <a:ext cx="1988820" cy="1888744"/>
          </a:xfrm>
        </p:spPr>
        <p:txBody>
          <a:bodyPr lIns="62253" rIns="44461" bIns="44461" anchor="t"/>
          <a:lstStyle>
            <a:lvl1pPr marL="0" indent="0" algn="l">
              <a:spcBef>
                <a:spcPts val="243"/>
              </a:spcBef>
              <a:buFontTx/>
              <a:buNone/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5508873"/>
            <a:ext cx="548640" cy="3164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6" y="1039584"/>
            <a:ext cx="4155948" cy="340766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54" y="504109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29" tIns="44461" rIns="88929" bIns="44461" anchor="t" compatLnSpc="1"/>
          <a:lstStyle/>
          <a:p>
            <a:pPr defTabSz="841208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375" y="5390523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29" tIns="44461" rIns="88929" bIns="44461" anchor="t" compatLnSpc="1"/>
          <a:lstStyle/>
          <a:p>
            <a:pPr defTabSz="841208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4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8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5" y="792482"/>
            <a:ext cx="1851660" cy="45168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792482"/>
            <a:ext cx="5417820" cy="45168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5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14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595" tIns="36298" rIns="72595" bIns="362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386848"/>
            <a:ext cx="7406640" cy="3922501"/>
          </a:xfrm>
          <a:prstGeom prst="rect">
            <a:avLst/>
          </a:prstGeom>
        </p:spPr>
        <p:txBody>
          <a:bodyPr lIns="72595" tIns="36298" rIns="72595" bIns="362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3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819320"/>
            <a:ext cx="6995160" cy="1180465"/>
          </a:xfrm>
          <a:prstGeom prst="rect">
            <a:avLst/>
          </a:prstGeom>
        </p:spPr>
        <p:txBody>
          <a:bodyPr lIns="72595" tIns="36298" rIns="72595" bIns="36298"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519160"/>
            <a:ext cx="6995160" cy="1300163"/>
          </a:xfrm>
          <a:prstGeom prst="rect">
            <a:avLst/>
          </a:prstGeom>
        </p:spPr>
        <p:txBody>
          <a:bodyPr lIns="72595" tIns="36298" rIns="72595" bIns="36298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9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8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8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78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7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37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7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595" tIns="36298" rIns="72595" bIns="362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86848"/>
            <a:ext cx="3634740" cy="3922501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86848"/>
            <a:ext cx="3634740" cy="3922501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0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3" y="1330432"/>
            <a:ext cx="3636169" cy="554461"/>
          </a:xfrm>
          <a:prstGeom prst="rect">
            <a:avLst/>
          </a:prstGeom>
        </p:spPr>
        <p:txBody>
          <a:bodyPr lIns="72595" tIns="36298" rIns="72595" bIns="36298" anchor="b"/>
          <a:lstStyle>
            <a:lvl1pPr marL="0" indent="0">
              <a:buNone/>
              <a:defRPr sz="1900" b="1"/>
            </a:lvl1pPr>
            <a:lvl2pPr marL="362965" indent="0">
              <a:buNone/>
              <a:defRPr sz="1600" b="1"/>
            </a:lvl2pPr>
            <a:lvl3pPr marL="725933" indent="0">
              <a:buNone/>
              <a:defRPr sz="1400" b="1"/>
            </a:lvl3pPr>
            <a:lvl4pPr marL="1088901" indent="0">
              <a:buNone/>
              <a:defRPr sz="1300" b="1"/>
            </a:lvl4pPr>
            <a:lvl5pPr marL="1451867" indent="0">
              <a:buNone/>
              <a:defRPr sz="1300" b="1"/>
            </a:lvl5pPr>
            <a:lvl6pPr marL="1814834" indent="0">
              <a:buNone/>
              <a:defRPr sz="1300" b="1"/>
            </a:lvl6pPr>
            <a:lvl7pPr marL="2177801" indent="0">
              <a:buNone/>
              <a:defRPr sz="1300" b="1"/>
            </a:lvl7pPr>
            <a:lvl8pPr marL="2540767" indent="0">
              <a:buNone/>
              <a:defRPr sz="1300" b="1"/>
            </a:lvl8pPr>
            <a:lvl9pPr marL="290373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3" y="1884897"/>
            <a:ext cx="3636169" cy="3424449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31" y="1330432"/>
            <a:ext cx="3637597" cy="554461"/>
          </a:xfrm>
          <a:prstGeom prst="rect">
            <a:avLst/>
          </a:prstGeom>
        </p:spPr>
        <p:txBody>
          <a:bodyPr lIns="72595" tIns="36298" rIns="72595" bIns="36298" anchor="b"/>
          <a:lstStyle>
            <a:lvl1pPr marL="0" indent="0">
              <a:buNone/>
              <a:defRPr sz="1900" b="1"/>
            </a:lvl1pPr>
            <a:lvl2pPr marL="362965" indent="0">
              <a:buNone/>
              <a:defRPr sz="1600" b="1"/>
            </a:lvl2pPr>
            <a:lvl3pPr marL="725933" indent="0">
              <a:buNone/>
              <a:defRPr sz="1400" b="1"/>
            </a:lvl3pPr>
            <a:lvl4pPr marL="1088901" indent="0">
              <a:buNone/>
              <a:defRPr sz="1300" b="1"/>
            </a:lvl4pPr>
            <a:lvl5pPr marL="1451867" indent="0">
              <a:buNone/>
              <a:defRPr sz="1300" b="1"/>
            </a:lvl5pPr>
            <a:lvl6pPr marL="1814834" indent="0">
              <a:buNone/>
              <a:defRPr sz="1300" b="1"/>
            </a:lvl6pPr>
            <a:lvl7pPr marL="2177801" indent="0">
              <a:buNone/>
              <a:defRPr sz="1300" b="1"/>
            </a:lvl7pPr>
            <a:lvl8pPr marL="2540767" indent="0">
              <a:buNone/>
              <a:defRPr sz="1300" b="1"/>
            </a:lvl8pPr>
            <a:lvl9pPr marL="290373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31" y="1884897"/>
            <a:ext cx="3637597" cy="3424449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8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595" tIns="36298" rIns="72595" bIns="362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95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67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6" y="236643"/>
            <a:ext cx="2707482" cy="1007110"/>
          </a:xfrm>
          <a:prstGeom prst="rect">
            <a:avLst/>
          </a:prstGeom>
        </p:spPr>
        <p:txBody>
          <a:bodyPr lIns="72595" tIns="36298" rIns="72595" bIns="36298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8" y="236653"/>
            <a:ext cx="4600575" cy="5072698"/>
          </a:xfrm>
          <a:prstGeom prst="rect">
            <a:avLst/>
          </a:prstGeom>
        </p:spPr>
        <p:txBody>
          <a:bodyPr lIns="72595" tIns="36298" rIns="72595" bIns="36298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6" y="1243763"/>
            <a:ext cx="2707482" cy="4065588"/>
          </a:xfrm>
          <a:prstGeom prst="rect">
            <a:avLst/>
          </a:prstGeom>
        </p:spPr>
        <p:txBody>
          <a:bodyPr lIns="72595" tIns="36298" rIns="72595" bIns="36298"/>
          <a:lstStyle>
            <a:lvl1pPr marL="0" indent="0">
              <a:buNone/>
              <a:defRPr sz="1100"/>
            </a:lvl1pPr>
            <a:lvl2pPr marL="362965" indent="0">
              <a:buNone/>
              <a:defRPr sz="1000"/>
            </a:lvl2pPr>
            <a:lvl3pPr marL="725933" indent="0">
              <a:buNone/>
              <a:defRPr sz="800"/>
            </a:lvl3pPr>
            <a:lvl4pPr marL="1088901" indent="0">
              <a:buNone/>
              <a:defRPr sz="700"/>
            </a:lvl4pPr>
            <a:lvl5pPr marL="1451867" indent="0">
              <a:buNone/>
              <a:defRPr sz="700"/>
            </a:lvl5pPr>
            <a:lvl6pPr marL="1814834" indent="0">
              <a:buNone/>
              <a:defRPr sz="700"/>
            </a:lvl6pPr>
            <a:lvl7pPr marL="2177801" indent="0">
              <a:buNone/>
              <a:defRPr sz="700"/>
            </a:lvl7pPr>
            <a:lvl8pPr marL="2540767" indent="0">
              <a:buNone/>
              <a:defRPr sz="700"/>
            </a:lvl8pPr>
            <a:lvl9pPr marL="290373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67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160527"/>
            <a:ext cx="4937760" cy="491173"/>
          </a:xfrm>
          <a:prstGeom prst="rect">
            <a:avLst/>
          </a:prstGeom>
        </p:spPr>
        <p:txBody>
          <a:bodyPr lIns="72595" tIns="36298" rIns="72595" bIns="36298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31072"/>
            <a:ext cx="4937760" cy="3566160"/>
          </a:xfrm>
          <a:prstGeom prst="rect">
            <a:avLst/>
          </a:prstGeom>
        </p:spPr>
        <p:txBody>
          <a:bodyPr lIns="72595" tIns="36298" rIns="72595" bIns="36298"/>
          <a:lstStyle>
            <a:lvl1pPr marL="0" indent="0">
              <a:buNone/>
              <a:defRPr sz="2600"/>
            </a:lvl1pPr>
            <a:lvl2pPr marL="362965" indent="0">
              <a:buNone/>
              <a:defRPr sz="2200"/>
            </a:lvl2pPr>
            <a:lvl3pPr marL="725933" indent="0">
              <a:buNone/>
              <a:defRPr sz="1900"/>
            </a:lvl3pPr>
            <a:lvl4pPr marL="1088901" indent="0">
              <a:buNone/>
              <a:defRPr sz="1600"/>
            </a:lvl4pPr>
            <a:lvl5pPr marL="1451867" indent="0">
              <a:buNone/>
              <a:defRPr sz="1600"/>
            </a:lvl5pPr>
            <a:lvl6pPr marL="1814834" indent="0">
              <a:buNone/>
              <a:defRPr sz="1600"/>
            </a:lvl6pPr>
            <a:lvl7pPr marL="2177801" indent="0">
              <a:buNone/>
              <a:defRPr sz="1600"/>
            </a:lvl7pPr>
            <a:lvl8pPr marL="2540767" indent="0">
              <a:buNone/>
              <a:defRPr sz="1600"/>
            </a:lvl8pPr>
            <a:lvl9pPr marL="2903733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651700"/>
            <a:ext cx="4937760" cy="697548"/>
          </a:xfrm>
          <a:prstGeom prst="rect">
            <a:avLst/>
          </a:prstGeom>
        </p:spPr>
        <p:txBody>
          <a:bodyPr lIns="72595" tIns="36298" rIns="72595" bIns="36298"/>
          <a:lstStyle>
            <a:lvl1pPr marL="0" indent="0">
              <a:buNone/>
              <a:defRPr sz="1100"/>
            </a:lvl1pPr>
            <a:lvl2pPr marL="362965" indent="0">
              <a:buNone/>
              <a:defRPr sz="1000"/>
            </a:lvl2pPr>
            <a:lvl3pPr marL="725933" indent="0">
              <a:buNone/>
              <a:defRPr sz="800"/>
            </a:lvl3pPr>
            <a:lvl4pPr marL="1088901" indent="0">
              <a:buNone/>
              <a:defRPr sz="700"/>
            </a:lvl4pPr>
            <a:lvl5pPr marL="1451867" indent="0">
              <a:buNone/>
              <a:defRPr sz="700"/>
            </a:lvl5pPr>
            <a:lvl6pPr marL="1814834" indent="0">
              <a:buNone/>
              <a:defRPr sz="700"/>
            </a:lvl6pPr>
            <a:lvl7pPr marL="2177801" indent="0">
              <a:buNone/>
              <a:defRPr sz="700"/>
            </a:lvl7pPr>
            <a:lvl8pPr marL="2540767" indent="0">
              <a:buNone/>
              <a:defRPr sz="700"/>
            </a:lvl8pPr>
            <a:lvl9pPr marL="290373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3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595" tIns="36298" rIns="72595" bIns="362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1386848"/>
            <a:ext cx="7406640" cy="3922501"/>
          </a:xfrm>
          <a:prstGeom prst="rect">
            <a:avLst/>
          </a:prstGeom>
        </p:spPr>
        <p:txBody>
          <a:bodyPr vert="eaVert" lIns="72595" tIns="36298" rIns="72595" bIns="362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43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38030"/>
            <a:ext cx="1851660" cy="5071322"/>
          </a:xfrm>
          <a:prstGeom prst="rect">
            <a:avLst/>
          </a:prstGeom>
        </p:spPr>
        <p:txBody>
          <a:bodyPr vert="eaVert" lIns="72595" tIns="36298" rIns="72595" bIns="362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8030"/>
            <a:ext cx="5417820" cy="5071322"/>
          </a:xfrm>
          <a:prstGeom prst="rect">
            <a:avLst/>
          </a:prstGeom>
        </p:spPr>
        <p:txBody>
          <a:bodyPr vert="eaVert" lIns="72595" tIns="36298" rIns="72595" bIns="362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5933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5"/>
            <a:ext cx="26060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5"/>
            <a:ext cx="1920240" cy="316442"/>
          </a:xfrm>
          <a:prstGeom prst="rect">
            <a:avLst/>
          </a:prstGeom>
        </p:spPr>
        <p:txBody>
          <a:bodyPr lIns="72595" tIns="36298" rIns="72595" bIns="36298"/>
          <a:lstStyle/>
          <a:p>
            <a:pPr defTabSz="725933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5933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54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354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650" tIns="36325" rIns="72650" bIns="363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386846"/>
            <a:ext cx="7406640" cy="3922501"/>
          </a:xfrm>
          <a:prstGeom prst="rect">
            <a:avLst/>
          </a:prstGeom>
        </p:spPr>
        <p:txBody>
          <a:bodyPr lIns="72650" tIns="36325" rIns="72650" bIns="363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6" y="236643"/>
            <a:ext cx="2707482" cy="1007110"/>
          </a:xfrm>
          <a:prstGeom prst="rect">
            <a:avLst/>
          </a:prstGeom>
        </p:spPr>
        <p:txBody>
          <a:bodyPr lIns="72611" tIns="36306" rIns="72611" bIns="36306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50" y="236650"/>
            <a:ext cx="4600575" cy="5072698"/>
          </a:xfrm>
          <a:prstGeom prst="rect">
            <a:avLst/>
          </a:prstGeom>
        </p:spPr>
        <p:txBody>
          <a:bodyPr lIns="72611" tIns="36306" rIns="72611" bIns="36306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6" y="1243760"/>
            <a:ext cx="2707482" cy="4065588"/>
          </a:xfrm>
          <a:prstGeom prst="rect">
            <a:avLst/>
          </a:prstGeom>
        </p:spPr>
        <p:txBody>
          <a:bodyPr lIns="72611" tIns="36306" rIns="72611" bIns="36306"/>
          <a:lstStyle>
            <a:lvl1pPr marL="0" indent="0">
              <a:buNone/>
              <a:defRPr sz="1100"/>
            </a:lvl1pPr>
            <a:lvl2pPr marL="363044" indent="0">
              <a:buNone/>
              <a:defRPr sz="1000"/>
            </a:lvl2pPr>
            <a:lvl3pPr marL="726089" indent="0">
              <a:buNone/>
              <a:defRPr sz="800"/>
            </a:lvl3pPr>
            <a:lvl4pPr marL="1089134" indent="0">
              <a:buNone/>
              <a:defRPr sz="700"/>
            </a:lvl4pPr>
            <a:lvl5pPr marL="1452178" indent="0">
              <a:buNone/>
              <a:defRPr sz="700"/>
            </a:lvl5pPr>
            <a:lvl6pPr marL="1815223" indent="0">
              <a:buNone/>
              <a:defRPr sz="700"/>
            </a:lvl6pPr>
            <a:lvl7pPr marL="2178270" indent="0">
              <a:buNone/>
              <a:defRPr sz="700"/>
            </a:lvl7pPr>
            <a:lvl8pPr marL="2541313" indent="0">
              <a:buNone/>
              <a:defRPr sz="700"/>
            </a:lvl8pPr>
            <a:lvl9pPr marL="290435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3819319"/>
            <a:ext cx="6995160" cy="1180465"/>
          </a:xfrm>
          <a:prstGeom prst="rect">
            <a:avLst/>
          </a:prstGeom>
        </p:spPr>
        <p:txBody>
          <a:bodyPr lIns="72650" tIns="36325" rIns="72650" bIns="36325"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519155"/>
            <a:ext cx="6995160" cy="1300163"/>
          </a:xfrm>
          <a:prstGeom prst="rect">
            <a:avLst/>
          </a:prstGeom>
        </p:spPr>
        <p:txBody>
          <a:bodyPr lIns="72650" tIns="36325" rIns="72650" bIns="36325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3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64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97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29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62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946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27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59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26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650" tIns="36325" rIns="72650" bIns="363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86846"/>
            <a:ext cx="3634740" cy="3922501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86846"/>
            <a:ext cx="3634740" cy="3922501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0431"/>
            <a:ext cx="3636169" cy="554461"/>
          </a:xfrm>
          <a:prstGeom prst="rect">
            <a:avLst/>
          </a:prstGeom>
        </p:spPr>
        <p:txBody>
          <a:bodyPr lIns="72650" tIns="36325" rIns="72650" bIns="36325" anchor="b"/>
          <a:lstStyle>
            <a:lvl1pPr marL="0" indent="0">
              <a:buNone/>
              <a:defRPr sz="1900" b="1"/>
            </a:lvl1pPr>
            <a:lvl2pPr marL="363243" indent="0">
              <a:buNone/>
              <a:defRPr sz="1600" b="1"/>
            </a:lvl2pPr>
            <a:lvl3pPr marL="726487" indent="0">
              <a:buNone/>
              <a:defRPr sz="1400" b="1"/>
            </a:lvl3pPr>
            <a:lvl4pPr marL="1089732" indent="0">
              <a:buNone/>
              <a:defRPr sz="1300" b="1"/>
            </a:lvl4pPr>
            <a:lvl5pPr marL="1452975" indent="0">
              <a:buNone/>
              <a:defRPr sz="1300" b="1"/>
            </a:lvl5pPr>
            <a:lvl6pPr marL="1816220" indent="0">
              <a:buNone/>
              <a:defRPr sz="1300" b="1"/>
            </a:lvl6pPr>
            <a:lvl7pPr marL="2179465" indent="0">
              <a:buNone/>
              <a:defRPr sz="1300" b="1"/>
            </a:lvl7pPr>
            <a:lvl8pPr marL="2542708" indent="0">
              <a:buNone/>
              <a:defRPr sz="1300" b="1"/>
            </a:lvl8pPr>
            <a:lvl9pPr marL="290595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884896"/>
            <a:ext cx="3636169" cy="3424449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8" y="1330431"/>
            <a:ext cx="3637597" cy="554461"/>
          </a:xfrm>
          <a:prstGeom prst="rect">
            <a:avLst/>
          </a:prstGeom>
        </p:spPr>
        <p:txBody>
          <a:bodyPr lIns="72650" tIns="36325" rIns="72650" bIns="36325" anchor="b"/>
          <a:lstStyle>
            <a:lvl1pPr marL="0" indent="0">
              <a:buNone/>
              <a:defRPr sz="1900" b="1"/>
            </a:lvl1pPr>
            <a:lvl2pPr marL="363243" indent="0">
              <a:buNone/>
              <a:defRPr sz="1600" b="1"/>
            </a:lvl2pPr>
            <a:lvl3pPr marL="726487" indent="0">
              <a:buNone/>
              <a:defRPr sz="1400" b="1"/>
            </a:lvl3pPr>
            <a:lvl4pPr marL="1089732" indent="0">
              <a:buNone/>
              <a:defRPr sz="1300" b="1"/>
            </a:lvl4pPr>
            <a:lvl5pPr marL="1452975" indent="0">
              <a:buNone/>
              <a:defRPr sz="1300" b="1"/>
            </a:lvl5pPr>
            <a:lvl6pPr marL="1816220" indent="0">
              <a:buNone/>
              <a:defRPr sz="1300" b="1"/>
            </a:lvl6pPr>
            <a:lvl7pPr marL="2179465" indent="0">
              <a:buNone/>
              <a:defRPr sz="1300" b="1"/>
            </a:lvl7pPr>
            <a:lvl8pPr marL="2542708" indent="0">
              <a:buNone/>
              <a:defRPr sz="1300" b="1"/>
            </a:lvl8pPr>
            <a:lvl9pPr marL="290595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8" y="1884896"/>
            <a:ext cx="3637597" cy="3424449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18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650" tIns="36325" rIns="72650" bIns="363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132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92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6" y="236643"/>
            <a:ext cx="2707482" cy="1007110"/>
          </a:xfrm>
          <a:prstGeom prst="rect">
            <a:avLst/>
          </a:prstGeom>
        </p:spPr>
        <p:txBody>
          <a:bodyPr lIns="72650" tIns="36325" rIns="72650" bIns="36325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36650"/>
            <a:ext cx="4600575" cy="5072698"/>
          </a:xfrm>
          <a:prstGeom prst="rect">
            <a:avLst/>
          </a:prstGeom>
        </p:spPr>
        <p:txBody>
          <a:bodyPr lIns="72650" tIns="36325" rIns="72650" bIns="36325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6" y="1243760"/>
            <a:ext cx="2707482" cy="4065588"/>
          </a:xfrm>
          <a:prstGeom prst="rect">
            <a:avLst/>
          </a:prstGeom>
        </p:spPr>
        <p:txBody>
          <a:bodyPr lIns="72650" tIns="36325" rIns="72650" bIns="36325"/>
          <a:lstStyle>
            <a:lvl1pPr marL="0" indent="0">
              <a:buNone/>
              <a:defRPr sz="1100"/>
            </a:lvl1pPr>
            <a:lvl2pPr marL="363243" indent="0">
              <a:buNone/>
              <a:defRPr sz="1000"/>
            </a:lvl2pPr>
            <a:lvl3pPr marL="726487" indent="0">
              <a:buNone/>
              <a:defRPr sz="800"/>
            </a:lvl3pPr>
            <a:lvl4pPr marL="1089732" indent="0">
              <a:buNone/>
              <a:defRPr sz="700"/>
            </a:lvl4pPr>
            <a:lvl5pPr marL="1452975" indent="0">
              <a:buNone/>
              <a:defRPr sz="700"/>
            </a:lvl5pPr>
            <a:lvl6pPr marL="1816220" indent="0">
              <a:buNone/>
              <a:defRPr sz="700"/>
            </a:lvl6pPr>
            <a:lvl7pPr marL="2179465" indent="0">
              <a:buNone/>
              <a:defRPr sz="700"/>
            </a:lvl7pPr>
            <a:lvl8pPr marL="2542708" indent="0">
              <a:buNone/>
              <a:defRPr sz="700"/>
            </a:lvl8pPr>
            <a:lvl9pPr marL="290595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9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160524"/>
            <a:ext cx="4937760" cy="491173"/>
          </a:xfrm>
          <a:prstGeom prst="rect">
            <a:avLst/>
          </a:prstGeom>
        </p:spPr>
        <p:txBody>
          <a:bodyPr lIns="72650" tIns="36325" rIns="72650" bIns="36325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31072"/>
            <a:ext cx="4937760" cy="3566160"/>
          </a:xfrm>
          <a:prstGeom prst="rect">
            <a:avLst/>
          </a:prstGeom>
        </p:spPr>
        <p:txBody>
          <a:bodyPr lIns="72650" tIns="36325" rIns="72650" bIns="36325"/>
          <a:lstStyle>
            <a:lvl1pPr marL="0" indent="0">
              <a:buNone/>
              <a:defRPr sz="2600"/>
            </a:lvl1pPr>
            <a:lvl2pPr marL="363243" indent="0">
              <a:buNone/>
              <a:defRPr sz="2200"/>
            </a:lvl2pPr>
            <a:lvl3pPr marL="726487" indent="0">
              <a:buNone/>
              <a:defRPr sz="1900"/>
            </a:lvl3pPr>
            <a:lvl4pPr marL="1089732" indent="0">
              <a:buNone/>
              <a:defRPr sz="1600"/>
            </a:lvl4pPr>
            <a:lvl5pPr marL="1452975" indent="0">
              <a:buNone/>
              <a:defRPr sz="1600"/>
            </a:lvl5pPr>
            <a:lvl6pPr marL="1816220" indent="0">
              <a:buNone/>
              <a:defRPr sz="1600"/>
            </a:lvl6pPr>
            <a:lvl7pPr marL="2179465" indent="0">
              <a:buNone/>
              <a:defRPr sz="1600"/>
            </a:lvl7pPr>
            <a:lvl8pPr marL="2542708" indent="0">
              <a:buNone/>
              <a:defRPr sz="1600"/>
            </a:lvl8pPr>
            <a:lvl9pPr marL="2905952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651697"/>
            <a:ext cx="4937760" cy="697548"/>
          </a:xfrm>
          <a:prstGeom prst="rect">
            <a:avLst/>
          </a:prstGeom>
        </p:spPr>
        <p:txBody>
          <a:bodyPr lIns="72650" tIns="36325" rIns="72650" bIns="36325"/>
          <a:lstStyle>
            <a:lvl1pPr marL="0" indent="0">
              <a:buNone/>
              <a:defRPr sz="1100"/>
            </a:lvl1pPr>
            <a:lvl2pPr marL="363243" indent="0">
              <a:buNone/>
              <a:defRPr sz="1000"/>
            </a:lvl2pPr>
            <a:lvl3pPr marL="726487" indent="0">
              <a:buNone/>
              <a:defRPr sz="800"/>
            </a:lvl3pPr>
            <a:lvl4pPr marL="1089732" indent="0">
              <a:buNone/>
              <a:defRPr sz="700"/>
            </a:lvl4pPr>
            <a:lvl5pPr marL="1452975" indent="0">
              <a:buNone/>
              <a:defRPr sz="700"/>
            </a:lvl5pPr>
            <a:lvl6pPr marL="1816220" indent="0">
              <a:buNone/>
              <a:defRPr sz="700"/>
            </a:lvl6pPr>
            <a:lvl7pPr marL="2179465" indent="0">
              <a:buNone/>
              <a:defRPr sz="700"/>
            </a:lvl7pPr>
            <a:lvl8pPr marL="2542708" indent="0">
              <a:buNone/>
              <a:defRPr sz="700"/>
            </a:lvl8pPr>
            <a:lvl9pPr marL="290595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8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38019"/>
            <a:ext cx="7406640" cy="990600"/>
          </a:xfrm>
          <a:prstGeom prst="rect">
            <a:avLst/>
          </a:prstGeom>
        </p:spPr>
        <p:txBody>
          <a:bodyPr lIns="72650" tIns="36325" rIns="72650" bIns="363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1386846"/>
            <a:ext cx="7406640" cy="3922501"/>
          </a:xfrm>
          <a:prstGeom prst="rect">
            <a:avLst/>
          </a:prstGeom>
        </p:spPr>
        <p:txBody>
          <a:bodyPr vert="eaVert" lIns="72650" tIns="36325" rIns="72650" bIns="363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94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38027"/>
            <a:ext cx="1851660" cy="5071322"/>
          </a:xfrm>
          <a:prstGeom prst="rect">
            <a:avLst/>
          </a:prstGeom>
        </p:spPr>
        <p:txBody>
          <a:bodyPr vert="eaVert" lIns="72650" tIns="36325" rIns="72650" bIns="363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38027"/>
            <a:ext cx="5417820" cy="5071322"/>
          </a:xfrm>
          <a:prstGeom prst="rect">
            <a:avLst/>
          </a:prstGeom>
        </p:spPr>
        <p:txBody>
          <a:bodyPr vert="eaVert" lIns="72650" tIns="36325" rIns="72650" bIns="363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 defTabSz="726487"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50" tIns="36325" rIns="72650" bIns="36325"/>
          <a:lstStyle/>
          <a:p>
            <a:pPr defTabSz="726487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72648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2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60" y="4160528"/>
            <a:ext cx="4937760" cy="491173"/>
          </a:xfrm>
          <a:prstGeom prst="rect">
            <a:avLst/>
          </a:prstGeom>
        </p:spPr>
        <p:txBody>
          <a:bodyPr lIns="72611" tIns="36306" rIns="72611" bIns="36306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60" y="531072"/>
            <a:ext cx="4937760" cy="3566160"/>
          </a:xfrm>
          <a:prstGeom prst="rect">
            <a:avLst/>
          </a:prstGeom>
        </p:spPr>
        <p:txBody>
          <a:bodyPr lIns="72611" tIns="36306" rIns="72611" bIns="36306"/>
          <a:lstStyle>
            <a:lvl1pPr marL="0" indent="0">
              <a:buNone/>
              <a:defRPr sz="2600"/>
            </a:lvl1pPr>
            <a:lvl2pPr marL="363044" indent="0">
              <a:buNone/>
              <a:defRPr sz="2200"/>
            </a:lvl2pPr>
            <a:lvl3pPr marL="726089" indent="0">
              <a:buNone/>
              <a:defRPr sz="1900"/>
            </a:lvl3pPr>
            <a:lvl4pPr marL="1089134" indent="0">
              <a:buNone/>
              <a:defRPr sz="1600"/>
            </a:lvl4pPr>
            <a:lvl5pPr marL="1452178" indent="0">
              <a:buNone/>
              <a:defRPr sz="1600"/>
            </a:lvl5pPr>
            <a:lvl6pPr marL="1815223" indent="0">
              <a:buNone/>
              <a:defRPr sz="1600"/>
            </a:lvl6pPr>
            <a:lvl7pPr marL="2178270" indent="0">
              <a:buNone/>
              <a:defRPr sz="1600"/>
            </a:lvl7pPr>
            <a:lvl8pPr marL="2541313" indent="0">
              <a:buNone/>
              <a:defRPr sz="1600"/>
            </a:lvl8pPr>
            <a:lvl9pPr marL="290435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60" y="4651697"/>
            <a:ext cx="4937760" cy="697548"/>
          </a:xfrm>
          <a:prstGeom prst="rect">
            <a:avLst/>
          </a:prstGeom>
        </p:spPr>
        <p:txBody>
          <a:bodyPr lIns="72611" tIns="36306" rIns="72611" bIns="36306"/>
          <a:lstStyle>
            <a:lvl1pPr marL="0" indent="0">
              <a:buNone/>
              <a:defRPr sz="1100"/>
            </a:lvl1pPr>
            <a:lvl2pPr marL="363044" indent="0">
              <a:buNone/>
              <a:defRPr sz="1000"/>
            </a:lvl2pPr>
            <a:lvl3pPr marL="726089" indent="0">
              <a:buNone/>
              <a:defRPr sz="800"/>
            </a:lvl3pPr>
            <a:lvl4pPr marL="1089134" indent="0">
              <a:buNone/>
              <a:defRPr sz="700"/>
            </a:lvl4pPr>
            <a:lvl5pPr marL="1452178" indent="0">
              <a:buNone/>
              <a:defRPr sz="700"/>
            </a:lvl5pPr>
            <a:lvl6pPr marL="1815223" indent="0">
              <a:buNone/>
              <a:defRPr sz="700"/>
            </a:lvl6pPr>
            <a:lvl7pPr marL="2178270" indent="0">
              <a:buNone/>
              <a:defRPr sz="700"/>
            </a:lvl7pPr>
            <a:lvl8pPr marL="2541313" indent="0">
              <a:buNone/>
              <a:defRPr sz="700"/>
            </a:lvl8pPr>
            <a:lvl9pPr marL="290435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7/17/2020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780" y="5508842"/>
            <a:ext cx="26060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97880" y="5508842"/>
            <a:ext cx="1920240" cy="316442"/>
          </a:xfrm>
          <a:prstGeom prst="rect">
            <a:avLst/>
          </a:prstGeom>
        </p:spPr>
        <p:txBody>
          <a:bodyPr lIns="72611" tIns="36306" rIns="72611" bIns="3630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" y="66040"/>
            <a:ext cx="8092440" cy="58115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11" tIns="36306" rIns="72611" bIns="3630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2608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282" indent="-272282" algn="l" defTabSz="72608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47" indent="-226904" algn="l" defTabSz="72608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614" indent="-181520" algn="l" defTabSz="72608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656" indent="-181520" algn="l" defTabSz="72608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702" indent="-181520" algn="l" defTabSz="72608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747" indent="-181520" algn="l" defTabSz="7260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9790" indent="-181520" algn="l" defTabSz="7260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838" indent="-181520" algn="l" defTabSz="7260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5881" indent="-181520" algn="l" defTabSz="7260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044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089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134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178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223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270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1313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4357" algn="l" defTabSz="726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73" y="-6186"/>
            <a:ext cx="8246745" cy="9025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19" tIns="36310" rIns="72619" bIns="36310" anchor="t" compatLnSpc="1"/>
          <a:lstStyle/>
          <a:p>
            <a:pPr defTabSz="68693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350" y="-6190"/>
            <a:ext cx="4286250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619" tIns="36310" rIns="72619" bIns="36310" anchor="t" compatLnSpc="1"/>
          <a:lstStyle/>
          <a:p>
            <a:pPr defTabSz="686931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0" y="610210"/>
            <a:ext cx="7406640" cy="990600"/>
          </a:xfrm>
          <a:prstGeom prst="rect">
            <a:avLst/>
          </a:prstGeom>
        </p:spPr>
        <p:txBody>
          <a:bodyPr vert="horz" lIns="0" tIns="3631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0" y="1677416"/>
            <a:ext cx="7406640" cy="3803904"/>
          </a:xfrm>
          <a:prstGeom prst="rect">
            <a:avLst/>
          </a:prstGeom>
        </p:spPr>
        <p:txBody>
          <a:bodyPr vert="horz" lIns="72619" tIns="36310" rIns="72619" bIns="3631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5508842"/>
            <a:ext cx="1920240" cy="31644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6931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6931"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5508842"/>
            <a:ext cx="3017520" cy="31644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6931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0" y="5508842"/>
            <a:ext cx="685800" cy="31644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6931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6931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116" y="175421"/>
            <a:ext cx="8262494" cy="56266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686931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686931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2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17854" indent="-21785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325" indent="-19606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26180" indent="-19606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44032" indent="-16702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1888" indent="-16702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742" indent="-1670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975" indent="-14523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2829" indent="-145236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60684" indent="-14523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0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26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89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52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15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78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41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04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68" y="-6180"/>
            <a:ext cx="8246745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371" tIns="47675" rIns="95371" bIns="47675" anchor="t" compatLnSpc="1"/>
          <a:lstStyle/>
          <a:p>
            <a:pPr defTabSz="90198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352" y="-6195"/>
            <a:ext cx="4286250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371" tIns="47675" rIns="95371" bIns="47675" anchor="t" compatLnSpc="1"/>
          <a:lstStyle/>
          <a:p>
            <a:pPr defTabSz="90198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0" y="610207"/>
            <a:ext cx="7406640" cy="990600"/>
          </a:xfrm>
          <a:prstGeom prst="rect">
            <a:avLst/>
          </a:prstGeom>
        </p:spPr>
        <p:txBody>
          <a:bodyPr vert="horz" lIns="0" tIns="4767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0" y="1677416"/>
            <a:ext cx="7406640" cy="3803904"/>
          </a:xfrm>
          <a:prstGeom prst="rect">
            <a:avLst/>
          </a:prstGeom>
        </p:spPr>
        <p:txBody>
          <a:bodyPr vert="horz" lIns="95371" tIns="47675" rIns="95371" bIns="4767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5508860"/>
            <a:ext cx="192024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01984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1984"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5508860"/>
            <a:ext cx="301752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01984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1" y="5508860"/>
            <a:ext cx="68580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01984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01984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112" y="175428"/>
            <a:ext cx="8262495" cy="562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01984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01984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1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6064" indent="-28606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67465" indent="-25744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3531" indent="-25744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39583" indent="-21930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641" indent="-21930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1687" indent="-21930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02402" indent="-19069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8452" indent="-190699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74509" indent="-19069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6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3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02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07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83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605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37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140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15" y="-618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75" tIns="44284" rIns="88575" bIns="44284" anchor="t" compatLnSpc="1"/>
          <a:lstStyle/>
          <a:p>
            <a:pPr defTabSz="83784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425" y="-6195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75" tIns="44284" rIns="88575" bIns="44284" anchor="t" compatLnSpc="1"/>
          <a:lstStyle/>
          <a:p>
            <a:pPr defTabSz="837849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  <a:prstGeom prst="rect">
            <a:avLst/>
          </a:prstGeom>
        </p:spPr>
        <p:txBody>
          <a:bodyPr vert="horz" lIns="0" tIns="4428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1" y="1677416"/>
            <a:ext cx="7406640" cy="3803904"/>
          </a:xfrm>
          <a:prstGeom prst="rect">
            <a:avLst/>
          </a:prstGeom>
        </p:spPr>
        <p:txBody>
          <a:bodyPr vert="horz" lIns="88575" tIns="44284" rIns="88575" bIns="4428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5508873"/>
            <a:ext cx="192024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7849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37849"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5508873"/>
            <a:ext cx="301752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7849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5" y="5508873"/>
            <a:ext cx="68580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7849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37849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112" y="175441"/>
            <a:ext cx="8262495" cy="562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37849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37849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9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65722" indent="-26572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09" indent="-2391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724" indent="-2391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438" indent="-20370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157" indent="-20370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82870" indent="-20370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60016" indent="-17714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25732" indent="-177144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91442" indent="-17714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8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1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4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7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00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4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37" y="-618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648" tIns="44321" rIns="88648" bIns="44321" anchor="t" compatLnSpc="1"/>
          <a:lstStyle/>
          <a:p>
            <a:pPr defTabSz="83853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411" y="-6195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648" tIns="44321" rIns="88648" bIns="44321" anchor="t" compatLnSpc="1"/>
          <a:lstStyle/>
          <a:p>
            <a:pPr defTabSz="838534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  <a:prstGeom prst="rect">
            <a:avLst/>
          </a:prstGeom>
        </p:spPr>
        <p:txBody>
          <a:bodyPr vert="horz" lIns="0" tIns="4432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1" y="1677416"/>
            <a:ext cx="7406640" cy="3803904"/>
          </a:xfrm>
          <a:prstGeom prst="rect">
            <a:avLst/>
          </a:prstGeom>
        </p:spPr>
        <p:txBody>
          <a:bodyPr vert="horz" lIns="88648" tIns="44321" rIns="88648" bIns="4432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5508873"/>
            <a:ext cx="192024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8534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38534"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5508873"/>
            <a:ext cx="301752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8534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5" y="5508873"/>
            <a:ext cx="68580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38534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38534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112" y="175441"/>
            <a:ext cx="8262495" cy="562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38534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38534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65941" indent="-26594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0518" indent="-2393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6449" indent="-2393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88" indent="-20387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8327" indent="-20387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259" indent="-20387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61550" indent="-17728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27480" indent="-177288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93414" indent="-17728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3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6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9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2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9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02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4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54" y="-6180"/>
            <a:ext cx="8246746" cy="9025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29" tIns="44461" rIns="88929" bIns="44461" anchor="t" compatLnSpc="1"/>
          <a:lstStyle/>
          <a:p>
            <a:pPr defTabSz="841208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375" y="-6195"/>
            <a:ext cx="4286251" cy="55308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29" tIns="44461" rIns="88929" bIns="44461" anchor="t" compatLnSpc="1"/>
          <a:lstStyle/>
          <a:p>
            <a:pPr defTabSz="841208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1" y="610207"/>
            <a:ext cx="7406640" cy="990600"/>
          </a:xfrm>
          <a:prstGeom prst="rect">
            <a:avLst/>
          </a:prstGeom>
        </p:spPr>
        <p:txBody>
          <a:bodyPr vert="horz" lIns="0" tIns="4446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1" y="1677416"/>
            <a:ext cx="7406640" cy="3803904"/>
          </a:xfrm>
          <a:prstGeom prst="rect">
            <a:avLst/>
          </a:prstGeom>
        </p:spPr>
        <p:txBody>
          <a:bodyPr vert="horz" lIns="88929" tIns="44461" rIns="88929" bIns="4446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5508873"/>
            <a:ext cx="192024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208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41208"/>
              <a:t>7/17/2020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5508873"/>
            <a:ext cx="301752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208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5" y="5508873"/>
            <a:ext cx="685800" cy="31644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841208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841208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7112" y="175441"/>
            <a:ext cx="8262495" cy="562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41208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41208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66786" indent="-26678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91" indent="-24010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9271" indent="-2401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056" indent="-20452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836" indent="-20452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89614" indent="-20452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69" indent="-1778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4250" indent="-177853" algn="l" rtl="0" eaLnBrk="1" latinLnBrk="0" hangingPunct="1">
        <a:spcBef>
          <a:spcPct val="20000"/>
        </a:spcBef>
        <a:buClr>
          <a:schemeClr val="tx2"/>
        </a:buClr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01032" indent="-1778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6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9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33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8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231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12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570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" y="66040"/>
            <a:ext cx="8092440" cy="58115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95" tIns="36298" rIns="72595" bIns="36298" rtlCol="0" anchor="ctr"/>
          <a:lstStyle/>
          <a:p>
            <a:pPr algn="ctr" defTabSz="725933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725933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223" indent="-272223" algn="l" defTabSz="72593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89820" indent="-226856" algn="l" defTabSz="72593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18" indent="-181484" algn="l" defTabSz="7259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384" indent="-181484" algn="l" defTabSz="72593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52" indent="-181484" algn="l" defTabSz="725933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317" indent="-181484" algn="l" defTabSz="725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9284" indent="-181484" algn="l" defTabSz="725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254" indent="-181484" algn="l" defTabSz="725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5219" indent="-181484" algn="l" defTabSz="72593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65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933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901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867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834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801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767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733" algn="l" defTabSz="725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" y="66040"/>
            <a:ext cx="8092440" cy="58115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50" tIns="36325" rIns="72650" bIns="36325" rtlCol="0" anchor="ctr"/>
          <a:lstStyle/>
          <a:p>
            <a:pPr algn="ctr" defTabSz="72648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7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726487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433" indent="-272433" algn="l" defTabSz="72648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0271" indent="-227029" algn="l" defTabSz="72648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11" indent="-181622" algn="l" defTabSz="7264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354" indent="-181622" algn="l" defTabSz="7264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600" indent="-181622" algn="l" defTabSz="72648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842" indent="-181622" algn="l" defTabSz="7264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1086" indent="-181622" algn="l" defTabSz="7264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332" indent="-181622" algn="l" defTabSz="7264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7576" indent="-181622" algn="l" defTabSz="72648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243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487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732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975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6220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9465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708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952" algn="l" defTabSz="7264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13.jpe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5.jpe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Pc\Desktop\New folder\imag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49085"/>
            <a:ext cx="3657600" cy="42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49124"/>
            <a:ext cx="1428750" cy="29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9122"/>
            <a:ext cx="1428750" cy="29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0354" y="2245363"/>
            <a:ext cx="2897375" cy="1489085"/>
          </a:xfrm>
          <a:prstGeom prst="rect">
            <a:avLst/>
          </a:prstGeom>
          <a:noFill/>
        </p:spPr>
        <p:txBody>
          <a:bodyPr wrap="none" lIns="72602" tIns="36302" rIns="72602" bIns="36302" rtlCol="0">
            <a:spAutoFit/>
          </a:bodyPr>
          <a:lstStyle/>
          <a:p>
            <a:pPr defTabSz="725748"/>
            <a:r>
              <a:rPr lang="en-US" sz="9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3" name="Picture 5" descr="C:\Users\My Pc\Downloads\মুজিব_বর্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82" y="330202"/>
            <a:ext cx="1975213" cy="13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" y="132080"/>
            <a:ext cx="7943850" cy="574548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1419860"/>
            <a:ext cx="2331720" cy="44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3580" y="1486266"/>
            <a:ext cx="2331720" cy="44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620801"/>
              </p:ext>
            </p:extLst>
          </p:nvPr>
        </p:nvGraphicFramePr>
        <p:xfrm>
          <a:off x="3771900" y="2637473"/>
          <a:ext cx="685800" cy="6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1900" y="2637473"/>
                        <a:ext cx="685800" cy="6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406612" y="2443480"/>
            <a:ext cx="3765588" cy="7594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3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3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2080"/>
            <a:ext cx="8058150" cy="5679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438401"/>
            <a:ext cx="7029450" cy="3274222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pPr algn="ctr"/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জাতিগোষ্ঠীর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মণিপুর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5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53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8" y="132080"/>
            <a:ext cx="3106572" cy="2575560"/>
          </a:xfrm>
          <a:prstGeom prst="rect">
            <a:avLst/>
          </a:prstGeom>
        </p:spPr>
      </p:pic>
      <p:pic>
        <p:nvPicPr>
          <p:cNvPr id="3" name="Picture 3" descr="D:\Image all\new image\masjid-nabaw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53" y="3103880"/>
            <a:ext cx="3106572" cy="25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86156" y="206208"/>
            <a:ext cx="4560911" cy="230331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পাড়াতেই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দেবমন্দির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মণ্ডপ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- - - - 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আপোকপা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অধিকাংশই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চৈতন্যমতের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অনুসারী</a:t>
            </a:r>
            <a:r>
              <a:rPr lang="en-US" sz="2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5278" y="3764280"/>
            <a:ext cx="4363872" cy="118872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450" y="132080"/>
            <a:ext cx="7943850" cy="574548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250" y="76200"/>
            <a:ext cx="6343650" cy="2227781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pPr algn="ctr"/>
            <a:r>
              <a:rPr lang="en-US" sz="3500" dirty="0" err="1"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রাস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রথযাত্রা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রাস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রাসনৃত্য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15772"/>
              </p:ext>
            </p:extLst>
          </p:nvPr>
        </p:nvGraphicFramePr>
        <p:xfrm>
          <a:off x="3771900" y="2637473"/>
          <a:ext cx="685800" cy="6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1900" y="2637473"/>
                        <a:ext cx="685800" cy="6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1419860"/>
            <a:ext cx="2331720" cy="44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3580" y="1486266"/>
            <a:ext cx="2331720" cy="44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8513" y="2438400"/>
            <a:ext cx="3349729" cy="7594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3265" y="321175"/>
            <a:ext cx="4091941" cy="611954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3500" dirty="0" err="1"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12051"/>
            <a:ext cx="2743200" cy="170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5" y="4028440"/>
            <a:ext cx="2738935" cy="1750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74" y="2113280"/>
            <a:ext cx="2738935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2080"/>
            <a:ext cx="4457700" cy="561926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5" y="3235961"/>
            <a:ext cx="3538795" cy="253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027"/>
            <a:ext cx="2514600" cy="345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4973"/>
            <a:ext cx="3143250" cy="22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71850" y="1291345"/>
            <a:ext cx="4743450" cy="1550673"/>
          </a:xfrm>
          <a:prstGeom prst="rect">
            <a:avLst/>
          </a:prstGeom>
        </p:spPr>
        <p:txBody>
          <a:bodyPr wrap="square" lIns="72637" tIns="36318" rIns="72637" bIns="36318">
            <a:spAutoFit/>
          </a:bodyPr>
          <a:lstStyle/>
          <a:p>
            <a:pPr lvl="0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61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8597" y="681749"/>
            <a:ext cx="1567544" cy="44577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2049" tIns="31028" rIns="62049" bIns="31028" rtlCol="0" anchor="ctr"/>
          <a:lstStyle/>
          <a:p>
            <a:pPr algn="ctr" defTabSz="721134"/>
            <a:r>
              <a:rPr lang="bn-BD" sz="23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3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518920"/>
            <a:ext cx="2331720" cy="44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2" y="1595315"/>
            <a:ext cx="4515618" cy="356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0602" y="198040"/>
            <a:ext cx="2428653" cy="4552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067" tIns="31038" rIns="62067" bIns="31038" rtlCol="0" anchor="ctr"/>
          <a:lstStyle/>
          <a:p>
            <a:pPr algn="ctr" defTabSz="721338"/>
            <a:r>
              <a:rPr lang="bn-BD" sz="2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2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6" y="138943"/>
            <a:ext cx="2293618" cy="653415"/>
          </a:xfrm>
          <a:prstGeom prst="ellipse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2067" tIns="31038" rIns="62067" bIns="31038" spcCol="0" rtlCol="0" anchor="ctr"/>
          <a:lstStyle/>
          <a:p>
            <a:pPr algn="ctr" defTabSz="721338"/>
            <a:r>
              <a:rPr lang="bn-BD" sz="29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9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072411"/>
            <a:ext cx="1143000" cy="7264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57700" y="1090153"/>
            <a:ext cx="1143000" cy="7264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41917" y="1419860"/>
            <a:ext cx="4543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97" y="977478"/>
            <a:ext cx="3177537" cy="164274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14350" y="3830320"/>
            <a:ext cx="1143000" cy="72644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আহরণ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6978" y="3830320"/>
            <a:ext cx="1143000" cy="72644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20475" y="4193540"/>
            <a:ext cx="6515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6" y="3546447"/>
            <a:ext cx="3314700" cy="184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4457700" y="3830320"/>
            <a:ext cx="1143000" cy="72644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5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86500" y="3830320"/>
            <a:ext cx="1371600" cy="72644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15000" y="4193540"/>
            <a:ext cx="5143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0" y="3546447"/>
            <a:ext cx="3571875" cy="18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9" grpId="0" animBg="1"/>
      <p:bldP spid="20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" y="306715"/>
            <a:ext cx="2168360" cy="73317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bn-BD" b="1" dirty="0">
                <a:solidFill>
                  <a:prstClr val="black"/>
                </a:solidFill>
                <a:latin typeface="NikoshBAN"/>
              </a:rPr>
              <a:t>জোড়ায় কাজ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3698" y="470051"/>
            <a:ext cx="3696506" cy="406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bn-BD" sz="2800" b="1" dirty="0">
                <a:solidFill>
                  <a:prstClr val="black"/>
                </a:solidFill>
                <a:latin typeface="NikoshBAN"/>
              </a:rPr>
              <a:t>বাক্য রচনা কর।</a:t>
            </a:r>
            <a:endParaRPr lang="en-US" sz="28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3256" y="1349042"/>
            <a:ext cx="1676399" cy="6191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পিতৃতান্ত্রিক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973" y="2303797"/>
            <a:ext cx="1676399" cy="6191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3800" dirty="0" err="1">
                <a:latin typeface="NikoshBAN" pitchFamily="2" charset="0"/>
                <a:cs typeface="NikoshBAN" pitchFamily="2" charset="0"/>
              </a:rPr>
              <a:t>উৎসাহিত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556" y="3281367"/>
            <a:ext cx="1676399" cy="6191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bn-BD" sz="39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BD" b="1" dirty="0" smtClean="0">
                <a:solidFill>
                  <a:prstClr val="black"/>
                </a:solidFill>
                <a:latin typeface="NikoshBAN"/>
              </a:rPr>
              <a:t>  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556" y="4210052"/>
            <a:ext cx="1676399" cy="6191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3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endParaRPr lang="bn-BD" sz="38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3256" y="5138742"/>
            <a:ext cx="1676399" cy="6191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4000" dirty="0">
              <a:solidFill>
                <a:prstClr val="black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13" y="1404438"/>
            <a:ext cx="5841999" cy="5083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68370" y="2359203"/>
            <a:ext cx="5841999" cy="5083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পড়াশুনায়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33613" y="3336771"/>
            <a:ext cx="5841999" cy="5083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lvl="0" algn="ctr"/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2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5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57675" y="4265458"/>
            <a:ext cx="5841999" cy="5083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2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মণিপুরিদের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আপোকপা</a:t>
            </a:r>
            <a:r>
              <a:rPr lang="en-US" sz="2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’।</a:t>
            </a:r>
            <a:endParaRPr lang="bn-BD" sz="22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3613" y="5194146"/>
            <a:ext cx="5841999" cy="5083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15" tIns="38810" rIns="77615" bIns="38810" rtlCol="0" anchor="ctr"/>
          <a:lstStyle/>
          <a:p>
            <a:pPr algn="ctr" defTabSz="90192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1278" y="3947643"/>
            <a:ext cx="4013199" cy="19151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88" tIns="36055" rIns="72088" bIns="36055" rtlCol="0" anchor="ctr"/>
          <a:lstStyle/>
          <a:p>
            <a:pPr algn="ctr" defTabSz="837751"/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3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" y="304800"/>
            <a:ext cx="4221364" cy="300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37" y="304800"/>
            <a:ext cx="3977640" cy="30002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66" y="3200405"/>
            <a:ext cx="4746308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2" y="3626836"/>
            <a:ext cx="3403023" cy="2043138"/>
          </a:xfrm>
          <a:prstGeom prst="rect">
            <a:avLst/>
          </a:prstGeom>
        </p:spPr>
        <p:txBody>
          <a:bodyPr wrap="square" lIns="72657" tIns="36329" rIns="72657" bIns="36329">
            <a:spAutoFit/>
          </a:bodyPr>
          <a:lstStyle/>
          <a:p>
            <a:pPr algn="ctr" defTabSz="726302"/>
            <a:r>
              <a:rPr lang="bn-BD" sz="2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algn="ctr" defTabSz="726302"/>
            <a:r>
              <a:rPr lang="bn-BD" sz="2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শিক্ষক(বাংলা)</a:t>
            </a:r>
          </a:p>
          <a:p>
            <a:pPr algn="ctr" defTabSz="726302"/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 মাদ্রাসা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বিষ্ণুপুর,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পাঁচবিবি, জয়পুরহাট</a:t>
            </a:r>
          </a:p>
          <a:p>
            <a:pPr algn="ctr" defTabSz="726302"/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 ২৪</a:t>
            </a:r>
          </a:p>
          <a:p>
            <a:pPr algn="ctr" defTabSz="726302"/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726302"/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54" y="1188720"/>
            <a:ext cx="1964817" cy="2245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My Pc\Desktop\New folder\images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25359"/>
          <a:stretch/>
        </p:blipFill>
        <p:spPr bwMode="auto">
          <a:xfrm>
            <a:off x="3574475" y="132080"/>
            <a:ext cx="904009" cy="5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952" y="396244"/>
            <a:ext cx="2350863" cy="611977"/>
          </a:xfrm>
          <a:prstGeom prst="rect">
            <a:avLst/>
          </a:prstGeom>
        </p:spPr>
        <p:txBody>
          <a:bodyPr wrap="none" lIns="72657" tIns="36329" rIns="72657" bIns="36329">
            <a:spAutoFit/>
          </a:bodyPr>
          <a:lstStyle/>
          <a:p>
            <a:pPr defTabSz="726302"/>
            <a:r>
              <a:rPr lang="bn-BD" sz="3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5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90" y="330200"/>
            <a:ext cx="27447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2235599"/>
            <a:ext cx="3028950" cy="2661768"/>
          </a:xfrm>
          <a:prstGeom prst="rect">
            <a:avLst/>
          </a:prstGeom>
        </p:spPr>
        <p:txBody>
          <a:bodyPr wrap="square" lIns="72657" tIns="36329" rIns="72657" bIns="36329">
            <a:spAutoFit/>
          </a:bodyPr>
          <a:lstStyle/>
          <a:p>
            <a:pPr algn="ctr" defTabSz="789739">
              <a:spcBef>
                <a:spcPct val="20000"/>
              </a:spcBef>
            </a:pPr>
            <a:r>
              <a:rPr lang="bn-BD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29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29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739">
              <a:spcBef>
                <a:spcPct val="20000"/>
              </a:spcBef>
            </a:pPr>
            <a:r>
              <a:rPr lang="bn-BD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789739">
              <a:spcBef>
                <a:spcPct val="20000"/>
              </a:spcBef>
            </a:pPr>
            <a:r>
              <a:rPr lang="bn-BD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29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739">
              <a:spcBef>
                <a:spcPct val="20000"/>
              </a:spcBef>
            </a:pPr>
            <a:r>
              <a:rPr lang="bn-BD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মিনিট</a:t>
            </a:r>
            <a:r>
              <a:rPr lang="en-US" sz="29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9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789739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2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২২-0৬-20২০</a:t>
            </a:r>
            <a:r>
              <a:rPr lang="bn-BD" sz="29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40774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520"/>
            <a:ext cx="82296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44" tIns="36085" rIns="72144" bIns="36085" rtlCol="0" anchor="ctr"/>
          <a:lstStyle/>
          <a:p>
            <a:pPr algn="ctr" defTabSz="838441"/>
            <a:endParaRPr lang="en-US" sz="2500" dirty="0">
              <a:solidFill>
                <a:prstClr val="black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89" y="-6517"/>
            <a:ext cx="8229600" cy="59370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2243" y="2665050"/>
            <a:ext cx="3585134" cy="658121"/>
          </a:xfrm>
          <a:prstGeom prst="rect">
            <a:avLst/>
          </a:prstGeom>
        </p:spPr>
        <p:txBody>
          <a:bodyPr wrap="none" lIns="72637" tIns="36318" rIns="72637" bIns="36318">
            <a:spAutoFit/>
          </a:bodyPr>
          <a:lstStyle/>
          <a:p>
            <a:pPr algn="ctr" defTabSz="838441"/>
            <a:r>
              <a:rPr lang="bn-BD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কাজঃ দল নং- ২</a:t>
            </a:r>
            <a:endParaRPr lang="en-US" sz="3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3632202"/>
            <a:ext cx="6743700" cy="658121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296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144" tIns="36085" rIns="72144" bIns="36085" rtlCol="0" anchor="ctr"/>
          <a:lstStyle/>
          <a:p>
            <a:r>
              <a:rPr lang="en-US" sz="1900" b="1" dirty="0"/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62962" y="132080"/>
            <a:ext cx="1503680" cy="6191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57771" tIns="28898" rIns="57771" bIns="28898" rtlCol="0" anchor="ctr"/>
          <a:lstStyle/>
          <a:p>
            <a:pPr algn="ctr" defTabSz="671379"/>
            <a:r>
              <a:rPr lang="bn-BD" sz="3000" kern="0" dirty="0">
                <a:solidFill>
                  <a:prstClr val="white"/>
                </a:solidFill>
                <a:latin typeface="NikoshBAN"/>
                <a:cs typeface="SutonnyMJ" pitchFamily="2" charset="0"/>
              </a:rPr>
              <a:t>মূল্যায়ন</a:t>
            </a:r>
            <a:endParaRPr lang="en-US" sz="3000" kern="0" dirty="0">
              <a:solidFill>
                <a:prstClr val="white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895521"/>
            <a:ext cx="5280660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/>
              <a:t>১। </a:t>
            </a:r>
            <a:r>
              <a:rPr lang="en-US" sz="1900" b="1" dirty="0" err="1"/>
              <a:t>মারমা</a:t>
            </a:r>
            <a:r>
              <a:rPr lang="en-US" sz="1900" b="1" dirty="0"/>
              <a:t> </a:t>
            </a:r>
            <a:r>
              <a:rPr lang="en-US" sz="1900" b="1" dirty="0" err="1"/>
              <a:t>জাতিরা</a:t>
            </a:r>
            <a:r>
              <a:rPr lang="en-US" sz="1900" b="1" dirty="0"/>
              <a:t> </a:t>
            </a:r>
            <a:r>
              <a:rPr lang="en-US" sz="1900" b="1" dirty="0" err="1"/>
              <a:t>কোন</a:t>
            </a:r>
            <a:r>
              <a:rPr lang="en-US" sz="1900" b="1" dirty="0"/>
              <a:t> </a:t>
            </a:r>
            <a:r>
              <a:rPr lang="en-US" sz="1900" b="1" dirty="0" err="1"/>
              <a:t>জনগোষ্ঠীর</a:t>
            </a:r>
            <a:r>
              <a:rPr lang="en-US" sz="1900" b="1" dirty="0"/>
              <a:t> </a:t>
            </a:r>
            <a:r>
              <a:rPr lang="en-US" sz="1900" b="1" dirty="0" err="1"/>
              <a:t>অন্তর্ভূক্ত</a:t>
            </a:r>
            <a:r>
              <a:rPr lang="en-US" sz="1900" b="1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36146" y="129562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(ক)  </a:t>
            </a:r>
            <a:r>
              <a:rPr lang="en-US" sz="2200" dirty="0" err="1">
                <a:solidFill>
                  <a:schemeClr val="tx1"/>
                </a:solidFill>
              </a:rPr>
              <a:t>মঙ্গোলীয়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8046" y="129562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>
                <a:solidFill>
                  <a:schemeClr val="tx1"/>
                </a:solidFill>
              </a:rPr>
              <a:t>অস্ট্রিক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2266" y="191516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(গ) </a:t>
            </a:r>
            <a:r>
              <a:rPr lang="en-US" sz="2600" dirty="0" err="1">
                <a:solidFill>
                  <a:schemeClr val="tx1"/>
                </a:solidFill>
              </a:rPr>
              <a:t>ককেশীয়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048" y="189938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(ঘ) </a:t>
            </a:r>
            <a:r>
              <a:rPr lang="en-US" sz="2200" dirty="0" err="1">
                <a:solidFill>
                  <a:schemeClr val="tx1"/>
                </a:solidFill>
              </a:rPr>
              <a:t>অসেলিয়েও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403" y="343408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(ঘ)  </a:t>
            </a:r>
            <a:r>
              <a:rPr lang="en-US" sz="2600" dirty="0" err="1">
                <a:solidFill>
                  <a:schemeClr val="tx1"/>
                </a:solidFill>
              </a:rPr>
              <a:t>বৌদ্ধ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2266" y="343408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(গ) </a:t>
            </a:r>
            <a:r>
              <a:rPr lang="en-US" sz="2600" dirty="0" err="1">
                <a:solidFill>
                  <a:schemeClr val="tx1"/>
                </a:solidFill>
              </a:rPr>
              <a:t>খ্রীস্টান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4166" y="284359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>
                <a:solidFill>
                  <a:schemeClr val="tx1"/>
                </a:solidFill>
              </a:rPr>
              <a:t>হিন্দু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2266" y="284359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(ক) </a:t>
            </a:r>
            <a:r>
              <a:rPr lang="en-US" sz="2600" dirty="0" err="1">
                <a:solidFill>
                  <a:schemeClr val="tx1"/>
                </a:solidFill>
              </a:rPr>
              <a:t>ইসলাম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49" y="2443483"/>
            <a:ext cx="6103620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/>
              <a:t>২। </a:t>
            </a:r>
            <a:r>
              <a:rPr lang="en-US" sz="1900" b="1" dirty="0" err="1"/>
              <a:t>মারমারা</a:t>
            </a:r>
            <a:r>
              <a:rPr lang="en-US" sz="1900" b="1" dirty="0"/>
              <a:t> </a:t>
            </a:r>
            <a:r>
              <a:rPr lang="en-US" sz="1900" b="1" dirty="0" err="1"/>
              <a:t>প্রাচীনকাল</a:t>
            </a:r>
            <a:r>
              <a:rPr lang="en-US" sz="1900" b="1" dirty="0"/>
              <a:t> </a:t>
            </a:r>
            <a:r>
              <a:rPr lang="en-US" sz="1900" b="1" dirty="0" err="1"/>
              <a:t>থেকেই</a:t>
            </a:r>
            <a:r>
              <a:rPr lang="en-US" sz="1900" b="1" dirty="0"/>
              <a:t> </a:t>
            </a:r>
            <a:r>
              <a:rPr lang="en-US" sz="1900" b="1" dirty="0" err="1"/>
              <a:t>কোন</a:t>
            </a:r>
            <a:r>
              <a:rPr lang="en-US" sz="1900" b="1" dirty="0"/>
              <a:t> </a:t>
            </a:r>
            <a:r>
              <a:rPr lang="en-US" sz="1900" b="1" dirty="0" err="1"/>
              <a:t>ধর্মাবলম্বী</a:t>
            </a:r>
            <a:r>
              <a:rPr lang="en-US" sz="1900" b="1" dirty="0"/>
              <a:t> ?</a:t>
            </a:r>
            <a:endParaRPr lang="en-US" sz="19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235" y="4012635"/>
            <a:ext cx="6206491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/>
              <a:t>৩। </a:t>
            </a:r>
            <a:r>
              <a:rPr lang="en-US" sz="1900" b="1" dirty="0" err="1"/>
              <a:t>মারমাদের</a:t>
            </a:r>
            <a:r>
              <a:rPr lang="en-US" sz="1900" b="1" dirty="0"/>
              <a:t> </a:t>
            </a:r>
            <a:r>
              <a:rPr lang="en-US" sz="1900" b="1" dirty="0" err="1"/>
              <a:t>ধর্মীয়</a:t>
            </a:r>
            <a:r>
              <a:rPr lang="en-US" sz="1900" b="1" dirty="0"/>
              <a:t> </a:t>
            </a:r>
            <a:r>
              <a:rPr lang="en-US" sz="1900" b="1" dirty="0" err="1"/>
              <a:t>উৎবের</a:t>
            </a:r>
            <a:r>
              <a:rPr lang="en-US" sz="1900" b="1" dirty="0"/>
              <a:t> </a:t>
            </a:r>
            <a:r>
              <a:rPr lang="en-US" sz="1900" b="1" dirty="0" err="1"/>
              <a:t>নাম</a:t>
            </a:r>
            <a:r>
              <a:rPr lang="en-US" sz="1900" b="1" dirty="0"/>
              <a:t> </a:t>
            </a:r>
            <a:r>
              <a:rPr lang="en-US" sz="1900" b="1" dirty="0" err="1"/>
              <a:t>কী</a:t>
            </a:r>
            <a:r>
              <a:rPr lang="en-US" sz="1900" b="1" dirty="0"/>
              <a:t>?</a:t>
            </a:r>
            <a:endParaRPr lang="en-US" sz="1900" dirty="0"/>
          </a:p>
        </p:txBody>
      </p:sp>
      <p:sp>
        <p:nvSpPr>
          <p:cNvPr id="19" name="Rounded Rectangle 18"/>
          <p:cNvSpPr/>
          <p:nvPr/>
        </p:nvSpPr>
        <p:spPr>
          <a:xfrm>
            <a:off x="1552266" y="4412743"/>
            <a:ext cx="198754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(ক) </a:t>
            </a:r>
            <a:r>
              <a:rPr lang="en-US" sz="2500" dirty="0" err="1">
                <a:solidFill>
                  <a:schemeClr val="tx1"/>
                </a:solidFill>
              </a:rPr>
              <a:t>বিজু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36144" y="5151121"/>
            <a:ext cx="203002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(গ)    </a:t>
            </a:r>
            <a:r>
              <a:rPr lang="en-US" sz="2200" dirty="0" err="1">
                <a:solidFill>
                  <a:schemeClr val="tx1"/>
                </a:solidFill>
              </a:rPr>
              <a:t>সাংগ্রাই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4166" y="5151121"/>
            <a:ext cx="198754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(ঘ) </a:t>
            </a:r>
            <a:r>
              <a:rPr lang="en-US" sz="2600" dirty="0" err="1">
                <a:solidFill>
                  <a:schemeClr val="tx1"/>
                </a:solidFill>
              </a:rPr>
              <a:t>বৈসুখ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24163" y="4406831"/>
            <a:ext cx="2003664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(খ) </a:t>
            </a:r>
            <a:r>
              <a:rPr lang="en-US" sz="2600" dirty="0" err="1">
                <a:solidFill>
                  <a:schemeClr val="tx1"/>
                </a:solidFill>
              </a:rPr>
              <a:t>রাস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48790" y="1330023"/>
            <a:ext cx="480060" cy="4278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434080"/>
            <a:ext cx="480060" cy="462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85950" y="5151121"/>
            <a:ext cx="480060" cy="4742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296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2144" tIns="36085" rIns="72144" bIns="36085" rtlCol="0" anchor="ctr"/>
          <a:lstStyle/>
          <a:p>
            <a:r>
              <a:rPr lang="en-US" sz="1900" b="1" dirty="0">
                <a:solidFill>
                  <a:prstClr val="black"/>
                </a:solidFill>
              </a:rPr>
              <a:t>    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62962" y="132080"/>
            <a:ext cx="1503680" cy="6191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57771" tIns="28898" rIns="57771" bIns="28898" rtlCol="0" anchor="ctr"/>
          <a:lstStyle/>
          <a:p>
            <a:pPr algn="ctr" defTabSz="671379"/>
            <a:r>
              <a:rPr lang="bn-BD" sz="3000" kern="0" dirty="0">
                <a:solidFill>
                  <a:prstClr val="white"/>
                </a:solidFill>
                <a:latin typeface="NikoshBAN"/>
                <a:cs typeface="SutonnyMJ" pitchFamily="2" charset="0"/>
              </a:rPr>
              <a:t>মূল্যায়ন</a:t>
            </a:r>
            <a:endParaRPr lang="en-US" sz="3000" kern="0" dirty="0">
              <a:solidFill>
                <a:prstClr val="white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" y="895521"/>
            <a:ext cx="5919632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৪।</a:t>
            </a:r>
            <a:r>
              <a:rPr lang="en-US" sz="1900" b="1" dirty="0"/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মনিপুরিদের</a:t>
            </a:r>
            <a:r>
              <a:rPr lang="en-US" sz="1900" b="1" dirty="0"/>
              <a:t> </a:t>
            </a:r>
            <a:r>
              <a:rPr lang="en-US" sz="1900" b="1" dirty="0" err="1"/>
              <a:t>ধর্মীয়</a:t>
            </a:r>
            <a:r>
              <a:rPr lang="en-US" sz="1900" b="1" dirty="0"/>
              <a:t> </a:t>
            </a:r>
            <a:r>
              <a:rPr lang="en-US" sz="1900" b="1" dirty="0" err="1"/>
              <a:t>উৎবের</a:t>
            </a:r>
            <a:r>
              <a:rPr lang="en-US" sz="1900" b="1" dirty="0"/>
              <a:t> </a:t>
            </a:r>
            <a:r>
              <a:rPr lang="en-US" sz="1900" b="1" dirty="0" err="1"/>
              <a:t>নাম</a:t>
            </a:r>
            <a:r>
              <a:rPr lang="en-US" sz="1900" b="1" dirty="0"/>
              <a:t> </a:t>
            </a:r>
            <a:r>
              <a:rPr lang="en-US" sz="1900" b="1" dirty="0" err="1"/>
              <a:t>কী</a:t>
            </a:r>
            <a:r>
              <a:rPr lang="en-US" sz="1900" b="1" dirty="0"/>
              <a:t>?</a:t>
            </a:r>
            <a:endParaRPr lang="en-US" sz="1900" dirty="0"/>
          </a:p>
        </p:txBody>
      </p:sp>
      <p:sp>
        <p:nvSpPr>
          <p:cNvPr id="5" name="Rounded Rectangle 4"/>
          <p:cNvSpPr/>
          <p:nvPr/>
        </p:nvSpPr>
        <p:spPr>
          <a:xfrm>
            <a:off x="1536146" y="129562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(ক)  </a:t>
            </a:r>
            <a:r>
              <a:rPr lang="en-US" sz="2200" dirty="0" err="1">
                <a:solidFill>
                  <a:prstClr val="black"/>
                </a:solidFill>
              </a:rPr>
              <a:t>বিজু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8046" y="129562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lvl="0" algn="ctr"/>
            <a:r>
              <a:rPr lang="en-US" sz="2600" dirty="0">
                <a:solidFill>
                  <a:prstClr val="black"/>
                </a:solidFill>
              </a:rPr>
              <a:t>(খ) </a:t>
            </a:r>
            <a:r>
              <a:rPr lang="en-US" sz="2200" dirty="0" err="1">
                <a:solidFill>
                  <a:prstClr val="black"/>
                </a:solidFill>
              </a:rPr>
              <a:t>সাংগ্রাই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2266" y="191516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(গ)  </a:t>
            </a:r>
            <a:r>
              <a:rPr lang="en-US" sz="2600" dirty="0" err="1">
                <a:solidFill>
                  <a:schemeClr val="tx1"/>
                </a:solidFill>
              </a:rPr>
              <a:t>রাস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048" y="1899389"/>
            <a:ext cx="2003662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(ঘ) </a:t>
            </a:r>
            <a:r>
              <a:rPr lang="en-US" sz="2200" dirty="0" err="1">
                <a:solidFill>
                  <a:schemeClr val="tx1"/>
                </a:solidFill>
              </a:rPr>
              <a:t>বৈসুখ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403" y="343408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1900" dirty="0">
                <a:solidFill>
                  <a:prstClr val="black"/>
                </a:solidFill>
              </a:rPr>
              <a:t>(ঘ)   </a:t>
            </a:r>
            <a:r>
              <a:rPr lang="en-US" sz="1600" dirty="0" err="1">
                <a:solidFill>
                  <a:prstClr val="black"/>
                </a:solidFill>
              </a:rPr>
              <a:t>ভারতের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মণিপুর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রাজ্যে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2266" y="343408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(গ) </a:t>
            </a:r>
            <a:r>
              <a:rPr lang="en-US" sz="2600" dirty="0" err="1">
                <a:solidFill>
                  <a:prstClr val="black"/>
                </a:solidFill>
              </a:rPr>
              <a:t>ময়মনসংহ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24166" y="284359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(খ) </a:t>
            </a:r>
            <a:r>
              <a:rPr lang="en-US" sz="2600" dirty="0" err="1">
                <a:solidFill>
                  <a:prstClr val="black"/>
                </a:solidFill>
              </a:rPr>
              <a:t>চট্টগ্রাম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2266" y="2843590"/>
            <a:ext cx="1993427" cy="4622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(ক) </a:t>
            </a:r>
            <a:r>
              <a:rPr lang="en-US" sz="2600" dirty="0" err="1">
                <a:solidFill>
                  <a:prstClr val="black"/>
                </a:solidFill>
              </a:rPr>
              <a:t>পাবনা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49" y="2443483"/>
            <a:ext cx="6103620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৫। </a:t>
            </a:r>
            <a:r>
              <a:rPr lang="en-US" sz="1900" b="1" dirty="0" err="1">
                <a:solidFill>
                  <a:prstClr val="black"/>
                </a:solidFill>
              </a:rPr>
              <a:t>মনিপুরিদের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আদি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নিবাস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কোথায়</a:t>
            </a:r>
            <a:r>
              <a:rPr lang="en-US" sz="1900" b="1" dirty="0">
                <a:solidFill>
                  <a:prstClr val="black"/>
                </a:solidFill>
              </a:rPr>
              <a:t>?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235" y="4012635"/>
            <a:ext cx="6206491" cy="36573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1900" b="1" dirty="0">
                <a:solidFill>
                  <a:prstClr val="black"/>
                </a:solidFill>
              </a:rPr>
              <a:t>৬। </a:t>
            </a:r>
            <a:r>
              <a:rPr lang="en-US" sz="1900" b="1" dirty="0" err="1">
                <a:solidFill>
                  <a:prstClr val="black"/>
                </a:solidFill>
              </a:rPr>
              <a:t>মনিপুরিদের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প্রাচীন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ধর্মের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নাম</a:t>
            </a:r>
            <a:r>
              <a:rPr lang="en-US" sz="1900" b="1" dirty="0">
                <a:solidFill>
                  <a:prstClr val="black"/>
                </a:solidFill>
              </a:rPr>
              <a:t> </a:t>
            </a:r>
            <a:r>
              <a:rPr lang="en-US" sz="1900" b="1" dirty="0" err="1">
                <a:solidFill>
                  <a:prstClr val="black"/>
                </a:solidFill>
              </a:rPr>
              <a:t>কী</a:t>
            </a:r>
            <a:r>
              <a:rPr lang="en-US" sz="1900" b="1" dirty="0">
                <a:solidFill>
                  <a:prstClr val="black"/>
                </a:solidFill>
              </a:rPr>
              <a:t>?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2266" y="4412743"/>
            <a:ext cx="198754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500" dirty="0">
                <a:solidFill>
                  <a:prstClr val="black"/>
                </a:solidFill>
              </a:rPr>
              <a:t>(ক) </a:t>
            </a:r>
            <a:r>
              <a:rPr lang="en-US" sz="2500" dirty="0" err="1">
                <a:solidFill>
                  <a:prstClr val="black"/>
                </a:solidFill>
              </a:rPr>
              <a:t>ইসলাম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36144" y="5151121"/>
            <a:ext cx="203002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(গ) </a:t>
            </a:r>
            <a:r>
              <a:rPr lang="en-US" sz="2200" dirty="0" err="1">
                <a:solidFill>
                  <a:prstClr val="black"/>
                </a:solidFill>
              </a:rPr>
              <a:t>হিন্দু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24166" y="5151121"/>
            <a:ext cx="1987541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(ঘ) </a:t>
            </a:r>
            <a:r>
              <a:rPr lang="en-US" sz="2600" dirty="0" err="1">
                <a:solidFill>
                  <a:prstClr val="black"/>
                </a:solidFill>
              </a:rPr>
              <a:t>বৌদ্ধ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24163" y="4406831"/>
            <a:ext cx="2003664" cy="4742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r>
              <a:rPr lang="en-US" sz="2600" dirty="0">
                <a:solidFill>
                  <a:prstClr val="black"/>
                </a:solidFill>
              </a:rPr>
              <a:t>(খ)  </a:t>
            </a:r>
            <a:r>
              <a:rPr lang="en-US" sz="2600" dirty="0" err="1">
                <a:solidFill>
                  <a:prstClr val="black"/>
                </a:solidFill>
              </a:rPr>
              <a:t>আপোকপা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27208" y="1927942"/>
            <a:ext cx="480060" cy="4278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65779" y="3341774"/>
            <a:ext cx="480060" cy="462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10200" y="4412743"/>
            <a:ext cx="480060" cy="4742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4" grpId="0" animBg="1"/>
      <p:bldP spid="25" grpId="0" animBg="1"/>
      <p:bldP spid="26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2296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79" tIns="36187" rIns="72379" bIns="36187" spcCol="0" rtlCol="0" anchor="ctr"/>
          <a:lstStyle/>
          <a:p>
            <a:pPr algn="ctr" defTabSz="841108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8" y="43304"/>
            <a:ext cx="3667761" cy="828440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88918" tIns="44454" rIns="88918" bIns="44454" rtlCol="0">
            <a:spAutoFit/>
          </a:bodyPr>
          <a:lstStyle/>
          <a:p>
            <a:pPr algn="ctr" defTabSz="889166">
              <a:defRPr/>
            </a:pPr>
            <a:r>
              <a:rPr lang="en-US" sz="48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76" y="1080582"/>
            <a:ext cx="5887737" cy="37824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0611" y="5106571"/>
            <a:ext cx="6995160" cy="403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389" tIns="36194" rIns="72389" bIns="36194" rtlCol="0" anchor="ctr"/>
          <a:lstStyle/>
          <a:p>
            <a:pPr algn="ctr" defTabSz="841108"/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25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0258"/>
            <a:ext cx="8001000" cy="5738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198125"/>
            <a:ext cx="3695700" cy="812009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7466" y="726464"/>
            <a:ext cx="2481687" cy="6119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72611" tIns="36306" rIns="72611" bIns="36306">
            <a:spAutoFit/>
          </a:bodyPr>
          <a:lstStyle/>
          <a:p>
            <a:pPr algn="ctr" defTabSz="630508"/>
            <a:r>
              <a:rPr lang="en-US" sz="3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448" y="2871760"/>
            <a:ext cx="6708558" cy="919707"/>
          </a:xfrm>
          <a:prstGeom prst="rect">
            <a:avLst/>
          </a:prstGeom>
        </p:spPr>
        <p:txBody>
          <a:bodyPr wrap="square" lIns="72611" tIns="36306" rIns="72611" bIns="36306">
            <a:spAutoFit/>
          </a:bodyPr>
          <a:lstStyle/>
          <a:p>
            <a:pPr marL="512338" indent="-512338">
              <a:buFont typeface="Wingdings" pitchFamily="2" charset="2"/>
              <a:buChar char="Ø"/>
            </a:pP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2338" indent="-512338">
              <a:buFont typeface="Wingdings" pitchFamily="2" charset="2"/>
              <a:buChar char="Ø"/>
            </a:pP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4160"/>
            <a:ext cx="116586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87" y="990606"/>
            <a:ext cx="330411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08400" y="433392"/>
            <a:ext cx="3200400" cy="111442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4" tIns="29554" rIns="59104" bIns="29554" rtlCol="0" anchor="ctr"/>
          <a:lstStyle/>
          <a:p>
            <a:pPr algn="ctr" defTabSz="686846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81" y="2109398"/>
            <a:ext cx="5295162" cy="32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1487" r="8155" b="5846"/>
          <a:stretch/>
        </p:blipFill>
        <p:spPr>
          <a:xfrm>
            <a:off x="-45039" y="0"/>
            <a:ext cx="8229600" cy="59436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628900" y="5298089"/>
            <a:ext cx="1714500" cy="641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200900" y="4354576"/>
            <a:ext cx="480060" cy="330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457700" y="5330819"/>
            <a:ext cx="1851660" cy="59436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652260" y="3566160"/>
            <a:ext cx="480060" cy="4622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5971" y="5298088"/>
            <a:ext cx="1920240" cy="59436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7338060" y="5217160"/>
            <a:ext cx="480060" cy="4292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71800" y="325120"/>
            <a:ext cx="5280660" cy="112268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637" tIns="36318" rIns="72637" bIns="36318"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মঙ্গোলীয়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খাগরাছড়িতে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মঙ্গোলীয়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 rot="3700228">
            <a:off x="-464032" y="3614448"/>
            <a:ext cx="2692242" cy="519621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2900" b="1" dirty="0" err="1">
                <a:solidFill>
                  <a:srgbClr val="7030A0"/>
                </a:solidFill>
              </a:rPr>
              <a:t>বক্সে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ক্লিক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করুন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endParaRPr lang="en-US" sz="3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h\Downloads\Marma- Langu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5" y="132086"/>
            <a:ext cx="2506979" cy="2047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849126"/>
            <a:ext cx="2514600" cy="2113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565488"/>
            <a:ext cx="2514600" cy="2047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30205"/>
            <a:ext cx="4800600" cy="155067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প্রাচীনকাল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3962400"/>
            <a:ext cx="5143500" cy="1858449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লোকাচার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গোত্রে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বিবাহকে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59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368040"/>
            <a:ext cx="2514600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2" y="190112"/>
            <a:ext cx="2428874" cy="227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940792"/>
            <a:ext cx="2571750" cy="228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90206"/>
            <a:ext cx="2343150" cy="228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32081"/>
            <a:ext cx="5143500" cy="1858449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উত্তরাধিকারে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সমজজীবনে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পুরুষেরই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6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0506"/>
            <a:ext cx="2457450" cy="158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85846"/>
            <a:ext cx="2454038" cy="1584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64165"/>
            <a:ext cx="2490716" cy="1584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915161"/>
            <a:ext cx="7883288" cy="3581998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5700" dirty="0" err="1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শাসনব্যবস্থায়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আহরণের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73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74" y="1647275"/>
            <a:ext cx="2743200" cy="237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66040"/>
            <a:ext cx="274320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14" y="3500120"/>
            <a:ext cx="2642441" cy="237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66288"/>
            <a:ext cx="5143500" cy="141217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অনুষ্ঠানাদি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4160521"/>
            <a:ext cx="5257800" cy="1412173"/>
          </a:xfrm>
          <a:prstGeom prst="rect">
            <a:avLst/>
          </a:prstGeom>
          <a:noFill/>
        </p:spPr>
        <p:txBody>
          <a:bodyPr wrap="square" lIns="72637" tIns="36318" rIns="72637" bIns="3631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তিনদিন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84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543</Words>
  <Application>Microsoft Office PowerPoint</Application>
  <PresentationFormat>Custom</PresentationFormat>
  <Paragraphs>99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1_Office Theme</vt:lpstr>
      <vt:lpstr>2_Flow</vt:lpstr>
      <vt:lpstr>4_Flow</vt:lpstr>
      <vt:lpstr>5_Flow</vt:lpstr>
      <vt:lpstr>6_Flow</vt:lpstr>
      <vt:lpstr>9_Flow</vt:lpstr>
      <vt:lpstr>2_Office Theme</vt:lpstr>
      <vt:lpstr>3_Office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259</cp:revision>
  <dcterms:created xsi:type="dcterms:W3CDTF">2006-08-16T00:00:00Z</dcterms:created>
  <dcterms:modified xsi:type="dcterms:W3CDTF">2020-07-17T14:07:37Z</dcterms:modified>
</cp:coreProperties>
</file>