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74" r:id="rId2"/>
    <p:sldId id="275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7AB83-5967-43B1-BB0F-9D66FD9AAFDE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6E5B9-F047-43F5-9D37-55FC9E0100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69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comb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ctacademy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11"/>
          <p:cNvSpPr>
            <a:spLocks noChangeArrowheads="1" noChangeShapeType="1" noTextEdit="1"/>
          </p:cNvSpPr>
          <p:nvPr/>
        </p:nvSpPr>
        <p:spPr bwMode="auto">
          <a:xfrm>
            <a:off x="3124200" y="262596"/>
            <a:ext cx="4419600" cy="709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n-BD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SolaimanLipi"/>
                <a:cs typeface="SolaimanLipi"/>
              </a:rPr>
              <a:t>সবাইকে শুভেচ্ছা 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SolaimanLipi"/>
              <a:cs typeface="SolaimanLipi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81200"/>
            <a:ext cx="8764175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875281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জনসংখ্যা বৃদ্ধির  কারন ব্যাখ্যা কর।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জনসংখ্যা সমস্যা সমাধানের উপায় বর্ণনা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বাংলাদেশের মানুষের জীবনযাত্রার মান কেমন?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জনসংখ্যা বৃদ্ধির প্রধান কারণ কয়টি?</a:t>
            </a:r>
          </a:p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জনসংখ্যা বৃদ্ধির প্রধান কারণ কি কি?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জনসংখ্যা সমস্যা সমাধানের প্রধান উপায় কি কি?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অধিক জনসংখ্যা দারিদ্র বয়ে আনে ব্যাখ্যা কর।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21363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bn-BD" sz="8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072660" y="1339506"/>
            <a:ext cx="2438400" cy="489294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3001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Content Placeholder 10"/>
          <p:cNvSpPr txBox="1">
            <a:spLocks/>
          </p:cNvSpPr>
          <p:nvPr/>
        </p:nvSpPr>
        <p:spPr>
          <a:xfrm>
            <a:off x="161384" y="1301260"/>
            <a:ext cx="4316412" cy="4996542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677318" y="1339506"/>
            <a:ext cx="2438400" cy="489294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3001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Content Placeholder 12"/>
          <p:cNvSpPr txBox="1">
            <a:spLocks/>
          </p:cNvSpPr>
          <p:nvPr/>
        </p:nvSpPr>
        <p:spPr>
          <a:xfrm>
            <a:off x="4657184" y="1304890"/>
            <a:ext cx="4318000" cy="4996542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dirty="0" err="1" smtClean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dirty="0"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noProof="0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kumimoji="0" lang="bn-BD" sz="3200" b="1" i="0" u="none" strike="noStrike" kern="1200" cap="none" spc="0" normalizeH="0" baseline="0" noProof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noProof="0" dirty="0" err="1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kumimoji="0" lang="bn-BD" sz="3200" b="1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800" b="1" i="0" u="none" strike="noStrike" kern="1200" cap="none" spc="0" normalizeH="0" baseline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2800" b="1" dirty="0" err="1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b="1" dirty="0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kumimoji="0" lang="bn-BD" sz="2800" b="1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2000" b="1" i="0" u="none" strike="noStrike" kern="1200" cap="none" spc="0" normalizeH="0" baseline="0" noProof="0" dirty="0" smtClean="0">
              <a:ln/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200" b="1" i="0" u="none" strike="noStrike" kern="1200" cap="none" spc="0" normalizeH="0" baseline="0" noProof="0" dirty="0" smtClean="0">
              <a:ln/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জনসংখ্যা 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সমস্যা 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ও সমাধান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</p:txBody>
      </p:sp>
      <p:sp>
        <p:nvSpPr>
          <p:cNvPr id="8" name="Title 7"/>
          <p:cNvSpPr txBox="1">
            <a:spLocks/>
          </p:cNvSpPr>
          <p:nvPr/>
        </p:nvSpPr>
        <p:spPr>
          <a:xfrm>
            <a:off x="3091542" y="463382"/>
            <a:ext cx="2927350" cy="59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পরিচিতি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810000"/>
            <a:ext cx="3886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4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সেখ</a:t>
            </a: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রেজাউল</a:t>
            </a: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2000" dirty="0">
              <a:effectLst>
                <a:outerShdw blurRad="38100" dist="38100" dir="2700000" algn="tl">
                  <a:srgbClr val="C0C0C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ফয়লাহাট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আছিয়া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কারামাতিয়া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bn-B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>
              <a:defRPr/>
            </a:pP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Vrinda" charset="0"/>
              </a:rPr>
              <a:t>E-mail: 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Vrinda" charset="0"/>
                <a:hlinkClick r:id="rId3"/>
              </a:rPr>
              <a:t>mctacademy@gmail.com</a:t>
            </a:r>
            <a:endParaRPr lang="bn-BD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Vrinda" charset="0"/>
            </a:endParaRPr>
          </a:p>
          <a:p>
            <a:pPr algn="r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Vrinda" charset="0"/>
              </a:rPr>
              <a:t>Mob   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Vrinda" charset="0"/>
              </a:rPr>
              <a:t>: 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Vrinda" charset="0"/>
              </a:rPr>
              <a:t>01729-995556,  01917-833060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949284" y="3156252"/>
            <a:ext cx="3733800" cy="908864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 বিষয়বস্তু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7670" y="1981200"/>
            <a:ext cx="1616529" cy="18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3325331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914400" indent="-9144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জনসংখ্যা বৃদ্ধির কারণ বলতে পারবে।</a:t>
            </a:r>
          </a:p>
          <a:p>
            <a:pPr marL="914400" indent="-9144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জনসংখ্যা সমস্যার সমাধানের উপায় বলতে পারবে।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pc\Desktop\pendrive\67299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079891" cy="5257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5859959"/>
            <a:ext cx="82296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এই ছবি থেকে আমরা কি বুঝতে পারছি?</a:t>
            </a:r>
            <a:endParaRPr lang="en-US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20096"/>
            <a:ext cx="9144000" cy="26161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জনসংখ্যা সমস্যা ও সমাধান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জনসংখ্যা বৃদ্ধির কারনঃ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Documents and Settings\pc\Desktop\pendrive\My Pictures\polsilat201203281332909469_balikadec29_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1295400"/>
            <a:ext cx="3657601" cy="4267200"/>
          </a:xfrm>
          <a:prstGeom prst="rect">
            <a:avLst/>
          </a:prstGeom>
          <a:noFill/>
        </p:spPr>
      </p:pic>
      <p:pic>
        <p:nvPicPr>
          <p:cNvPr id="2051" name="Picture 3" descr="C:\Documents and Settings\pc\Desktop\pendrive\My Pictures\big_love5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295400"/>
            <a:ext cx="4305300" cy="4267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5867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বাল্যবিবাহ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5867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বহুবিবাহ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572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জনসংখ্যা বৃদ্ধির কারণঃ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pc\Desktop\pendrive\0,,615677_4,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676400"/>
            <a:ext cx="4038600" cy="4191000"/>
          </a:xfrm>
          <a:prstGeom prst="rect">
            <a:avLst/>
          </a:prstGeom>
          <a:noFill/>
        </p:spPr>
      </p:pic>
      <p:pic>
        <p:nvPicPr>
          <p:cNvPr id="2" name="Picture 2" descr="C:\Documents and Settings\pc\Desktop\pendrive\Bangladeshi-village-children-kids-near-Dhaka-Bangladesh-1-AJH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76400"/>
            <a:ext cx="4114800" cy="4191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58674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পুত্র সন্তান কামনা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58674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বেকারত্ব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জনসংখ্যা সমস্যার প্রতিকারঃ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5" name="Picture 3" descr="C:\Documents and Settings\pc\Desktop\pendrive\My Pictures\mnn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676400"/>
            <a:ext cx="4191000" cy="3886200"/>
          </a:xfrm>
          <a:prstGeom prst="rect">
            <a:avLst/>
          </a:prstGeom>
          <a:noFill/>
        </p:spPr>
      </p:pic>
      <p:pic>
        <p:nvPicPr>
          <p:cNvPr id="3" name="Picture 2" descr="C:\Documents and Settings\pc\Desktop\pendrive\low-cost-health-insurance-college-studen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76400"/>
            <a:ext cx="4038600" cy="3810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5715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শিক্ষার প্রসার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57912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বাল্য বিবাহ রোধ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810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জনসংখ্যা সমস্যার প্রতিকারঃ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2" name="Picture 4" descr="C:\Documents and Settings\pc\Desktop\pendrive\My Pictures\PYARG%20youths%20doing%20community%20wo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71134"/>
            <a:ext cx="3581400" cy="4596265"/>
          </a:xfrm>
          <a:prstGeom prst="rect">
            <a:avLst/>
          </a:prstGeom>
          <a:noFill/>
        </p:spPr>
      </p:pic>
      <p:pic>
        <p:nvPicPr>
          <p:cNvPr id="2053" name="Picture 5" descr="C:\Documents and Settings\pc\Desktop\pendrive\My Pictures\DWS-Bangladesh-Education-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371600"/>
            <a:ext cx="3581400" cy="4495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0" y="5950803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কর্ম সংস্থান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60198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নারী শিক্ষার প্রসার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305</TotalTime>
  <Words>150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NikoshBAN</vt:lpstr>
      <vt:lpstr>SolaimanLipi</vt:lpstr>
      <vt:lpstr>Vrinda</vt:lpstr>
      <vt:lpstr>Wingdings</vt:lpstr>
      <vt:lpstr>Office Theme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মূল্যায়ন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Shaikh Rezaul Kabir</dc:creator>
  <cp:lastModifiedBy>Windows User</cp:lastModifiedBy>
  <cp:revision>86</cp:revision>
  <dcterms:created xsi:type="dcterms:W3CDTF">2006-08-16T00:00:00Z</dcterms:created>
  <dcterms:modified xsi:type="dcterms:W3CDTF">2020-07-17T17:23:45Z</dcterms:modified>
</cp:coreProperties>
</file>