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diagrams/quickStyle2.xml" ContentType="application/vnd.openxmlformats-officedocument.drawingml.diagramStyl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wmf" ContentType="image/x-wmf"/>
  <Override PartName="/ppt/diagrams/quickStyle1.xml" ContentType="application/vnd.openxmlformats-officedocument.drawingml.diagramStyle+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Default Extension="wav" ContentType="audio/wav"/>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Default Extension="vml" ContentType="application/vnd.openxmlformats-officedocument.vmlDrawing"/>
  <Override PartName="/ppt/diagrams/layout2.xml" ContentType="application/vnd.openxmlformats-officedocument.drawingml.diagramLayout+xml"/>
  <Override PartName="/ppt/diagrams/layout1.xml" ContentType="application/vnd.openxmlformats-officedocument.drawingml.diagramLayout+xml"/>
  <Override PartName="/ppt/diagrams/data2.xml" ContentType="application/vnd.openxmlformats-officedocument.drawingml.diagramData+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diagrams/data1.xml" ContentType="application/vnd.openxmlformats-officedocument.drawingml.diagramData+xml"/>
  <Override PartName="/docProps/core.xml" ContentType="application/vnd.openxmlformats-package.core-properties+xml"/>
  <Override PartName="/ppt/slides/slide5.xml" ContentType="application/vnd.openxmlformats-officedocument.presentationml.slide+xml"/>
  <Override PartName="/ppt/slideLayouts/slideLayout7.xml" ContentType="application/vnd.openxmlformats-officedocument.presentationml.slideLayout+xml"/>
  <Default Extension="png" ContentType="image/png"/>
  <Default Extension="bin" ContentType="application/vnd.openxmlformats-officedocument.oleObject"/>
  <Override PartName="/ppt/notesSlides/notesSlide1.xml" ContentType="application/vnd.openxmlformats-officedocument.presentationml.notesSlide+xml"/>
  <Override PartName="/ppt/diagrams/colors2.xml" ContentType="application/vnd.openxmlformats-officedocument.drawingml.diagramColor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6"/>
  </p:notesMasterIdLst>
  <p:sldIdLst>
    <p:sldId id="256" r:id="rId2"/>
    <p:sldId id="257" r:id="rId3"/>
    <p:sldId id="258" r:id="rId4"/>
    <p:sldId id="259" r:id="rId5"/>
    <p:sldId id="260" r:id="rId6"/>
    <p:sldId id="261" r:id="rId7"/>
    <p:sldId id="263" r:id="rId8"/>
    <p:sldId id="264" r:id="rId9"/>
    <p:sldId id="262" r:id="rId10"/>
    <p:sldId id="265" r:id="rId11"/>
    <p:sldId id="266" r:id="rId12"/>
    <p:sldId id="267" r:id="rId13"/>
    <p:sldId id="268" r:id="rId14"/>
    <p:sldId id="269" r:id="rId1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FF"/>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439" autoAdjust="0"/>
    <p:restoredTop sz="94660"/>
  </p:normalViewPr>
  <p:slideViewPr>
    <p:cSldViewPr>
      <p:cViewPr varScale="1">
        <p:scale>
          <a:sx n="68" d="100"/>
          <a:sy n="68" d="100"/>
        </p:scale>
        <p:origin x="-894" y="-96"/>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diagrams/_rels/data1.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image" Target="../media/image34.jpeg"/><Relationship Id="rId1" Type="http://schemas.openxmlformats.org/officeDocument/2006/relationships/image" Target="../media/image24.jpeg"/><Relationship Id="rId5" Type="http://schemas.openxmlformats.org/officeDocument/2006/relationships/image" Target="../media/image37.jpeg"/><Relationship Id="rId4" Type="http://schemas.openxmlformats.org/officeDocument/2006/relationships/image" Target="../media/image36.jpeg"/></Relationships>
</file>

<file path=ppt/diagrams/_rels/data2.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image" Target="../media/image39.jpeg"/><Relationship Id="rId1" Type="http://schemas.openxmlformats.org/officeDocument/2006/relationships/image" Target="../media/image18.jpeg"/><Relationship Id="rId5" Type="http://schemas.openxmlformats.org/officeDocument/2006/relationships/image" Target="../media/image42.jpeg"/><Relationship Id="rId4" Type="http://schemas.openxmlformats.org/officeDocument/2006/relationships/image" Target="../media/image41.jpe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B94B0A9-D0FE-41A5-90C7-A2039175E258}" type="doc">
      <dgm:prSet loTypeId="urn:microsoft.com/office/officeart/2005/8/layout/radial6" loCatId="cycle" qsTypeId="urn:microsoft.com/office/officeart/2005/8/quickstyle/simple1" qsCatId="simple" csTypeId="urn:microsoft.com/office/officeart/2005/8/colors/accent1_2" csCatId="accent1" phldr="1"/>
      <dgm:spPr/>
      <dgm:t>
        <a:bodyPr/>
        <a:lstStyle/>
        <a:p>
          <a:endParaRPr lang="en-US"/>
        </a:p>
      </dgm:t>
    </dgm:pt>
    <dgm:pt modelId="{2D00EDD8-BAF6-4DBF-A45E-3B696E221B62}">
      <dgm:prSet phldrT="[Text]" custT="1"/>
      <dgm:spPr>
        <a:blipFill rotWithShape="0">
          <a:blip xmlns:r="http://schemas.openxmlformats.org/officeDocument/2006/relationships" r:embed="rId1"/>
          <a:tile tx="0" ty="0" sx="100000" sy="100000" flip="none" algn="tl"/>
        </a:blipFill>
        <a:ln w="76200">
          <a:solidFill>
            <a:srgbClr val="7030A0"/>
          </a:solidFill>
        </a:ln>
      </dgm:spPr>
      <dgm:t>
        <a:bodyPr/>
        <a:lstStyle/>
        <a:p>
          <a:r>
            <a:rPr lang="bn-BD" sz="6000" b="1" dirty="0" smtClean="0">
              <a:solidFill>
                <a:srgbClr val="0000FF"/>
              </a:solidFill>
              <a:latin typeface="NikoshBAN" pitchFamily="2" charset="0"/>
              <a:cs typeface="NikoshBAN" pitchFamily="2" charset="0"/>
            </a:rPr>
            <a:t>মাটি দূষণ </a:t>
          </a:r>
          <a:endParaRPr lang="en-US" sz="6000" b="1" dirty="0">
            <a:solidFill>
              <a:srgbClr val="0000FF"/>
            </a:solidFill>
            <a:latin typeface="NikoshBAN" pitchFamily="2" charset="0"/>
            <a:cs typeface="NikoshBAN" pitchFamily="2" charset="0"/>
          </a:endParaRPr>
        </a:p>
      </dgm:t>
    </dgm:pt>
    <dgm:pt modelId="{99C92486-30FD-4526-B7AD-57ED0A01D473}" type="parTrans" cxnId="{3C16C33F-DCCA-4C89-9AC8-1A8890A4D5A9}">
      <dgm:prSet/>
      <dgm:spPr/>
      <dgm:t>
        <a:bodyPr/>
        <a:lstStyle/>
        <a:p>
          <a:endParaRPr lang="en-US"/>
        </a:p>
      </dgm:t>
    </dgm:pt>
    <dgm:pt modelId="{8DE1361A-17D2-494F-B94B-E65E4C773A98}" type="sibTrans" cxnId="{3C16C33F-DCCA-4C89-9AC8-1A8890A4D5A9}">
      <dgm:prSet/>
      <dgm:spPr/>
      <dgm:t>
        <a:bodyPr/>
        <a:lstStyle/>
        <a:p>
          <a:endParaRPr lang="en-US"/>
        </a:p>
      </dgm:t>
    </dgm:pt>
    <dgm:pt modelId="{EDF8F6AD-5B18-469D-A553-2C76039D2D96}">
      <dgm:prSet phldrT="[Text]"/>
      <dgm:spPr>
        <a:blipFill rotWithShape="0">
          <a:blip xmlns:r="http://schemas.openxmlformats.org/officeDocument/2006/relationships" r:embed="rId2"/>
          <a:stretch>
            <a:fillRect/>
          </a:stretch>
        </a:blipFill>
        <a:ln w="38100">
          <a:solidFill>
            <a:srgbClr val="0000FF"/>
          </a:solidFill>
        </a:ln>
      </dgm:spPr>
      <dgm:t>
        <a:bodyPr/>
        <a:lstStyle/>
        <a:p>
          <a:r>
            <a:rPr lang="en-US" dirty="0" smtClean="0"/>
            <a:t>     </a:t>
          </a:r>
          <a:endParaRPr lang="en-US" dirty="0"/>
        </a:p>
      </dgm:t>
    </dgm:pt>
    <dgm:pt modelId="{046E56A9-88FF-4117-A04D-3F9AECBEB517}" type="parTrans" cxnId="{FBBB8A33-CB7D-447C-8681-395627B1D0A8}">
      <dgm:prSet/>
      <dgm:spPr/>
      <dgm:t>
        <a:bodyPr/>
        <a:lstStyle/>
        <a:p>
          <a:endParaRPr lang="en-US"/>
        </a:p>
      </dgm:t>
    </dgm:pt>
    <dgm:pt modelId="{D70CDFF1-10FC-4750-ADE4-08C66DA16B12}" type="sibTrans" cxnId="{FBBB8A33-CB7D-447C-8681-395627B1D0A8}">
      <dgm:prSet/>
      <dgm:spPr/>
      <dgm:t>
        <a:bodyPr/>
        <a:lstStyle/>
        <a:p>
          <a:endParaRPr lang="en-US"/>
        </a:p>
      </dgm:t>
    </dgm:pt>
    <dgm:pt modelId="{FD9E613F-29BC-456C-BD89-D36351D0D8E9}">
      <dgm:prSet phldrT="[Text]"/>
      <dgm:spPr>
        <a:blipFill rotWithShape="0">
          <a:blip xmlns:r="http://schemas.openxmlformats.org/officeDocument/2006/relationships" r:embed="rId3"/>
          <a:stretch>
            <a:fillRect/>
          </a:stretch>
        </a:blipFill>
        <a:ln w="38100">
          <a:solidFill>
            <a:srgbClr val="7030A0"/>
          </a:solidFill>
        </a:ln>
      </dgm:spPr>
      <dgm:t>
        <a:bodyPr/>
        <a:lstStyle/>
        <a:p>
          <a:r>
            <a:rPr lang="en-US" dirty="0" smtClean="0"/>
            <a:t>      </a:t>
          </a:r>
          <a:endParaRPr lang="en-US" dirty="0"/>
        </a:p>
      </dgm:t>
    </dgm:pt>
    <dgm:pt modelId="{5357E970-26C7-4E11-9171-957735CBEC64}" type="parTrans" cxnId="{8C91FAC9-CA45-49D0-B65B-D57D23D4F2CA}">
      <dgm:prSet/>
      <dgm:spPr/>
      <dgm:t>
        <a:bodyPr/>
        <a:lstStyle/>
        <a:p>
          <a:endParaRPr lang="en-US"/>
        </a:p>
      </dgm:t>
    </dgm:pt>
    <dgm:pt modelId="{48A19E8A-4D4F-49D0-840D-245F4BFA9FAA}" type="sibTrans" cxnId="{8C91FAC9-CA45-49D0-B65B-D57D23D4F2CA}">
      <dgm:prSet/>
      <dgm:spPr/>
      <dgm:t>
        <a:bodyPr/>
        <a:lstStyle/>
        <a:p>
          <a:endParaRPr lang="en-US"/>
        </a:p>
      </dgm:t>
    </dgm:pt>
    <dgm:pt modelId="{05581115-5737-4226-89B0-9233CA387106}">
      <dgm:prSet phldrT="[Text]"/>
      <dgm:spPr>
        <a:blipFill rotWithShape="0">
          <a:blip xmlns:r="http://schemas.openxmlformats.org/officeDocument/2006/relationships" r:embed="rId4"/>
          <a:stretch>
            <a:fillRect/>
          </a:stretch>
        </a:blipFill>
        <a:ln w="38100">
          <a:solidFill>
            <a:srgbClr val="FF0000"/>
          </a:solidFill>
        </a:ln>
      </dgm:spPr>
      <dgm:t>
        <a:bodyPr/>
        <a:lstStyle/>
        <a:p>
          <a:r>
            <a:rPr lang="en-US" dirty="0" smtClean="0"/>
            <a:t>   </a:t>
          </a:r>
          <a:endParaRPr lang="en-US" dirty="0"/>
        </a:p>
      </dgm:t>
    </dgm:pt>
    <dgm:pt modelId="{957F37AF-9CD3-4A0C-9C19-5B512417AF7A}" type="parTrans" cxnId="{6E687237-19EF-48D3-9703-BBDDACF43197}">
      <dgm:prSet/>
      <dgm:spPr/>
      <dgm:t>
        <a:bodyPr/>
        <a:lstStyle/>
        <a:p>
          <a:endParaRPr lang="en-US"/>
        </a:p>
      </dgm:t>
    </dgm:pt>
    <dgm:pt modelId="{70D8F2E1-F70B-4902-A380-50479FD40856}" type="sibTrans" cxnId="{6E687237-19EF-48D3-9703-BBDDACF43197}">
      <dgm:prSet/>
      <dgm:spPr/>
      <dgm:t>
        <a:bodyPr/>
        <a:lstStyle/>
        <a:p>
          <a:endParaRPr lang="en-US"/>
        </a:p>
      </dgm:t>
    </dgm:pt>
    <dgm:pt modelId="{E39D1E91-A9E9-481D-9303-E2E03F0BF899}">
      <dgm:prSet phldrT="[Text]"/>
      <dgm:spPr>
        <a:blipFill rotWithShape="0">
          <a:blip xmlns:r="http://schemas.openxmlformats.org/officeDocument/2006/relationships" r:embed="rId5"/>
          <a:stretch>
            <a:fillRect/>
          </a:stretch>
        </a:blipFill>
        <a:ln w="38100">
          <a:solidFill>
            <a:srgbClr val="00B050"/>
          </a:solidFill>
        </a:ln>
      </dgm:spPr>
      <dgm:t>
        <a:bodyPr/>
        <a:lstStyle/>
        <a:p>
          <a:r>
            <a:rPr lang="en-US" dirty="0" smtClean="0"/>
            <a:t>    </a:t>
          </a:r>
          <a:endParaRPr lang="en-US" dirty="0"/>
        </a:p>
      </dgm:t>
    </dgm:pt>
    <dgm:pt modelId="{E002211A-5CB8-4312-81BE-B3D1E0D210BF}" type="parTrans" cxnId="{15D2D17A-EACF-4E70-9CF4-770C75F22FD5}">
      <dgm:prSet/>
      <dgm:spPr/>
      <dgm:t>
        <a:bodyPr/>
        <a:lstStyle/>
        <a:p>
          <a:endParaRPr lang="en-US"/>
        </a:p>
      </dgm:t>
    </dgm:pt>
    <dgm:pt modelId="{F349D64F-4738-4236-B143-BC4FB0F962EA}" type="sibTrans" cxnId="{15D2D17A-EACF-4E70-9CF4-770C75F22FD5}">
      <dgm:prSet/>
      <dgm:spPr/>
      <dgm:t>
        <a:bodyPr/>
        <a:lstStyle/>
        <a:p>
          <a:endParaRPr lang="en-US"/>
        </a:p>
      </dgm:t>
    </dgm:pt>
    <dgm:pt modelId="{27788D89-BFAF-44D4-BB32-8DA361D4D993}" type="pres">
      <dgm:prSet presAssocID="{7B94B0A9-D0FE-41A5-90C7-A2039175E258}" presName="Name0" presStyleCnt="0">
        <dgm:presLayoutVars>
          <dgm:chMax val="1"/>
          <dgm:dir/>
          <dgm:animLvl val="ctr"/>
          <dgm:resizeHandles val="exact"/>
        </dgm:presLayoutVars>
      </dgm:prSet>
      <dgm:spPr/>
      <dgm:t>
        <a:bodyPr/>
        <a:lstStyle/>
        <a:p>
          <a:endParaRPr lang="en-US"/>
        </a:p>
      </dgm:t>
    </dgm:pt>
    <dgm:pt modelId="{0B0FDDDB-703A-4FA6-AEBC-8C39EC74C5BF}" type="pres">
      <dgm:prSet presAssocID="{2D00EDD8-BAF6-4DBF-A45E-3B696E221B62}" presName="centerShape" presStyleLbl="node0" presStyleIdx="0" presStyleCnt="1" custScaleX="99225" custScaleY="98749"/>
      <dgm:spPr>
        <a:prstGeom prst="ellipse">
          <a:avLst/>
        </a:prstGeom>
      </dgm:spPr>
      <dgm:t>
        <a:bodyPr/>
        <a:lstStyle/>
        <a:p>
          <a:endParaRPr lang="en-US"/>
        </a:p>
      </dgm:t>
    </dgm:pt>
    <dgm:pt modelId="{1CDDD2A6-0856-40D0-9FF7-91A48C6CF7CD}" type="pres">
      <dgm:prSet presAssocID="{EDF8F6AD-5B18-469D-A553-2C76039D2D96}" presName="node" presStyleLbl="node1" presStyleIdx="0" presStyleCnt="4" custScaleX="139612" custScaleY="120570" custRadScaleRad="94345" custRadScaleInc="-4970">
        <dgm:presLayoutVars>
          <dgm:bulletEnabled val="1"/>
        </dgm:presLayoutVars>
      </dgm:prSet>
      <dgm:spPr>
        <a:prstGeom prst="round2DiagRect">
          <a:avLst/>
        </a:prstGeom>
      </dgm:spPr>
      <dgm:t>
        <a:bodyPr/>
        <a:lstStyle/>
        <a:p>
          <a:endParaRPr lang="en-US"/>
        </a:p>
      </dgm:t>
    </dgm:pt>
    <dgm:pt modelId="{943A2701-D925-4C08-9CAC-90BFAB18F31C}" type="pres">
      <dgm:prSet presAssocID="{EDF8F6AD-5B18-469D-A553-2C76039D2D96}" presName="dummy" presStyleCnt="0"/>
      <dgm:spPr/>
    </dgm:pt>
    <dgm:pt modelId="{E276A334-EF99-45F6-A67B-E3FBF85D4040}" type="pres">
      <dgm:prSet presAssocID="{D70CDFF1-10FC-4750-ADE4-08C66DA16B12}" presName="sibTrans" presStyleLbl="sibTrans2D1" presStyleIdx="0" presStyleCnt="4"/>
      <dgm:spPr/>
      <dgm:t>
        <a:bodyPr/>
        <a:lstStyle/>
        <a:p>
          <a:endParaRPr lang="en-US"/>
        </a:p>
      </dgm:t>
    </dgm:pt>
    <dgm:pt modelId="{2BE8643B-E606-4278-9073-1BD1581C1CE5}" type="pres">
      <dgm:prSet presAssocID="{FD9E613F-29BC-456C-BD89-D36351D0D8E9}" presName="node" presStyleLbl="node1" presStyleIdx="1" presStyleCnt="4" custScaleX="138286" custScaleY="127814">
        <dgm:presLayoutVars>
          <dgm:bulletEnabled val="1"/>
        </dgm:presLayoutVars>
      </dgm:prSet>
      <dgm:spPr>
        <a:prstGeom prst="round2DiagRect">
          <a:avLst/>
        </a:prstGeom>
      </dgm:spPr>
      <dgm:t>
        <a:bodyPr/>
        <a:lstStyle/>
        <a:p>
          <a:endParaRPr lang="en-US"/>
        </a:p>
      </dgm:t>
    </dgm:pt>
    <dgm:pt modelId="{338D0E40-D7B2-4702-8301-A33159A05A8D}" type="pres">
      <dgm:prSet presAssocID="{FD9E613F-29BC-456C-BD89-D36351D0D8E9}" presName="dummy" presStyleCnt="0"/>
      <dgm:spPr/>
    </dgm:pt>
    <dgm:pt modelId="{A49CC561-5D84-47B9-A7C5-4BCD7111F110}" type="pres">
      <dgm:prSet presAssocID="{48A19E8A-4D4F-49D0-840D-245F4BFA9FAA}" presName="sibTrans" presStyleLbl="sibTrans2D1" presStyleIdx="1" presStyleCnt="4"/>
      <dgm:spPr/>
      <dgm:t>
        <a:bodyPr/>
        <a:lstStyle/>
        <a:p>
          <a:endParaRPr lang="en-US"/>
        </a:p>
      </dgm:t>
    </dgm:pt>
    <dgm:pt modelId="{39DDB19B-23F1-441F-97AB-216280698EDB}" type="pres">
      <dgm:prSet presAssocID="{05581115-5737-4226-89B0-9233CA387106}" presName="node" presStyleLbl="node1" presStyleIdx="2" presStyleCnt="4" custScaleX="148096" custScaleY="120716">
        <dgm:presLayoutVars>
          <dgm:bulletEnabled val="1"/>
        </dgm:presLayoutVars>
      </dgm:prSet>
      <dgm:spPr>
        <a:prstGeom prst="round2DiagRect">
          <a:avLst/>
        </a:prstGeom>
      </dgm:spPr>
      <dgm:t>
        <a:bodyPr/>
        <a:lstStyle/>
        <a:p>
          <a:endParaRPr lang="en-US"/>
        </a:p>
      </dgm:t>
    </dgm:pt>
    <dgm:pt modelId="{083AEA7F-500F-4E34-9CBA-272BED8DB621}" type="pres">
      <dgm:prSet presAssocID="{05581115-5737-4226-89B0-9233CA387106}" presName="dummy" presStyleCnt="0"/>
      <dgm:spPr/>
    </dgm:pt>
    <dgm:pt modelId="{955DCDD1-EB8C-4A06-890E-2F5B4CF9A9ED}" type="pres">
      <dgm:prSet presAssocID="{70D8F2E1-F70B-4902-A380-50479FD40856}" presName="sibTrans" presStyleLbl="sibTrans2D1" presStyleIdx="2" presStyleCnt="4"/>
      <dgm:spPr/>
      <dgm:t>
        <a:bodyPr/>
        <a:lstStyle/>
        <a:p>
          <a:endParaRPr lang="en-US"/>
        </a:p>
      </dgm:t>
    </dgm:pt>
    <dgm:pt modelId="{A1CC8510-00AD-4342-94F3-CCA8CCEF6FAD}" type="pres">
      <dgm:prSet presAssocID="{E39D1E91-A9E9-481D-9303-E2E03F0BF899}" presName="node" presStyleLbl="node1" presStyleIdx="3" presStyleCnt="4" custScaleX="142355" custScaleY="141071" custRadScaleRad="104652" custRadScaleInc="2310">
        <dgm:presLayoutVars>
          <dgm:bulletEnabled val="1"/>
        </dgm:presLayoutVars>
      </dgm:prSet>
      <dgm:spPr>
        <a:prstGeom prst="round2DiagRect">
          <a:avLst/>
        </a:prstGeom>
      </dgm:spPr>
      <dgm:t>
        <a:bodyPr/>
        <a:lstStyle/>
        <a:p>
          <a:endParaRPr lang="en-US"/>
        </a:p>
      </dgm:t>
    </dgm:pt>
    <dgm:pt modelId="{AE941379-19A7-42E4-BC1D-D443205E26D4}" type="pres">
      <dgm:prSet presAssocID="{E39D1E91-A9E9-481D-9303-E2E03F0BF899}" presName="dummy" presStyleCnt="0"/>
      <dgm:spPr/>
    </dgm:pt>
    <dgm:pt modelId="{C9B4DA66-811C-4160-8EF4-9FDBBD004A9B}" type="pres">
      <dgm:prSet presAssocID="{F349D64F-4738-4236-B143-BC4FB0F962EA}" presName="sibTrans" presStyleLbl="sibTrans2D1" presStyleIdx="3" presStyleCnt="4"/>
      <dgm:spPr/>
      <dgm:t>
        <a:bodyPr/>
        <a:lstStyle/>
        <a:p>
          <a:endParaRPr lang="en-US"/>
        </a:p>
      </dgm:t>
    </dgm:pt>
  </dgm:ptLst>
  <dgm:cxnLst>
    <dgm:cxn modelId="{38880251-C75B-4106-AF1A-1284619B12E1}" type="presOf" srcId="{FD9E613F-29BC-456C-BD89-D36351D0D8E9}" destId="{2BE8643B-E606-4278-9073-1BD1581C1CE5}" srcOrd="0" destOrd="0" presId="urn:microsoft.com/office/officeart/2005/8/layout/radial6"/>
    <dgm:cxn modelId="{0B4158ED-AC7E-4134-83A9-14AD00D8E8E7}" type="presOf" srcId="{F349D64F-4738-4236-B143-BC4FB0F962EA}" destId="{C9B4DA66-811C-4160-8EF4-9FDBBD004A9B}" srcOrd="0" destOrd="0" presId="urn:microsoft.com/office/officeart/2005/8/layout/radial6"/>
    <dgm:cxn modelId="{919BF1EA-BB1D-4A6D-A927-505E5AAF2008}" type="presOf" srcId="{48A19E8A-4D4F-49D0-840D-245F4BFA9FAA}" destId="{A49CC561-5D84-47B9-A7C5-4BCD7111F110}" srcOrd="0" destOrd="0" presId="urn:microsoft.com/office/officeart/2005/8/layout/radial6"/>
    <dgm:cxn modelId="{3C16C33F-DCCA-4C89-9AC8-1A8890A4D5A9}" srcId="{7B94B0A9-D0FE-41A5-90C7-A2039175E258}" destId="{2D00EDD8-BAF6-4DBF-A45E-3B696E221B62}" srcOrd="0" destOrd="0" parTransId="{99C92486-30FD-4526-B7AD-57ED0A01D473}" sibTransId="{8DE1361A-17D2-494F-B94B-E65E4C773A98}"/>
    <dgm:cxn modelId="{8C91FAC9-CA45-49D0-B65B-D57D23D4F2CA}" srcId="{2D00EDD8-BAF6-4DBF-A45E-3B696E221B62}" destId="{FD9E613F-29BC-456C-BD89-D36351D0D8E9}" srcOrd="1" destOrd="0" parTransId="{5357E970-26C7-4E11-9171-957735CBEC64}" sibTransId="{48A19E8A-4D4F-49D0-840D-245F4BFA9FAA}"/>
    <dgm:cxn modelId="{335794CD-4F3D-4856-B0FE-B36250D9A2F8}" type="presOf" srcId="{05581115-5737-4226-89B0-9233CA387106}" destId="{39DDB19B-23F1-441F-97AB-216280698EDB}" srcOrd="0" destOrd="0" presId="urn:microsoft.com/office/officeart/2005/8/layout/radial6"/>
    <dgm:cxn modelId="{DF263DEB-6575-44AE-922D-F77BEC12C562}" type="presOf" srcId="{7B94B0A9-D0FE-41A5-90C7-A2039175E258}" destId="{27788D89-BFAF-44D4-BB32-8DA361D4D993}" srcOrd="0" destOrd="0" presId="urn:microsoft.com/office/officeart/2005/8/layout/radial6"/>
    <dgm:cxn modelId="{15D2D17A-EACF-4E70-9CF4-770C75F22FD5}" srcId="{2D00EDD8-BAF6-4DBF-A45E-3B696E221B62}" destId="{E39D1E91-A9E9-481D-9303-E2E03F0BF899}" srcOrd="3" destOrd="0" parTransId="{E002211A-5CB8-4312-81BE-B3D1E0D210BF}" sibTransId="{F349D64F-4738-4236-B143-BC4FB0F962EA}"/>
    <dgm:cxn modelId="{DD54B9D3-C53F-4AC0-8B8B-206FCF00FCD0}" type="presOf" srcId="{D70CDFF1-10FC-4750-ADE4-08C66DA16B12}" destId="{E276A334-EF99-45F6-A67B-E3FBF85D4040}" srcOrd="0" destOrd="0" presId="urn:microsoft.com/office/officeart/2005/8/layout/radial6"/>
    <dgm:cxn modelId="{E4B2A341-5ECC-4C68-AB09-66B692E6E2D8}" type="presOf" srcId="{70D8F2E1-F70B-4902-A380-50479FD40856}" destId="{955DCDD1-EB8C-4A06-890E-2F5B4CF9A9ED}" srcOrd="0" destOrd="0" presId="urn:microsoft.com/office/officeart/2005/8/layout/radial6"/>
    <dgm:cxn modelId="{621397AC-C4B8-4F06-BC96-7B397E8A25E7}" type="presOf" srcId="{E39D1E91-A9E9-481D-9303-E2E03F0BF899}" destId="{A1CC8510-00AD-4342-94F3-CCA8CCEF6FAD}" srcOrd="0" destOrd="0" presId="urn:microsoft.com/office/officeart/2005/8/layout/radial6"/>
    <dgm:cxn modelId="{18F761AD-F88E-4529-9D3B-6414AE113C1F}" type="presOf" srcId="{EDF8F6AD-5B18-469D-A553-2C76039D2D96}" destId="{1CDDD2A6-0856-40D0-9FF7-91A48C6CF7CD}" srcOrd="0" destOrd="0" presId="urn:microsoft.com/office/officeart/2005/8/layout/radial6"/>
    <dgm:cxn modelId="{6E687237-19EF-48D3-9703-BBDDACF43197}" srcId="{2D00EDD8-BAF6-4DBF-A45E-3B696E221B62}" destId="{05581115-5737-4226-89B0-9233CA387106}" srcOrd="2" destOrd="0" parTransId="{957F37AF-9CD3-4A0C-9C19-5B512417AF7A}" sibTransId="{70D8F2E1-F70B-4902-A380-50479FD40856}"/>
    <dgm:cxn modelId="{FB4187B1-39D4-4A72-844C-6A66D7B01E88}" type="presOf" srcId="{2D00EDD8-BAF6-4DBF-A45E-3B696E221B62}" destId="{0B0FDDDB-703A-4FA6-AEBC-8C39EC74C5BF}" srcOrd="0" destOrd="0" presId="urn:microsoft.com/office/officeart/2005/8/layout/radial6"/>
    <dgm:cxn modelId="{FBBB8A33-CB7D-447C-8681-395627B1D0A8}" srcId="{2D00EDD8-BAF6-4DBF-A45E-3B696E221B62}" destId="{EDF8F6AD-5B18-469D-A553-2C76039D2D96}" srcOrd="0" destOrd="0" parTransId="{046E56A9-88FF-4117-A04D-3F9AECBEB517}" sibTransId="{D70CDFF1-10FC-4750-ADE4-08C66DA16B12}"/>
    <dgm:cxn modelId="{BCB94EE5-B73D-4C11-BDB0-2E1499110CC8}" type="presParOf" srcId="{27788D89-BFAF-44D4-BB32-8DA361D4D993}" destId="{0B0FDDDB-703A-4FA6-AEBC-8C39EC74C5BF}" srcOrd="0" destOrd="0" presId="urn:microsoft.com/office/officeart/2005/8/layout/radial6"/>
    <dgm:cxn modelId="{CED3CC22-1DDF-45D5-A367-BCF0CB1F689B}" type="presParOf" srcId="{27788D89-BFAF-44D4-BB32-8DA361D4D993}" destId="{1CDDD2A6-0856-40D0-9FF7-91A48C6CF7CD}" srcOrd="1" destOrd="0" presId="urn:microsoft.com/office/officeart/2005/8/layout/radial6"/>
    <dgm:cxn modelId="{CECA5803-1AB2-400C-9BAF-E8CCB7C4C54B}" type="presParOf" srcId="{27788D89-BFAF-44D4-BB32-8DA361D4D993}" destId="{943A2701-D925-4C08-9CAC-90BFAB18F31C}" srcOrd="2" destOrd="0" presId="urn:microsoft.com/office/officeart/2005/8/layout/radial6"/>
    <dgm:cxn modelId="{6C63BC73-819A-4CAC-8AAA-552193032163}" type="presParOf" srcId="{27788D89-BFAF-44D4-BB32-8DA361D4D993}" destId="{E276A334-EF99-45F6-A67B-E3FBF85D4040}" srcOrd="3" destOrd="0" presId="urn:microsoft.com/office/officeart/2005/8/layout/radial6"/>
    <dgm:cxn modelId="{750B0A30-8626-44DD-9A5E-8449EEE362EA}" type="presParOf" srcId="{27788D89-BFAF-44D4-BB32-8DA361D4D993}" destId="{2BE8643B-E606-4278-9073-1BD1581C1CE5}" srcOrd="4" destOrd="0" presId="urn:microsoft.com/office/officeart/2005/8/layout/radial6"/>
    <dgm:cxn modelId="{283A8A52-3539-40B5-9660-9B8227E3D78B}" type="presParOf" srcId="{27788D89-BFAF-44D4-BB32-8DA361D4D993}" destId="{338D0E40-D7B2-4702-8301-A33159A05A8D}" srcOrd="5" destOrd="0" presId="urn:microsoft.com/office/officeart/2005/8/layout/radial6"/>
    <dgm:cxn modelId="{CEF0F774-B0D3-4586-879C-D2A098F305CC}" type="presParOf" srcId="{27788D89-BFAF-44D4-BB32-8DA361D4D993}" destId="{A49CC561-5D84-47B9-A7C5-4BCD7111F110}" srcOrd="6" destOrd="0" presId="urn:microsoft.com/office/officeart/2005/8/layout/radial6"/>
    <dgm:cxn modelId="{AA426A7C-444A-42B9-B8A6-4A227B291196}" type="presParOf" srcId="{27788D89-BFAF-44D4-BB32-8DA361D4D993}" destId="{39DDB19B-23F1-441F-97AB-216280698EDB}" srcOrd="7" destOrd="0" presId="urn:microsoft.com/office/officeart/2005/8/layout/radial6"/>
    <dgm:cxn modelId="{749581A4-B31D-4727-99BD-84B912FB90AB}" type="presParOf" srcId="{27788D89-BFAF-44D4-BB32-8DA361D4D993}" destId="{083AEA7F-500F-4E34-9CBA-272BED8DB621}" srcOrd="8" destOrd="0" presId="urn:microsoft.com/office/officeart/2005/8/layout/radial6"/>
    <dgm:cxn modelId="{039C29D7-E0FD-4DB3-A4CF-54CF7FF66CD7}" type="presParOf" srcId="{27788D89-BFAF-44D4-BB32-8DA361D4D993}" destId="{955DCDD1-EB8C-4A06-890E-2F5B4CF9A9ED}" srcOrd="9" destOrd="0" presId="urn:microsoft.com/office/officeart/2005/8/layout/radial6"/>
    <dgm:cxn modelId="{137756BE-AA13-46E4-9CCF-CEC69838BA3D}" type="presParOf" srcId="{27788D89-BFAF-44D4-BB32-8DA361D4D993}" destId="{A1CC8510-00AD-4342-94F3-CCA8CCEF6FAD}" srcOrd="10" destOrd="0" presId="urn:microsoft.com/office/officeart/2005/8/layout/radial6"/>
    <dgm:cxn modelId="{B9FAE96F-F077-4AAD-908E-33B871660409}" type="presParOf" srcId="{27788D89-BFAF-44D4-BB32-8DA361D4D993}" destId="{AE941379-19A7-42E4-BC1D-D443205E26D4}" srcOrd="11" destOrd="0" presId="urn:microsoft.com/office/officeart/2005/8/layout/radial6"/>
    <dgm:cxn modelId="{C4168DA4-BF33-4810-A651-B0C628195BAC}" type="presParOf" srcId="{27788D89-BFAF-44D4-BB32-8DA361D4D993}" destId="{C9B4DA66-811C-4160-8EF4-9FDBBD004A9B}" srcOrd="12" destOrd="0" presId="urn:microsoft.com/office/officeart/2005/8/layout/radial6"/>
  </dgm:cxnLst>
  <dgm:bg/>
  <dgm:whole/>
</dgm:dataModel>
</file>

<file path=ppt/diagrams/data2.xml><?xml version="1.0" encoding="utf-8"?>
<dgm:dataModel xmlns:dgm="http://schemas.openxmlformats.org/drawingml/2006/diagram" xmlns:a="http://schemas.openxmlformats.org/drawingml/2006/main">
  <dgm:ptLst>
    <dgm:pt modelId="{941FBD62-2D5C-4741-ABDC-87AD7BEE8613}"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en-US"/>
        </a:p>
      </dgm:t>
    </dgm:pt>
    <dgm:pt modelId="{8B47358A-949B-4F41-BE46-1405EE5FAF45}">
      <dgm:prSet phldrT="[Text]"/>
      <dgm:spPr>
        <a:blipFill rotWithShape="0">
          <a:blip xmlns:r="http://schemas.openxmlformats.org/officeDocument/2006/relationships" r:embed="rId1"/>
          <a:stretch>
            <a:fillRect/>
          </a:stretch>
        </a:blipFill>
        <a:ln w="38100">
          <a:solidFill>
            <a:srgbClr val="7030A0"/>
          </a:solidFill>
        </a:ln>
      </dgm:spPr>
      <dgm:t>
        <a:bodyPr/>
        <a:lstStyle/>
        <a:p>
          <a:r>
            <a:rPr lang="bn-BD" dirty="0" smtClean="0"/>
            <a:t>  </a:t>
          </a:r>
          <a:endParaRPr lang="en-US" dirty="0"/>
        </a:p>
      </dgm:t>
    </dgm:pt>
    <dgm:pt modelId="{D77DFFB8-5F27-40AD-8E57-22FE66A546F0}" type="parTrans" cxnId="{D6EEE79A-F53E-4492-A5A5-91614E088D2D}">
      <dgm:prSet/>
      <dgm:spPr/>
      <dgm:t>
        <a:bodyPr/>
        <a:lstStyle/>
        <a:p>
          <a:endParaRPr lang="en-US"/>
        </a:p>
      </dgm:t>
    </dgm:pt>
    <dgm:pt modelId="{DEF27DA7-370E-489D-8A8E-B130D7AB502C}" type="sibTrans" cxnId="{D6EEE79A-F53E-4492-A5A5-91614E088D2D}">
      <dgm:prSet/>
      <dgm:spPr/>
      <dgm:t>
        <a:bodyPr/>
        <a:lstStyle/>
        <a:p>
          <a:endParaRPr lang="en-US"/>
        </a:p>
      </dgm:t>
    </dgm:pt>
    <dgm:pt modelId="{C460164B-E184-4E79-A4A2-3386292CCAB9}">
      <dgm:prSet phldrT="[Text]"/>
      <dgm:spPr>
        <a:blipFill rotWithShape="0">
          <a:blip xmlns:r="http://schemas.openxmlformats.org/officeDocument/2006/relationships" r:embed="rId2"/>
          <a:stretch>
            <a:fillRect/>
          </a:stretch>
        </a:blipFill>
        <a:ln w="38100">
          <a:solidFill>
            <a:srgbClr val="FFFF00"/>
          </a:solidFill>
        </a:ln>
      </dgm:spPr>
      <dgm:t>
        <a:bodyPr/>
        <a:lstStyle/>
        <a:p>
          <a:r>
            <a:rPr lang="bn-BD" dirty="0" smtClean="0"/>
            <a:t>  </a:t>
          </a:r>
          <a:endParaRPr lang="en-US" dirty="0"/>
        </a:p>
      </dgm:t>
    </dgm:pt>
    <dgm:pt modelId="{31C407BA-45C8-4827-885E-9DB7E909BFA0}" type="parTrans" cxnId="{62B17901-1F9E-4B5C-BA56-B7FA7BDE44F9}">
      <dgm:prSet/>
      <dgm:spPr/>
      <dgm:t>
        <a:bodyPr/>
        <a:lstStyle/>
        <a:p>
          <a:endParaRPr lang="en-US"/>
        </a:p>
      </dgm:t>
    </dgm:pt>
    <dgm:pt modelId="{DB4E5E53-5390-4523-BB26-3BCBB9B8FA5F}" type="sibTrans" cxnId="{62B17901-1F9E-4B5C-BA56-B7FA7BDE44F9}">
      <dgm:prSet/>
      <dgm:spPr/>
      <dgm:t>
        <a:bodyPr/>
        <a:lstStyle/>
        <a:p>
          <a:endParaRPr lang="en-US"/>
        </a:p>
      </dgm:t>
    </dgm:pt>
    <dgm:pt modelId="{6E28FE81-86BD-492F-9E09-472FD627C03F}">
      <dgm:prSet phldrT="[Text]"/>
      <dgm:spPr>
        <a:blipFill rotWithShape="0">
          <a:blip xmlns:r="http://schemas.openxmlformats.org/officeDocument/2006/relationships" r:embed="rId3"/>
          <a:stretch>
            <a:fillRect/>
          </a:stretch>
        </a:blipFill>
        <a:ln w="38100">
          <a:solidFill>
            <a:srgbClr val="0000FF"/>
          </a:solidFill>
        </a:ln>
      </dgm:spPr>
      <dgm:t>
        <a:bodyPr/>
        <a:lstStyle/>
        <a:p>
          <a:r>
            <a:rPr lang="bn-BD" dirty="0" smtClean="0"/>
            <a:t>  </a:t>
          </a:r>
          <a:endParaRPr lang="en-US" dirty="0"/>
        </a:p>
      </dgm:t>
    </dgm:pt>
    <dgm:pt modelId="{062D5D41-1387-464B-81E0-4F2270E57D6E}" type="parTrans" cxnId="{C0A1108A-6D06-452D-B74D-75889E7028DA}">
      <dgm:prSet/>
      <dgm:spPr/>
      <dgm:t>
        <a:bodyPr/>
        <a:lstStyle/>
        <a:p>
          <a:endParaRPr lang="en-US"/>
        </a:p>
      </dgm:t>
    </dgm:pt>
    <dgm:pt modelId="{CC5070D2-23D9-43CB-A59F-B77D93D1BF2D}" type="sibTrans" cxnId="{C0A1108A-6D06-452D-B74D-75889E7028DA}">
      <dgm:prSet/>
      <dgm:spPr/>
      <dgm:t>
        <a:bodyPr/>
        <a:lstStyle/>
        <a:p>
          <a:endParaRPr lang="en-US"/>
        </a:p>
      </dgm:t>
    </dgm:pt>
    <dgm:pt modelId="{BB537198-C879-4421-BD92-3F048DD832D7}">
      <dgm:prSet phldrT="[Text]"/>
      <dgm:spPr>
        <a:blipFill rotWithShape="0">
          <a:blip xmlns:r="http://schemas.openxmlformats.org/officeDocument/2006/relationships" r:embed="rId4"/>
          <a:stretch>
            <a:fillRect/>
          </a:stretch>
        </a:blipFill>
        <a:ln w="38100">
          <a:solidFill>
            <a:srgbClr val="C00000"/>
          </a:solidFill>
        </a:ln>
      </dgm:spPr>
      <dgm:t>
        <a:bodyPr/>
        <a:lstStyle/>
        <a:p>
          <a:r>
            <a:rPr lang="bn-BD" dirty="0" smtClean="0"/>
            <a:t>  </a:t>
          </a:r>
          <a:endParaRPr lang="en-US" dirty="0"/>
        </a:p>
      </dgm:t>
    </dgm:pt>
    <dgm:pt modelId="{8897419C-0289-4741-8034-304BD49283A2}" type="parTrans" cxnId="{7F8EA436-C324-4F0E-B93F-B1E333449844}">
      <dgm:prSet/>
      <dgm:spPr/>
      <dgm:t>
        <a:bodyPr/>
        <a:lstStyle/>
        <a:p>
          <a:endParaRPr lang="en-US"/>
        </a:p>
      </dgm:t>
    </dgm:pt>
    <dgm:pt modelId="{1F5420EE-0CC4-4A23-9397-EFA3B042BD37}" type="sibTrans" cxnId="{7F8EA436-C324-4F0E-B93F-B1E333449844}">
      <dgm:prSet/>
      <dgm:spPr/>
      <dgm:t>
        <a:bodyPr/>
        <a:lstStyle/>
        <a:p>
          <a:endParaRPr lang="en-US"/>
        </a:p>
      </dgm:t>
    </dgm:pt>
    <dgm:pt modelId="{05F1BDFA-C3E8-40CD-864B-12A00D28DCB5}">
      <dgm:prSet phldrT="[Text]"/>
      <dgm:spPr>
        <a:blipFill rotWithShape="0">
          <a:blip xmlns:r="http://schemas.openxmlformats.org/officeDocument/2006/relationships" r:embed="rId5"/>
          <a:stretch>
            <a:fillRect/>
          </a:stretch>
        </a:blipFill>
        <a:ln w="38100">
          <a:solidFill>
            <a:srgbClr val="00B050"/>
          </a:solidFill>
        </a:ln>
      </dgm:spPr>
      <dgm:t>
        <a:bodyPr/>
        <a:lstStyle/>
        <a:p>
          <a:r>
            <a:rPr lang="bn-BD" dirty="0" smtClean="0"/>
            <a:t>  </a:t>
          </a:r>
          <a:endParaRPr lang="en-US" dirty="0"/>
        </a:p>
      </dgm:t>
    </dgm:pt>
    <dgm:pt modelId="{5FF4EF4E-A298-41AD-BEBD-6462D478BB5C}" type="parTrans" cxnId="{79158FCF-BA7C-4B9F-A129-D89C1B09A422}">
      <dgm:prSet/>
      <dgm:spPr/>
      <dgm:t>
        <a:bodyPr/>
        <a:lstStyle/>
        <a:p>
          <a:endParaRPr lang="en-US"/>
        </a:p>
      </dgm:t>
    </dgm:pt>
    <dgm:pt modelId="{03C1A5F0-CAC4-4C7E-AF34-932B10617EE4}" type="sibTrans" cxnId="{79158FCF-BA7C-4B9F-A129-D89C1B09A422}">
      <dgm:prSet/>
      <dgm:spPr/>
      <dgm:t>
        <a:bodyPr/>
        <a:lstStyle/>
        <a:p>
          <a:endParaRPr lang="en-US"/>
        </a:p>
      </dgm:t>
    </dgm:pt>
    <dgm:pt modelId="{375E519B-F3AB-40F0-B5D1-D38DEC614340}" type="pres">
      <dgm:prSet presAssocID="{941FBD62-2D5C-4741-ABDC-87AD7BEE8613}" presName="diagram" presStyleCnt="0">
        <dgm:presLayoutVars>
          <dgm:dir/>
          <dgm:resizeHandles val="exact"/>
        </dgm:presLayoutVars>
      </dgm:prSet>
      <dgm:spPr/>
      <dgm:t>
        <a:bodyPr/>
        <a:lstStyle/>
        <a:p>
          <a:endParaRPr lang="en-US"/>
        </a:p>
      </dgm:t>
    </dgm:pt>
    <dgm:pt modelId="{DADE854B-79EE-453B-B407-8FBB0DDC03CE}" type="pres">
      <dgm:prSet presAssocID="{8B47358A-949B-4F41-BE46-1405EE5FAF45}" presName="node" presStyleLbl="node1" presStyleIdx="0" presStyleCnt="5" custScaleY="123573">
        <dgm:presLayoutVars>
          <dgm:bulletEnabled val="1"/>
        </dgm:presLayoutVars>
      </dgm:prSet>
      <dgm:spPr/>
      <dgm:t>
        <a:bodyPr/>
        <a:lstStyle/>
        <a:p>
          <a:endParaRPr lang="en-US"/>
        </a:p>
      </dgm:t>
    </dgm:pt>
    <dgm:pt modelId="{3F74DC7C-5B10-4DEA-9B69-E1F1A84A658D}" type="pres">
      <dgm:prSet presAssocID="{DEF27DA7-370E-489D-8A8E-B130D7AB502C}" presName="sibTrans" presStyleCnt="0"/>
      <dgm:spPr/>
    </dgm:pt>
    <dgm:pt modelId="{F2FC9963-0AA7-448D-8C87-DB2689238D1C}" type="pres">
      <dgm:prSet presAssocID="{C460164B-E184-4E79-A4A2-3386292CCAB9}" presName="node" presStyleLbl="node1" presStyleIdx="1" presStyleCnt="5" custScaleY="123574">
        <dgm:presLayoutVars>
          <dgm:bulletEnabled val="1"/>
        </dgm:presLayoutVars>
      </dgm:prSet>
      <dgm:spPr/>
      <dgm:t>
        <a:bodyPr/>
        <a:lstStyle/>
        <a:p>
          <a:endParaRPr lang="en-US"/>
        </a:p>
      </dgm:t>
    </dgm:pt>
    <dgm:pt modelId="{E82DD1C8-4F1E-4362-B6EE-8118E2F372D8}" type="pres">
      <dgm:prSet presAssocID="{DB4E5E53-5390-4523-BB26-3BCBB9B8FA5F}" presName="sibTrans" presStyleCnt="0"/>
      <dgm:spPr/>
    </dgm:pt>
    <dgm:pt modelId="{E3901EA8-9E67-4569-94DD-E6F4182A5F80}" type="pres">
      <dgm:prSet presAssocID="{6E28FE81-86BD-492F-9E09-472FD627C03F}" presName="node" presStyleLbl="node1" presStyleIdx="2" presStyleCnt="5" custScaleY="123574">
        <dgm:presLayoutVars>
          <dgm:bulletEnabled val="1"/>
        </dgm:presLayoutVars>
      </dgm:prSet>
      <dgm:spPr/>
      <dgm:t>
        <a:bodyPr/>
        <a:lstStyle/>
        <a:p>
          <a:endParaRPr lang="en-US"/>
        </a:p>
      </dgm:t>
    </dgm:pt>
    <dgm:pt modelId="{941DFAF8-FAE5-49AC-A472-4455D69C74B4}" type="pres">
      <dgm:prSet presAssocID="{CC5070D2-23D9-43CB-A59F-B77D93D1BF2D}" presName="sibTrans" presStyleCnt="0"/>
      <dgm:spPr/>
    </dgm:pt>
    <dgm:pt modelId="{363EA596-C82F-4860-9388-3365031CA4D1}" type="pres">
      <dgm:prSet presAssocID="{BB537198-C879-4421-BD92-3F048DD832D7}" presName="node" presStyleLbl="node1" presStyleIdx="3" presStyleCnt="5" custScaleX="146577" custScaleY="119049">
        <dgm:presLayoutVars>
          <dgm:bulletEnabled val="1"/>
        </dgm:presLayoutVars>
      </dgm:prSet>
      <dgm:spPr/>
      <dgm:t>
        <a:bodyPr/>
        <a:lstStyle/>
        <a:p>
          <a:endParaRPr lang="en-US"/>
        </a:p>
      </dgm:t>
    </dgm:pt>
    <dgm:pt modelId="{652AC517-48E2-409D-A4C5-48FB3E7BB73A}" type="pres">
      <dgm:prSet presAssocID="{1F5420EE-0CC4-4A23-9397-EFA3B042BD37}" presName="sibTrans" presStyleCnt="0"/>
      <dgm:spPr/>
    </dgm:pt>
    <dgm:pt modelId="{D716101B-18EF-435F-A255-AB099B4680DC}" type="pres">
      <dgm:prSet presAssocID="{05F1BDFA-C3E8-40CD-864B-12A00D28DCB5}" presName="node" presStyleLbl="node1" presStyleIdx="4" presStyleCnt="5" custScaleX="146126" custScaleY="121021">
        <dgm:presLayoutVars>
          <dgm:bulletEnabled val="1"/>
        </dgm:presLayoutVars>
      </dgm:prSet>
      <dgm:spPr/>
      <dgm:t>
        <a:bodyPr/>
        <a:lstStyle/>
        <a:p>
          <a:endParaRPr lang="en-US"/>
        </a:p>
      </dgm:t>
    </dgm:pt>
  </dgm:ptLst>
  <dgm:cxnLst>
    <dgm:cxn modelId="{13C7F851-FAEF-45E6-969F-EAC862CA2DBA}" type="presOf" srcId="{05F1BDFA-C3E8-40CD-864B-12A00D28DCB5}" destId="{D716101B-18EF-435F-A255-AB099B4680DC}" srcOrd="0" destOrd="0" presId="urn:microsoft.com/office/officeart/2005/8/layout/default"/>
    <dgm:cxn modelId="{7D31458F-E21E-41DA-8812-AA17F09E6413}" type="presOf" srcId="{941FBD62-2D5C-4741-ABDC-87AD7BEE8613}" destId="{375E519B-F3AB-40F0-B5D1-D38DEC614340}" srcOrd="0" destOrd="0" presId="urn:microsoft.com/office/officeart/2005/8/layout/default"/>
    <dgm:cxn modelId="{62B17901-1F9E-4B5C-BA56-B7FA7BDE44F9}" srcId="{941FBD62-2D5C-4741-ABDC-87AD7BEE8613}" destId="{C460164B-E184-4E79-A4A2-3386292CCAB9}" srcOrd="1" destOrd="0" parTransId="{31C407BA-45C8-4827-885E-9DB7E909BFA0}" sibTransId="{DB4E5E53-5390-4523-BB26-3BCBB9B8FA5F}"/>
    <dgm:cxn modelId="{B53317B1-7D56-4535-BAE5-61985EFD071C}" type="presOf" srcId="{BB537198-C879-4421-BD92-3F048DD832D7}" destId="{363EA596-C82F-4860-9388-3365031CA4D1}" srcOrd="0" destOrd="0" presId="urn:microsoft.com/office/officeart/2005/8/layout/default"/>
    <dgm:cxn modelId="{D6EEE79A-F53E-4492-A5A5-91614E088D2D}" srcId="{941FBD62-2D5C-4741-ABDC-87AD7BEE8613}" destId="{8B47358A-949B-4F41-BE46-1405EE5FAF45}" srcOrd="0" destOrd="0" parTransId="{D77DFFB8-5F27-40AD-8E57-22FE66A546F0}" sibTransId="{DEF27DA7-370E-489D-8A8E-B130D7AB502C}"/>
    <dgm:cxn modelId="{7F8EA436-C324-4F0E-B93F-B1E333449844}" srcId="{941FBD62-2D5C-4741-ABDC-87AD7BEE8613}" destId="{BB537198-C879-4421-BD92-3F048DD832D7}" srcOrd="3" destOrd="0" parTransId="{8897419C-0289-4741-8034-304BD49283A2}" sibTransId="{1F5420EE-0CC4-4A23-9397-EFA3B042BD37}"/>
    <dgm:cxn modelId="{C0A1108A-6D06-452D-B74D-75889E7028DA}" srcId="{941FBD62-2D5C-4741-ABDC-87AD7BEE8613}" destId="{6E28FE81-86BD-492F-9E09-472FD627C03F}" srcOrd="2" destOrd="0" parTransId="{062D5D41-1387-464B-81E0-4F2270E57D6E}" sibTransId="{CC5070D2-23D9-43CB-A59F-B77D93D1BF2D}"/>
    <dgm:cxn modelId="{324F1770-C69A-4CB7-9CAF-19D232AFD5C0}" type="presOf" srcId="{C460164B-E184-4E79-A4A2-3386292CCAB9}" destId="{F2FC9963-0AA7-448D-8C87-DB2689238D1C}" srcOrd="0" destOrd="0" presId="urn:microsoft.com/office/officeart/2005/8/layout/default"/>
    <dgm:cxn modelId="{59E12C20-66D4-44E3-89E6-715788F46226}" type="presOf" srcId="{8B47358A-949B-4F41-BE46-1405EE5FAF45}" destId="{DADE854B-79EE-453B-B407-8FBB0DDC03CE}" srcOrd="0" destOrd="0" presId="urn:microsoft.com/office/officeart/2005/8/layout/default"/>
    <dgm:cxn modelId="{9F7ABFEF-202C-438A-90D6-B342CAD3F431}" type="presOf" srcId="{6E28FE81-86BD-492F-9E09-472FD627C03F}" destId="{E3901EA8-9E67-4569-94DD-E6F4182A5F80}" srcOrd="0" destOrd="0" presId="urn:microsoft.com/office/officeart/2005/8/layout/default"/>
    <dgm:cxn modelId="{79158FCF-BA7C-4B9F-A129-D89C1B09A422}" srcId="{941FBD62-2D5C-4741-ABDC-87AD7BEE8613}" destId="{05F1BDFA-C3E8-40CD-864B-12A00D28DCB5}" srcOrd="4" destOrd="0" parTransId="{5FF4EF4E-A298-41AD-BEBD-6462D478BB5C}" sibTransId="{03C1A5F0-CAC4-4C7E-AF34-932B10617EE4}"/>
    <dgm:cxn modelId="{8EE89E82-5D7E-4D54-9B19-B7BD6A0B4437}" type="presParOf" srcId="{375E519B-F3AB-40F0-B5D1-D38DEC614340}" destId="{DADE854B-79EE-453B-B407-8FBB0DDC03CE}" srcOrd="0" destOrd="0" presId="urn:microsoft.com/office/officeart/2005/8/layout/default"/>
    <dgm:cxn modelId="{AFD2DE0A-F86D-46BD-9C29-235C47BC9685}" type="presParOf" srcId="{375E519B-F3AB-40F0-B5D1-D38DEC614340}" destId="{3F74DC7C-5B10-4DEA-9B69-E1F1A84A658D}" srcOrd="1" destOrd="0" presId="urn:microsoft.com/office/officeart/2005/8/layout/default"/>
    <dgm:cxn modelId="{0E1FA196-3187-44E8-A62F-70883028EE63}" type="presParOf" srcId="{375E519B-F3AB-40F0-B5D1-D38DEC614340}" destId="{F2FC9963-0AA7-448D-8C87-DB2689238D1C}" srcOrd="2" destOrd="0" presId="urn:microsoft.com/office/officeart/2005/8/layout/default"/>
    <dgm:cxn modelId="{BF9B49A2-5260-4C72-BF7F-5564E98469AE}" type="presParOf" srcId="{375E519B-F3AB-40F0-B5D1-D38DEC614340}" destId="{E82DD1C8-4F1E-4362-B6EE-8118E2F372D8}" srcOrd="3" destOrd="0" presId="urn:microsoft.com/office/officeart/2005/8/layout/default"/>
    <dgm:cxn modelId="{125C1ED5-52F4-4BA6-BDAE-574D24C29DEE}" type="presParOf" srcId="{375E519B-F3AB-40F0-B5D1-D38DEC614340}" destId="{E3901EA8-9E67-4569-94DD-E6F4182A5F80}" srcOrd="4" destOrd="0" presId="urn:microsoft.com/office/officeart/2005/8/layout/default"/>
    <dgm:cxn modelId="{5B6821A5-74B5-4025-AE9D-2E0623C467A2}" type="presParOf" srcId="{375E519B-F3AB-40F0-B5D1-D38DEC614340}" destId="{941DFAF8-FAE5-49AC-A472-4455D69C74B4}" srcOrd="5" destOrd="0" presId="urn:microsoft.com/office/officeart/2005/8/layout/default"/>
    <dgm:cxn modelId="{EBA483EA-20BC-49BA-898D-1B99602B24C0}" type="presParOf" srcId="{375E519B-F3AB-40F0-B5D1-D38DEC614340}" destId="{363EA596-C82F-4860-9388-3365031CA4D1}" srcOrd="6" destOrd="0" presId="urn:microsoft.com/office/officeart/2005/8/layout/default"/>
    <dgm:cxn modelId="{50FEFE9A-F402-40ED-B10E-ADE6060DA8A0}" type="presParOf" srcId="{375E519B-F3AB-40F0-B5D1-D38DEC614340}" destId="{652AC517-48E2-409D-A4C5-48FB3E7BB73A}" srcOrd="7" destOrd="0" presId="urn:microsoft.com/office/officeart/2005/8/layout/default"/>
    <dgm:cxn modelId="{1AD94344-BD5E-4EB8-A69A-273DB8573626}" type="presParOf" srcId="{375E519B-F3AB-40F0-B5D1-D38DEC614340}" destId="{D716101B-18EF-435F-A255-AB099B4680DC}" srcOrd="8" destOrd="0" presId="urn:microsoft.com/office/officeart/2005/8/layout/default"/>
  </dgm:cxnLst>
  <dgm:bg/>
  <dgm:whole/>
</dgm:dataModel>
</file>

<file path=ppt/diagrams/layout1.xml><?xml version="1.0" encoding="utf-8"?>
<dgm:layoutDef xmlns:dgm="http://schemas.openxmlformats.org/drawingml/2006/diagram" xmlns:a="http://schemas.openxmlformats.org/drawingml/2006/main" uniqueId="urn:microsoft.com/office/officeart/2005/8/layout/radial6">
  <dgm:title val=""/>
  <dgm:desc val=""/>
  <dgm:catLst>
    <dgm:cat type="cycle" pri="9000"/>
    <dgm:cat type="relationship" pri="2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choose name="Name3">
          <dgm:if name="Name4" axis="ch ch" ptType="node node" st="1 1" cnt="1 0" func="cnt" op="lte" val="1">
            <dgm:alg type="cycle">
              <dgm:param type="stAng" val="90"/>
              <dgm:param type="spanAng" val="360"/>
              <dgm:param type="ctrShpMap" val="fNode"/>
            </dgm:alg>
          </dgm:if>
          <dgm:else name="Name5">
            <dgm:alg type="cycle">
              <dgm:param type="stAng" val="0"/>
              <dgm:param type="spanAng" val="360"/>
              <dgm:param type="ctrShpMap" val="fNode"/>
            </dgm:alg>
          </dgm:else>
        </dgm:choose>
      </dgm:if>
      <dgm:else name="Name6">
        <dgm:choose name="Name7">
          <dgm:if name="Name8" axis="ch ch" ptType="node node" st="1 1" cnt="1 0" func="cnt" op="lte" val="1">
            <dgm:alg type="cycle">
              <dgm:param type="stAng" val="-90"/>
              <dgm:param type="spanAng" val="360"/>
              <dgm:param type="ctrShpMap" val="fNode"/>
            </dgm:alg>
          </dgm:if>
          <dgm:else name="Name9">
            <dgm:alg type="cycle">
              <dgm:param type="stAng" val="0"/>
              <dgm:param type="spanAng" val="-360"/>
              <dgm:param type="ctrShpMap" val="fNode"/>
            </dgm:alg>
          </dgm:else>
        </dgm:choose>
      </dgm:else>
    </dgm:choose>
    <dgm:shape xmlns:r="http://schemas.openxmlformats.org/officeDocument/2006/relationships" r:blip="">
      <dgm:adjLst/>
    </dgm:shape>
    <dgm:presOf/>
    <dgm:choose name="Name10">
      <dgm:if name="Name11" func="var" arg="dir" op="equ" val="norm">
        <dgm:choose name="Name12">
          <dgm:if name="Name13"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des" forName="oneNode" refType="primFontSz" refFor="ch" refForName="centerShape" op="lte" fact="0.95"/>
              <dgm:constr type="diam" for="ch" forName="singleconn" refType="diam" op="equ" fact="-1"/>
              <dgm:constr type="h" for="ch" forName="singleconn" refType="w" refFor="ch" refForName="oneComp" fact="0.24"/>
              <dgm:constr type="w" for="ch" forName="dummya" refType="w" refFor="ch" refForName="oneComp" op="equ"/>
              <dgm:constr type="w" for="ch" forName="dummyb" refType="w" refFor="ch" refForName="oneComp" op="equ"/>
              <dgm:constr type="w" for="ch" forName="dummyc" refType="w" refFor="ch" refForName="oneComp" op="equ"/>
            </dgm:constrLst>
          </dgm:if>
          <dgm:else name="Name14">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forName="sibTrans" refType="diam" op="equ"/>
              <dgm:constr type="h" for="ch" forName="sibTrans" refType="w" refFor="ch" refForName="node" fact="0.24"/>
              <dgm:constr type="w" for="ch" forName="dummy" val="1"/>
            </dgm:constrLst>
          </dgm:else>
        </dgm:choose>
      </dgm:if>
      <dgm:else name="Name15">
        <dgm:choose name="Name16">
          <dgm:if name="Name17"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ch" forName="oneNode" refType="primFontSz" refFor="ch" refForName="centerShape" op="lte" fact="0.95"/>
              <dgm:constr type="diam" for="ch" forName="singleconn" refType="diam"/>
              <dgm:constr type="h" for="ch" forName="singleconn" refType="w" refFor="ch" refForName="oneComp" fact="0.24"/>
              <dgm:constr type="diam" for="ch" refType="diam" op="equ"/>
              <dgm:constr type="w" for="ch" forName="dummya" refType="w" refFor="ch" refForName="oneComp" op="equ"/>
              <dgm:constr type="w" for="ch" forName="dummyb" refType="w" refFor="ch" refForName="oneComp" op="equ"/>
              <dgm:constr type="w" for="ch" forName="dummyc" refType="w" refFor="ch" refForName="oneComp" op="equ"/>
            </dgm:constrLst>
          </dgm:if>
          <dgm:else name="Name18">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ptType="sibTrans" refType="diam" fact="-1"/>
              <dgm:constr type="h" for="ch" forName="sibTrans" refType="w" refFor="ch" refForName="node" fact="0.24"/>
              <dgm:constr type="diam" for="ch" refType="diam" op="equ" fact="-1"/>
              <dgm:constr type="w" for="ch" forName="dummy" val="1"/>
            </dgm:constrLst>
          </dgm:else>
        </dgm:choose>
      </dgm:else>
    </dgm:choose>
    <dgm:ruleLst>
      <dgm:rule type="diam" val="INF" fact="NaN" max="NaN"/>
    </dgm:ruleLst>
    <dgm:forEach name="Name19"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20" axis="ch">
        <dgm:forEach name="Name21" axis="self" ptType="node">
          <dgm:choose name="Name22">
            <dgm:if name="Name23" axis="par ch" ptType="node node" func="cnt" op="gt" val="1">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dummy">
                <dgm:alg type="sp"/>
                <dgm:shape xmlns:r="http://schemas.openxmlformats.org/officeDocument/2006/relationships" r:blip="">
                  <dgm:adjLst/>
                </dgm:shape>
                <dgm:presOf/>
                <dgm:constrLst>
                  <dgm:constr type="h" refType="w"/>
                </dgm:constrLst>
                <dgm:ruleLst/>
              </dgm:layoutNode>
              <dgm:forEach name="sibTransForEach" axis="followSib" ptType="sibTrans" hideLastTrans="0" cnt="1">
                <dgm:layoutNode name="sibTrans" styleLbl="sibTrans2D1">
                  <dgm:alg type="conn">
                    <dgm:param type="connRout" val="curve"/>
                    <dgm:param type="begPts" val="ctr"/>
                    <dgm:param type="endPts" val="ctr"/>
                    <dgm:param type="begSty" val="noArr"/>
                    <dgm:param type="endSty" val="noArr"/>
                    <dgm:param type="dstNode" val="node"/>
                  </dgm:alg>
                  <dgm:shape xmlns:r="http://schemas.openxmlformats.org/officeDocument/2006/relationships" type="conn" r:blip="" zOrderOff="-999">
                    <dgm:adjLst/>
                  </dgm:shape>
                  <dgm:presOf axis="self"/>
                  <dgm:constrLst>
                    <dgm:constr type="begPad"/>
                    <dgm:constr type="endPad"/>
                  </dgm:constrLst>
                  <dgm:ruleLst/>
                </dgm:layoutNode>
              </dgm:forEach>
            </dgm:if>
            <dgm:if name="Name24" axis="par ch" ptType="node node" func="cnt" op="equ" val="1">
              <dgm:layoutNode name="oneComp">
                <dgm:alg type="composite">
                  <dgm:param type="ar" val="1"/>
                </dgm:alg>
                <dgm:shape xmlns:r="http://schemas.openxmlformats.org/officeDocument/2006/relationships" r:blip="">
                  <dgm:adjLst/>
                </dgm:shape>
                <dgm:presOf/>
                <dgm:constrLst>
                  <dgm:constr type="h" refType="w"/>
                  <dgm:constr type="l" for="ch" forName="dummyConnPt" refType="w" fact="0.5"/>
                  <dgm:constr type="t" for="ch" forName="dummyConnPt" refType="w" fact="0.5"/>
                  <dgm:constr type="l" for="ch" forName="oneNode"/>
                  <dgm:constr type="t" for="ch" forName="oneNode"/>
                  <dgm:constr type="h" for="ch" forName="oneNode" refType="h"/>
                  <dgm:constr type="w" for="ch" forName="oneNode" refType="w"/>
                </dgm:constrLst>
                <dgm:ruleLst/>
                <dgm:layoutNode name="dummyConnPt" styleLbl="node1">
                  <dgm:alg type="sp"/>
                  <dgm:shape xmlns:r="http://schemas.openxmlformats.org/officeDocument/2006/relationships" r:blip="">
                    <dgm:adjLst/>
                  </dgm:shape>
                  <dgm:presOf/>
                  <dgm:constrLst>
                    <dgm:constr type="w" val="1"/>
                    <dgm:constr type="h" val="1"/>
                  </dgm:constrLst>
                  <dgm:ruleLst/>
                </dgm:layoutNode>
                <dgm:layoutNode name="on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layoutNode name="dummya">
                <dgm:alg type="sp"/>
                <dgm:shape xmlns:r="http://schemas.openxmlformats.org/officeDocument/2006/relationships" r:blip="">
                  <dgm:adjLst/>
                </dgm:shape>
                <dgm:presOf/>
                <dgm:constrLst>
                  <dgm:constr type="h" refType="w"/>
                </dgm:constrLst>
                <dgm:ruleLst/>
              </dgm:layoutNode>
              <dgm:layoutNode name="dummyb">
                <dgm:alg type="sp"/>
                <dgm:shape xmlns:r="http://schemas.openxmlformats.org/officeDocument/2006/relationships" r:blip="">
                  <dgm:adjLst/>
                </dgm:shape>
                <dgm:presOf/>
                <dgm:constrLst>
                  <dgm:constr type="h" refType="w"/>
                </dgm:constrLst>
                <dgm:ruleLst/>
              </dgm:layoutNode>
              <dgm:layoutNode name="dummyc">
                <dgm:alg type="sp"/>
                <dgm:shape xmlns:r="http://schemas.openxmlformats.org/officeDocument/2006/relationships" r:blip="">
                  <dgm:adjLst/>
                </dgm:shape>
                <dgm:presOf/>
                <dgm:constrLst>
                  <dgm:constr type="h" refType="w"/>
                </dgm:constrLst>
                <dgm:ruleLst/>
              </dgm:layoutNode>
              <dgm:forEach name="sibTransForEach1" axis="followSib" ptType="sibTrans" hideLastTrans="0" cnt="1">
                <dgm:layoutNode name="singleconn" styleLbl="sibTrans2D1">
                  <dgm:alg type="conn">
                    <dgm:param type="connRout" val="longCurve"/>
                    <dgm:param type="begPts" val="bCtr"/>
                    <dgm:param type="endPts" val="tCtr"/>
                    <dgm:param type="begSty" val="noArr"/>
                    <dgm:param type="endSty" val="noArr"/>
                    <dgm:param type="srcNode" val="dummyConnPt"/>
                    <dgm:param type="dstNode" val="dummyConnPt"/>
                  </dgm:alg>
                  <dgm:shape xmlns:r="http://schemas.openxmlformats.org/officeDocument/2006/relationships" type="conn" r:blip="" zOrderOff="-999">
                    <dgm:adjLst/>
                  </dgm:shape>
                  <dgm:presOf axis="self"/>
                  <dgm:constrLst>
                    <dgm:constr type="begPad"/>
                    <dgm:constr type="endPad"/>
                  </dgm:constrLst>
                  <dgm:ruleLst/>
                </dgm:layoutNode>
              </dgm:forEach>
            </dgm:if>
            <dgm:else name="Name25"/>
          </dgm:choose>
        </dgm:forEach>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default">
  <dgm:title val=""/>
  <dgm:desc val=""/>
  <dgm:catLst>
    <dgm:cat type="list" pri="1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27.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40DABBB-9C4A-48B8-AF62-8797CB1957B6}" type="datetimeFigureOut">
              <a:rPr lang="en-US" smtClean="0"/>
              <a:pPr/>
              <a:t>7/16/2020</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C3EAE53-3F2A-40C0-9189-9801A44A4BB5}"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DC3EAE53-3F2A-40C0-9189-9801A44A4BB5}" type="slidenum">
              <a:rPr lang="en-US" smtClean="0"/>
              <a:pPr/>
              <a:t>9</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7/16/2020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7/16/2020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7/16/2020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7/16/2020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7/16/2020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7/16/2020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7/16/2020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7/16/2020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7/16/2020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7/16/2020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7/16/2020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7/16/2020</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audio" Target="../media/audio1.wav"/><Relationship Id="rId1" Type="http://schemas.openxmlformats.org/officeDocument/2006/relationships/slideLayout" Target="../slideLayouts/slideLayout7.xml"/><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3" Type="http://schemas.openxmlformats.org/officeDocument/2006/relationships/diagramData" Target="../diagrams/data1.xml"/><Relationship Id="rId7" Type="http://schemas.openxmlformats.org/officeDocument/2006/relationships/image" Target="../media/image38.jpeg"/><Relationship Id="rId2" Type="http://schemas.openxmlformats.org/officeDocument/2006/relationships/audio" Target="../media/audio2.wav"/><Relationship Id="rId1" Type="http://schemas.openxmlformats.org/officeDocument/2006/relationships/slideLayout" Target="../slideLayouts/slideLayout7.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7.xml"/><Relationship Id="rId6" Type="http://schemas.openxmlformats.org/officeDocument/2006/relationships/image" Target="../media/image2.jpeg"/><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2.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image" Target="../media/image43.jpeg"/><Relationship Id="rId1" Type="http://schemas.openxmlformats.org/officeDocument/2006/relationships/slideLayout" Target="../slideLayouts/slideLayout7.xml"/><Relationship Id="rId5" Type="http://schemas.openxmlformats.org/officeDocument/2006/relationships/image" Target="../media/image46.jpeg"/><Relationship Id="rId4" Type="http://schemas.openxmlformats.org/officeDocument/2006/relationships/image" Target="../media/image45.jpeg"/></Relationships>
</file>

<file path=ppt/slides/_rels/slide1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47.jpeg"/><Relationship Id="rId1" Type="http://schemas.openxmlformats.org/officeDocument/2006/relationships/slideLayout" Target="../slideLayouts/slideLayout7.xml"/><Relationship Id="rId4" Type="http://schemas.openxmlformats.org/officeDocument/2006/relationships/image" Target="../media/image38.jpeg"/></Relationships>
</file>

<file path=ppt/slides/_rels/slide14.xml.rels><?xml version="1.0" encoding="UTF-8" standalone="yes"?>
<Relationships xmlns="http://schemas.openxmlformats.org/package/2006/relationships"><Relationship Id="rId3" Type="http://schemas.openxmlformats.org/officeDocument/2006/relationships/image" Target="../media/image48.gif"/><Relationship Id="rId2" Type="http://schemas.openxmlformats.org/officeDocument/2006/relationships/audio" Target="../media/audio1.wav"/><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7.xml"/><Relationship Id="rId5" Type="http://schemas.openxmlformats.org/officeDocument/2006/relationships/image" Target="../media/image8.jpeg"/><Relationship Id="rId4" Type="http://schemas.openxmlformats.org/officeDocument/2006/relationships/image" Target="../media/image7.jpeg"/></Relationships>
</file>

<file path=ppt/slides/_rels/slide4.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8" Type="http://schemas.openxmlformats.org/officeDocument/2006/relationships/image" Target="../media/image17.jpeg"/><Relationship Id="rId3" Type="http://schemas.openxmlformats.org/officeDocument/2006/relationships/image" Target="../media/image13.jpeg"/><Relationship Id="rId7" Type="http://schemas.openxmlformats.org/officeDocument/2006/relationships/image" Target="../media/image16.jpeg"/><Relationship Id="rId2" Type="http://schemas.openxmlformats.org/officeDocument/2006/relationships/image" Target="../media/image12.jpeg"/><Relationship Id="rId1" Type="http://schemas.openxmlformats.org/officeDocument/2006/relationships/slideLayout" Target="../slideLayouts/slideLayout7.xml"/><Relationship Id="rId6" Type="http://schemas.openxmlformats.org/officeDocument/2006/relationships/image" Target="../media/image15.jpeg"/><Relationship Id="rId11" Type="http://schemas.openxmlformats.org/officeDocument/2006/relationships/image" Target="../media/image20.jpeg"/><Relationship Id="rId5" Type="http://schemas.openxmlformats.org/officeDocument/2006/relationships/image" Target="../media/image14.jpeg"/><Relationship Id="rId10" Type="http://schemas.openxmlformats.org/officeDocument/2006/relationships/image" Target="../media/image19.jpeg"/><Relationship Id="rId4" Type="http://schemas.openxmlformats.org/officeDocument/2006/relationships/image" Target="../media/image11.jpeg"/><Relationship Id="rId9" Type="http://schemas.openxmlformats.org/officeDocument/2006/relationships/image" Target="../media/image18.jpeg"/></Relationships>
</file>

<file path=ppt/slides/_rels/slide7.xml.rels><?xml version="1.0" encoding="UTF-8" standalone="yes"?>
<Relationships xmlns="http://schemas.openxmlformats.org/package/2006/relationships"><Relationship Id="rId3" Type="http://schemas.openxmlformats.org/officeDocument/2006/relationships/image" Target="../media/image22.jpeg"/><Relationship Id="rId7" Type="http://schemas.openxmlformats.org/officeDocument/2006/relationships/image" Target="../media/image26.jpeg"/><Relationship Id="rId2" Type="http://schemas.openxmlformats.org/officeDocument/2006/relationships/image" Target="../media/image21.jpeg"/><Relationship Id="rId1" Type="http://schemas.openxmlformats.org/officeDocument/2006/relationships/slideLayout" Target="../slideLayouts/slideLayout7.xml"/><Relationship Id="rId6" Type="http://schemas.openxmlformats.org/officeDocument/2006/relationships/image" Target="../media/image25.jpeg"/><Relationship Id="rId5" Type="http://schemas.openxmlformats.org/officeDocument/2006/relationships/image" Target="../media/image24.jpeg"/><Relationship Id="rId4" Type="http://schemas.openxmlformats.org/officeDocument/2006/relationships/image" Target="../media/image23.png"/></Relationships>
</file>

<file path=ppt/slides/_rels/slide8.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slideLayout" Target="../slideLayouts/slideLayout7.xml"/><Relationship Id="rId1" Type="http://schemas.openxmlformats.org/officeDocument/2006/relationships/vmlDrawing" Target="../drawings/vmlDrawing1.vml"/><Relationship Id="rId5" Type="http://schemas.openxmlformats.org/officeDocument/2006/relationships/oleObject" Target="../embeddings/oleObject1.bin"/><Relationship Id="rId4" Type="http://schemas.openxmlformats.org/officeDocument/2006/relationships/image" Target="../media/image29.jpeg"/></Relationships>
</file>

<file path=ppt/slides/_rels/slide9.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33.jpeg"/><Relationship Id="rId5" Type="http://schemas.openxmlformats.org/officeDocument/2006/relationships/image" Target="../media/image32.jpeg"/><Relationship Id="rId4" Type="http://schemas.openxmlformats.org/officeDocument/2006/relationships/image" Target="../media/image31.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337693-Animated-Flower.gif"/>
          <p:cNvPicPr>
            <a:picLocks noChangeAspect="1"/>
          </p:cNvPicPr>
          <p:nvPr/>
        </p:nvPicPr>
        <p:blipFill>
          <a:blip r:embed="rId3"/>
          <a:stretch>
            <a:fillRect/>
          </a:stretch>
        </p:blipFill>
        <p:spPr>
          <a:xfrm>
            <a:off x="228600" y="53924"/>
            <a:ext cx="4800600" cy="6705600"/>
          </a:xfrm>
          <a:prstGeom prst="rect">
            <a:avLst/>
          </a:prstGeom>
        </p:spPr>
      </p:pic>
      <p:sp>
        <p:nvSpPr>
          <p:cNvPr id="3" name="TextBox 2"/>
          <p:cNvSpPr txBox="1"/>
          <p:nvPr/>
        </p:nvSpPr>
        <p:spPr>
          <a:xfrm>
            <a:off x="5125328" y="381000"/>
            <a:ext cx="3962400" cy="6001643"/>
          </a:xfrm>
          <a:prstGeom prst="rect">
            <a:avLst/>
          </a:prstGeom>
          <a:blipFill>
            <a:blip r:embed="rId4"/>
            <a:tile tx="0" ty="0" sx="100000" sy="100000" flip="none" algn="tl"/>
          </a:blipFill>
        </p:spPr>
        <p:txBody>
          <a:bodyPr wrap="square" rtlCol="0">
            <a:spAutoFit/>
          </a:bodyPr>
          <a:lstStyle/>
          <a:p>
            <a:pPr algn="ctr"/>
            <a:r>
              <a:rPr lang="bn-BD" sz="9600" dirty="0" smtClean="0">
                <a:solidFill>
                  <a:srgbClr val="7030A0"/>
                </a:solidFill>
                <a:latin typeface="NikoshBAN" pitchFamily="2" charset="0"/>
                <a:cs typeface="NikoshBAN" pitchFamily="2" charset="0"/>
              </a:rPr>
              <a:t>সবাইকে আজকের পাঠে স্বাগতম </a:t>
            </a:r>
            <a:endParaRPr lang="en-US" sz="9600" dirty="0">
              <a:solidFill>
                <a:srgbClr val="7030A0"/>
              </a:solidFill>
              <a:latin typeface="NikoshBAN" pitchFamily="2" charset="0"/>
              <a:cs typeface="NikoshBAN" pitchFamily="2"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3" fill="hold" grpId="0" nodeType="clickEffect">
                                  <p:stCondLst>
                                    <p:cond delay="0"/>
                                  </p:stCondLst>
                                  <p:iterate type="wd">
                                    <p:tmPct val="10000"/>
                                  </p:iterate>
                                  <p:childTnLst>
                                    <p:set>
                                      <p:cBhvr>
                                        <p:cTn id="6" dur="1" fill="hold">
                                          <p:stCondLst>
                                            <p:cond delay="0"/>
                                          </p:stCondLst>
                                        </p:cTn>
                                        <p:tgtEl>
                                          <p:spTgt spid="3"/>
                                        </p:tgtEl>
                                        <p:attrNameLst>
                                          <p:attrName>style.visibility</p:attrName>
                                        </p:attrNameLst>
                                      </p:cBhvr>
                                      <p:to>
                                        <p:strVal val="visible"/>
                                      </p:to>
                                    </p:set>
                                    <p:anim calcmode="lin" valueType="num">
                                      <p:cBhvr additive="base">
                                        <p:cTn id="7" dur="1000" fill="hold"/>
                                        <p:tgtEl>
                                          <p:spTgt spid="3"/>
                                        </p:tgtEl>
                                        <p:attrNameLst>
                                          <p:attrName>ppt_x</p:attrName>
                                        </p:attrNameLst>
                                      </p:cBhvr>
                                      <p:tavLst>
                                        <p:tav tm="0">
                                          <p:val>
                                            <p:strVal val="1+#ppt_w/2"/>
                                          </p:val>
                                        </p:tav>
                                        <p:tav tm="100000">
                                          <p:val>
                                            <p:strVal val="#ppt_x"/>
                                          </p:val>
                                        </p:tav>
                                      </p:tavLst>
                                    </p:anim>
                                    <p:anim calcmode="lin" valueType="num">
                                      <p:cBhvr additive="base">
                                        <p:cTn id="8" dur="1000" fill="hold"/>
                                        <p:tgtEl>
                                          <p:spTgt spid="3"/>
                                        </p:tgtEl>
                                        <p:attrNameLst>
                                          <p:attrName>ppt_y</p:attrName>
                                        </p:attrNameLst>
                                      </p:cBhvr>
                                      <p:tavLst>
                                        <p:tav tm="0">
                                          <p:val>
                                            <p:strVal val="0-#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2" name="applause.wav" builtIn="1"/>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 1"/>
          <p:cNvGraphicFramePr/>
          <p:nvPr/>
        </p:nvGraphicFramePr>
        <p:xfrm>
          <a:off x="533400" y="155912"/>
          <a:ext cx="8458200" cy="601628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TextBox 4"/>
          <p:cNvSpPr txBox="1"/>
          <p:nvPr/>
        </p:nvSpPr>
        <p:spPr>
          <a:xfrm>
            <a:off x="1143000" y="6400800"/>
            <a:ext cx="6400800" cy="461665"/>
          </a:xfrm>
          <a:prstGeom prst="rect">
            <a:avLst/>
          </a:prstGeom>
          <a:blipFill>
            <a:blip r:embed="rId7"/>
            <a:tile tx="0" ty="0" sx="100000" sy="100000" flip="none" algn="tl"/>
          </a:blipFill>
        </p:spPr>
        <p:txBody>
          <a:bodyPr wrap="square" rtlCol="0">
            <a:spAutoFit/>
          </a:bodyPr>
          <a:lstStyle/>
          <a:p>
            <a:pPr algn="ctr"/>
            <a:r>
              <a:rPr lang="bn-BD" sz="2400" b="1" dirty="0" smtClean="0">
                <a:solidFill>
                  <a:srgbClr val="0000FF"/>
                </a:solidFill>
                <a:latin typeface="NikoshBAN" pitchFamily="2" charset="0"/>
                <a:cs typeface="NikoshBAN" pitchFamily="2" charset="0"/>
              </a:rPr>
              <a:t>উপরের সবগুলো দূষণকে একত্রে কী ধরণের দূষণ বলতে পারি? </a:t>
            </a:r>
            <a:endParaRPr lang="en-US" sz="2400" b="1" dirty="0">
              <a:solidFill>
                <a:srgbClr val="0000FF"/>
              </a:solidFill>
              <a:latin typeface="NikoshBAN" pitchFamily="2" charset="0"/>
              <a:cs typeface="NikoshBAN" pitchFamily="2"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
                                            <p:graphicEl>
                                              <a:dgm id="{A1CC8510-00AD-4342-94F3-CCA8CCEF6FAD}"/>
                                            </p:graphicEl>
                                          </p:spTgt>
                                        </p:tgtEl>
                                        <p:attrNameLst>
                                          <p:attrName>style.visibility</p:attrName>
                                        </p:attrNameLst>
                                      </p:cBhvr>
                                      <p:to>
                                        <p:strVal val="visible"/>
                                      </p:to>
                                    </p:set>
                                    <p:animEffect transition="in" filter="wipe(left)">
                                      <p:cBhvr>
                                        <p:cTn id="7" dur="1000"/>
                                        <p:tgtEl>
                                          <p:spTgt spid="2">
                                            <p:graphicEl>
                                              <a:dgm id="{A1CC8510-00AD-4342-94F3-CCA8CCEF6FAD}"/>
                                            </p:graphicEl>
                                          </p:spTgt>
                                        </p:tgtEl>
                                      </p:cBhvr>
                                    </p:animEffect>
                                  </p:childTnLst>
                                  <p:subTnLst>
                                    <p:audio>
                                      <p:cMediaNode>
                                        <p:cTn display="0" masterRel="sameClick">
                                          <p:stCondLst>
                                            <p:cond evt="begin" delay="0">
                                              <p:tn val="5"/>
                                            </p:cond>
                                          </p:stCondLst>
                                          <p:endCondLst>
                                            <p:cond evt="onStopAudio" delay="0">
                                              <p:tgtEl>
                                                <p:sldTgt/>
                                              </p:tgtEl>
                                            </p:cond>
                                          </p:endCondLst>
                                        </p:cTn>
                                        <p:tgtEl>
                                          <p:sndTgt r:embed="rId2" name="wind.wav" builtIn="1"/>
                                        </p:tgtEl>
                                      </p:cMediaNode>
                                    </p:audio>
                                  </p:sub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2">
                                            <p:graphicEl>
                                              <a:dgm id="{955DCDD1-EB8C-4A06-890E-2F5B4CF9A9ED}"/>
                                            </p:graphicEl>
                                          </p:spTgt>
                                        </p:tgtEl>
                                        <p:attrNameLst>
                                          <p:attrName>style.visibility</p:attrName>
                                        </p:attrNameLst>
                                      </p:cBhvr>
                                      <p:to>
                                        <p:strVal val="visible"/>
                                      </p:to>
                                    </p:set>
                                    <p:animEffect transition="in" filter="wipe(left)">
                                      <p:cBhvr>
                                        <p:cTn id="12" dur="1000"/>
                                        <p:tgtEl>
                                          <p:spTgt spid="2">
                                            <p:graphicEl>
                                              <a:dgm id="{955DCDD1-EB8C-4A06-890E-2F5B4CF9A9ED}"/>
                                            </p:graphicEl>
                                          </p:spTgt>
                                        </p:tgtEl>
                                      </p:cBhvr>
                                    </p:animEffect>
                                  </p:childTnLst>
                                  <p:subTnLst>
                                    <p:audio>
                                      <p:cMediaNode>
                                        <p:cTn display="0" masterRel="sameClick">
                                          <p:stCondLst>
                                            <p:cond evt="begin" delay="0">
                                              <p:tn val="10"/>
                                            </p:cond>
                                          </p:stCondLst>
                                          <p:endCondLst>
                                            <p:cond evt="onStopAudio" delay="0">
                                              <p:tgtEl>
                                                <p:sldTgt/>
                                              </p:tgtEl>
                                            </p:cond>
                                          </p:endCondLst>
                                        </p:cTn>
                                        <p:tgtEl>
                                          <p:sndTgt r:embed="rId2" name="wind.wav" builtIn="1"/>
                                        </p:tgtEl>
                                      </p:cMediaNode>
                                    </p:audio>
                                  </p:subTnLst>
                                </p:cTn>
                              </p:par>
                              <p:par>
                                <p:cTn id="13" presetID="22" presetClass="entr" presetSubtype="8" fill="hold" grpId="0" nodeType="withEffect">
                                  <p:stCondLst>
                                    <p:cond delay="0"/>
                                  </p:stCondLst>
                                  <p:childTnLst>
                                    <p:set>
                                      <p:cBhvr>
                                        <p:cTn id="14" dur="1" fill="hold">
                                          <p:stCondLst>
                                            <p:cond delay="0"/>
                                          </p:stCondLst>
                                        </p:cTn>
                                        <p:tgtEl>
                                          <p:spTgt spid="2">
                                            <p:graphicEl>
                                              <a:dgm id="{39DDB19B-23F1-441F-97AB-216280698EDB}"/>
                                            </p:graphicEl>
                                          </p:spTgt>
                                        </p:tgtEl>
                                        <p:attrNameLst>
                                          <p:attrName>style.visibility</p:attrName>
                                        </p:attrNameLst>
                                      </p:cBhvr>
                                      <p:to>
                                        <p:strVal val="visible"/>
                                      </p:to>
                                    </p:set>
                                    <p:animEffect transition="in" filter="wipe(left)">
                                      <p:cBhvr>
                                        <p:cTn id="15" dur="1000"/>
                                        <p:tgtEl>
                                          <p:spTgt spid="2">
                                            <p:graphicEl>
                                              <a:dgm id="{39DDB19B-23F1-441F-97AB-216280698EDB}"/>
                                            </p:graphicEl>
                                          </p:spTgt>
                                        </p:tgtEl>
                                      </p:cBhvr>
                                    </p:animEffect>
                                  </p:childTnLst>
                                  <p:subTnLst>
                                    <p:audio>
                                      <p:cMediaNode>
                                        <p:cTn display="0" masterRel="sameClick">
                                          <p:stCondLst>
                                            <p:cond evt="begin" delay="0">
                                              <p:tn val="13"/>
                                            </p:cond>
                                          </p:stCondLst>
                                          <p:endCondLst>
                                            <p:cond evt="onStopAudio" delay="0">
                                              <p:tgtEl>
                                                <p:sldTgt/>
                                              </p:tgtEl>
                                            </p:cond>
                                          </p:endCondLst>
                                        </p:cTn>
                                        <p:tgtEl>
                                          <p:sndTgt r:embed="rId2" name="wind.wav" builtIn="1"/>
                                        </p:tgtEl>
                                      </p:cMediaNode>
                                    </p:audio>
                                  </p:subTnLst>
                                </p:cTn>
                              </p:par>
                            </p:childTnLst>
                          </p:cTn>
                        </p:par>
                      </p:childTnLst>
                    </p:cTn>
                  </p:par>
                  <p:par>
                    <p:cTn id="16" fill="hold">
                      <p:stCondLst>
                        <p:cond delay="indefinite"/>
                      </p:stCondLst>
                      <p:childTnLst>
                        <p:par>
                          <p:cTn id="17" fill="hold">
                            <p:stCondLst>
                              <p:cond delay="0"/>
                            </p:stCondLst>
                            <p:childTnLst>
                              <p:par>
                                <p:cTn id="18" presetID="22" presetClass="entr" presetSubtype="8" fill="hold" grpId="0" nodeType="clickEffect">
                                  <p:stCondLst>
                                    <p:cond delay="0"/>
                                  </p:stCondLst>
                                  <p:childTnLst>
                                    <p:set>
                                      <p:cBhvr>
                                        <p:cTn id="19" dur="1" fill="hold">
                                          <p:stCondLst>
                                            <p:cond delay="0"/>
                                          </p:stCondLst>
                                        </p:cTn>
                                        <p:tgtEl>
                                          <p:spTgt spid="2">
                                            <p:graphicEl>
                                              <a:dgm id="{A49CC561-5D84-47B9-A7C5-4BCD7111F110}"/>
                                            </p:graphicEl>
                                          </p:spTgt>
                                        </p:tgtEl>
                                        <p:attrNameLst>
                                          <p:attrName>style.visibility</p:attrName>
                                        </p:attrNameLst>
                                      </p:cBhvr>
                                      <p:to>
                                        <p:strVal val="visible"/>
                                      </p:to>
                                    </p:set>
                                    <p:animEffect transition="in" filter="wipe(left)">
                                      <p:cBhvr>
                                        <p:cTn id="20" dur="1000"/>
                                        <p:tgtEl>
                                          <p:spTgt spid="2">
                                            <p:graphicEl>
                                              <a:dgm id="{A49CC561-5D84-47B9-A7C5-4BCD7111F110}"/>
                                            </p:graphicEl>
                                          </p:spTgt>
                                        </p:tgtEl>
                                      </p:cBhvr>
                                    </p:animEffect>
                                  </p:childTnLst>
                                  <p:subTnLst>
                                    <p:audio>
                                      <p:cMediaNode>
                                        <p:cTn display="0" masterRel="sameClick">
                                          <p:stCondLst>
                                            <p:cond evt="begin" delay="0">
                                              <p:tn val="18"/>
                                            </p:cond>
                                          </p:stCondLst>
                                          <p:endCondLst>
                                            <p:cond evt="onStopAudio" delay="0">
                                              <p:tgtEl>
                                                <p:sldTgt/>
                                              </p:tgtEl>
                                            </p:cond>
                                          </p:endCondLst>
                                        </p:cTn>
                                        <p:tgtEl>
                                          <p:sndTgt r:embed="rId2" name="wind.wav" builtIn="1"/>
                                        </p:tgtEl>
                                      </p:cMediaNode>
                                    </p:audio>
                                  </p:subTnLst>
                                </p:cTn>
                              </p:par>
                              <p:par>
                                <p:cTn id="21" presetID="22" presetClass="entr" presetSubtype="8" fill="hold" grpId="0" nodeType="withEffect">
                                  <p:stCondLst>
                                    <p:cond delay="0"/>
                                  </p:stCondLst>
                                  <p:childTnLst>
                                    <p:set>
                                      <p:cBhvr>
                                        <p:cTn id="22" dur="1" fill="hold">
                                          <p:stCondLst>
                                            <p:cond delay="0"/>
                                          </p:stCondLst>
                                        </p:cTn>
                                        <p:tgtEl>
                                          <p:spTgt spid="2">
                                            <p:graphicEl>
                                              <a:dgm id="{2BE8643B-E606-4278-9073-1BD1581C1CE5}"/>
                                            </p:graphicEl>
                                          </p:spTgt>
                                        </p:tgtEl>
                                        <p:attrNameLst>
                                          <p:attrName>style.visibility</p:attrName>
                                        </p:attrNameLst>
                                      </p:cBhvr>
                                      <p:to>
                                        <p:strVal val="visible"/>
                                      </p:to>
                                    </p:set>
                                    <p:animEffect transition="in" filter="wipe(left)">
                                      <p:cBhvr>
                                        <p:cTn id="23" dur="1000"/>
                                        <p:tgtEl>
                                          <p:spTgt spid="2">
                                            <p:graphicEl>
                                              <a:dgm id="{2BE8643B-E606-4278-9073-1BD1581C1CE5}"/>
                                            </p:graphicEl>
                                          </p:spTgt>
                                        </p:tgtEl>
                                      </p:cBhvr>
                                    </p:animEffect>
                                  </p:childTnLst>
                                  <p:subTnLst>
                                    <p:audio>
                                      <p:cMediaNode>
                                        <p:cTn display="0" masterRel="sameClick">
                                          <p:stCondLst>
                                            <p:cond evt="begin" delay="0">
                                              <p:tn val="21"/>
                                            </p:cond>
                                          </p:stCondLst>
                                          <p:endCondLst>
                                            <p:cond evt="onStopAudio" delay="0">
                                              <p:tgtEl>
                                                <p:sldTgt/>
                                              </p:tgtEl>
                                            </p:cond>
                                          </p:endCondLst>
                                        </p:cTn>
                                        <p:tgtEl>
                                          <p:sndTgt r:embed="rId2" name="wind.wav" builtIn="1"/>
                                        </p:tgtEl>
                                      </p:cMediaNode>
                                    </p:audio>
                                  </p:subTnLst>
                                </p:cTn>
                              </p:par>
                            </p:childTnLst>
                          </p:cTn>
                        </p:par>
                      </p:childTnLst>
                    </p:cTn>
                  </p:par>
                  <p:par>
                    <p:cTn id="24" fill="hold">
                      <p:stCondLst>
                        <p:cond delay="indefinite"/>
                      </p:stCondLst>
                      <p:childTnLst>
                        <p:par>
                          <p:cTn id="25" fill="hold">
                            <p:stCondLst>
                              <p:cond delay="0"/>
                            </p:stCondLst>
                            <p:childTnLst>
                              <p:par>
                                <p:cTn id="26" presetID="22" presetClass="entr" presetSubtype="8" fill="hold" grpId="0" nodeType="clickEffect">
                                  <p:stCondLst>
                                    <p:cond delay="0"/>
                                  </p:stCondLst>
                                  <p:childTnLst>
                                    <p:set>
                                      <p:cBhvr>
                                        <p:cTn id="27" dur="1" fill="hold">
                                          <p:stCondLst>
                                            <p:cond delay="0"/>
                                          </p:stCondLst>
                                        </p:cTn>
                                        <p:tgtEl>
                                          <p:spTgt spid="2">
                                            <p:graphicEl>
                                              <a:dgm id="{E276A334-EF99-45F6-A67B-E3FBF85D4040}"/>
                                            </p:graphicEl>
                                          </p:spTgt>
                                        </p:tgtEl>
                                        <p:attrNameLst>
                                          <p:attrName>style.visibility</p:attrName>
                                        </p:attrNameLst>
                                      </p:cBhvr>
                                      <p:to>
                                        <p:strVal val="visible"/>
                                      </p:to>
                                    </p:set>
                                    <p:animEffect transition="in" filter="wipe(left)">
                                      <p:cBhvr>
                                        <p:cTn id="28" dur="1000"/>
                                        <p:tgtEl>
                                          <p:spTgt spid="2">
                                            <p:graphicEl>
                                              <a:dgm id="{E276A334-EF99-45F6-A67B-E3FBF85D4040}"/>
                                            </p:graphicEl>
                                          </p:spTgt>
                                        </p:tgtEl>
                                      </p:cBhvr>
                                    </p:animEffect>
                                  </p:childTnLst>
                                  <p:subTnLst>
                                    <p:audio>
                                      <p:cMediaNode>
                                        <p:cTn display="0" masterRel="sameClick">
                                          <p:stCondLst>
                                            <p:cond evt="begin" delay="0">
                                              <p:tn val="26"/>
                                            </p:cond>
                                          </p:stCondLst>
                                          <p:endCondLst>
                                            <p:cond evt="onStopAudio" delay="0">
                                              <p:tgtEl>
                                                <p:sldTgt/>
                                              </p:tgtEl>
                                            </p:cond>
                                          </p:endCondLst>
                                        </p:cTn>
                                        <p:tgtEl>
                                          <p:sndTgt r:embed="rId2" name="wind.wav" builtIn="1"/>
                                        </p:tgtEl>
                                      </p:cMediaNode>
                                    </p:audio>
                                  </p:subTnLst>
                                </p:cTn>
                              </p:par>
                              <p:par>
                                <p:cTn id="29" presetID="22" presetClass="entr" presetSubtype="8" fill="hold" grpId="0" nodeType="withEffect">
                                  <p:stCondLst>
                                    <p:cond delay="0"/>
                                  </p:stCondLst>
                                  <p:childTnLst>
                                    <p:set>
                                      <p:cBhvr>
                                        <p:cTn id="30" dur="1" fill="hold">
                                          <p:stCondLst>
                                            <p:cond delay="0"/>
                                          </p:stCondLst>
                                        </p:cTn>
                                        <p:tgtEl>
                                          <p:spTgt spid="2">
                                            <p:graphicEl>
                                              <a:dgm id="{1CDDD2A6-0856-40D0-9FF7-91A48C6CF7CD}"/>
                                            </p:graphicEl>
                                          </p:spTgt>
                                        </p:tgtEl>
                                        <p:attrNameLst>
                                          <p:attrName>style.visibility</p:attrName>
                                        </p:attrNameLst>
                                      </p:cBhvr>
                                      <p:to>
                                        <p:strVal val="visible"/>
                                      </p:to>
                                    </p:set>
                                    <p:animEffect transition="in" filter="wipe(left)">
                                      <p:cBhvr>
                                        <p:cTn id="31" dur="1000"/>
                                        <p:tgtEl>
                                          <p:spTgt spid="2">
                                            <p:graphicEl>
                                              <a:dgm id="{1CDDD2A6-0856-40D0-9FF7-91A48C6CF7CD}"/>
                                            </p:graphicEl>
                                          </p:spTgt>
                                        </p:tgtEl>
                                      </p:cBhvr>
                                    </p:animEffect>
                                  </p:childTnLst>
                                  <p:subTnLst>
                                    <p:audio>
                                      <p:cMediaNode>
                                        <p:cTn display="0" masterRel="sameClick">
                                          <p:stCondLst>
                                            <p:cond evt="begin" delay="0">
                                              <p:tn val="29"/>
                                            </p:cond>
                                          </p:stCondLst>
                                          <p:endCondLst>
                                            <p:cond evt="onStopAudio" delay="0">
                                              <p:tgtEl>
                                                <p:sldTgt/>
                                              </p:tgtEl>
                                            </p:cond>
                                          </p:endCondLst>
                                        </p:cTn>
                                        <p:tgtEl>
                                          <p:sndTgt r:embed="rId2" name="wind.wav" builtIn="1"/>
                                        </p:tgtEl>
                                      </p:cMediaNode>
                                    </p:audio>
                                  </p:subTnLst>
                                </p:cTn>
                              </p:par>
                              <p:par>
                                <p:cTn id="32" presetID="22" presetClass="entr" presetSubtype="8" fill="hold" grpId="0" nodeType="withEffect">
                                  <p:stCondLst>
                                    <p:cond delay="0"/>
                                  </p:stCondLst>
                                  <p:childTnLst>
                                    <p:set>
                                      <p:cBhvr>
                                        <p:cTn id="33" dur="1" fill="hold">
                                          <p:stCondLst>
                                            <p:cond delay="0"/>
                                          </p:stCondLst>
                                        </p:cTn>
                                        <p:tgtEl>
                                          <p:spTgt spid="2">
                                            <p:graphicEl>
                                              <a:dgm id="{C9B4DA66-811C-4160-8EF4-9FDBBD004A9B}"/>
                                            </p:graphicEl>
                                          </p:spTgt>
                                        </p:tgtEl>
                                        <p:attrNameLst>
                                          <p:attrName>style.visibility</p:attrName>
                                        </p:attrNameLst>
                                      </p:cBhvr>
                                      <p:to>
                                        <p:strVal val="visible"/>
                                      </p:to>
                                    </p:set>
                                    <p:animEffect transition="in" filter="wipe(left)">
                                      <p:cBhvr>
                                        <p:cTn id="34" dur="1000"/>
                                        <p:tgtEl>
                                          <p:spTgt spid="2">
                                            <p:graphicEl>
                                              <a:dgm id="{C9B4DA66-811C-4160-8EF4-9FDBBD004A9B}"/>
                                            </p:graphicEl>
                                          </p:spTgt>
                                        </p:tgtEl>
                                      </p:cBhvr>
                                    </p:animEffect>
                                  </p:childTnLst>
                                  <p:subTnLst>
                                    <p:audio>
                                      <p:cMediaNode>
                                        <p:cTn display="0" masterRel="sameClick">
                                          <p:stCondLst>
                                            <p:cond evt="begin" delay="0">
                                              <p:tn val="32"/>
                                            </p:cond>
                                          </p:stCondLst>
                                          <p:endCondLst>
                                            <p:cond evt="onStopAudio" delay="0">
                                              <p:tgtEl>
                                                <p:sldTgt/>
                                              </p:tgtEl>
                                            </p:cond>
                                          </p:endCondLst>
                                        </p:cTn>
                                        <p:tgtEl>
                                          <p:sndTgt r:embed="rId2" name="wind.wav" builtIn="1"/>
                                        </p:tgtEl>
                                      </p:cMediaNode>
                                    </p:audio>
                                  </p:subTnLst>
                                </p:cTn>
                              </p:par>
                            </p:childTnLst>
                          </p:cTn>
                        </p:par>
                      </p:childTnLst>
                    </p:cTn>
                  </p:par>
                  <p:par>
                    <p:cTn id="35" fill="hold">
                      <p:stCondLst>
                        <p:cond delay="indefinite"/>
                      </p:stCondLst>
                      <p:childTnLst>
                        <p:par>
                          <p:cTn id="36" fill="hold">
                            <p:stCondLst>
                              <p:cond delay="0"/>
                            </p:stCondLst>
                            <p:childTnLst>
                              <p:par>
                                <p:cTn id="37" presetID="22" presetClass="entr" presetSubtype="8" fill="hold" grpId="0" nodeType="clickEffect">
                                  <p:stCondLst>
                                    <p:cond delay="0"/>
                                  </p:stCondLst>
                                  <p:childTnLst>
                                    <p:set>
                                      <p:cBhvr>
                                        <p:cTn id="38" dur="1" fill="hold">
                                          <p:stCondLst>
                                            <p:cond delay="0"/>
                                          </p:stCondLst>
                                        </p:cTn>
                                        <p:tgtEl>
                                          <p:spTgt spid="5"/>
                                        </p:tgtEl>
                                        <p:attrNameLst>
                                          <p:attrName>style.visibility</p:attrName>
                                        </p:attrNameLst>
                                      </p:cBhvr>
                                      <p:to>
                                        <p:strVal val="visible"/>
                                      </p:to>
                                    </p:set>
                                    <p:animEffect transition="in" filter="wipe(left)">
                                      <p:cBhvr>
                                        <p:cTn id="39" dur="1000"/>
                                        <p:tgtEl>
                                          <p:spTgt spid="5"/>
                                        </p:tgtEl>
                                      </p:cBhvr>
                                    </p:animEffect>
                                  </p:childTnLst>
                                </p:cTn>
                              </p:par>
                            </p:childTnLst>
                          </p:cTn>
                        </p:par>
                      </p:childTnLst>
                    </p:cTn>
                  </p:par>
                  <p:par>
                    <p:cTn id="40" fill="hold">
                      <p:stCondLst>
                        <p:cond delay="indefinite"/>
                      </p:stCondLst>
                      <p:childTnLst>
                        <p:par>
                          <p:cTn id="41" fill="hold">
                            <p:stCondLst>
                              <p:cond delay="0"/>
                            </p:stCondLst>
                            <p:childTnLst>
                              <p:par>
                                <p:cTn id="42" presetID="22" presetClass="entr" presetSubtype="8" fill="hold" grpId="0" nodeType="clickEffect">
                                  <p:stCondLst>
                                    <p:cond delay="0"/>
                                  </p:stCondLst>
                                  <p:childTnLst>
                                    <p:set>
                                      <p:cBhvr>
                                        <p:cTn id="43" dur="1" fill="hold">
                                          <p:stCondLst>
                                            <p:cond delay="0"/>
                                          </p:stCondLst>
                                        </p:cTn>
                                        <p:tgtEl>
                                          <p:spTgt spid="2">
                                            <p:graphicEl>
                                              <a:dgm id="{0B0FDDDB-703A-4FA6-AEBC-8C39EC74C5BF}"/>
                                            </p:graphicEl>
                                          </p:spTgt>
                                        </p:tgtEl>
                                        <p:attrNameLst>
                                          <p:attrName>style.visibility</p:attrName>
                                        </p:attrNameLst>
                                      </p:cBhvr>
                                      <p:to>
                                        <p:strVal val="visible"/>
                                      </p:to>
                                    </p:set>
                                    <p:animEffect transition="in" filter="wipe(left)">
                                      <p:cBhvr>
                                        <p:cTn id="44" dur="1000"/>
                                        <p:tgtEl>
                                          <p:spTgt spid="2">
                                            <p:graphicEl>
                                              <a:dgm id="{0B0FDDDB-703A-4FA6-AEBC-8C39EC74C5BF}"/>
                                            </p:graphicEl>
                                          </p:spTgt>
                                        </p:tgtEl>
                                      </p:cBhvr>
                                    </p:animEffect>
                                  </p:childTnLst>
                                  <p:subTnLst>
                                    <p:audio>
                                      <p:cMediaNode>
                                        <p:cTn display="0" masterRel="sameClick">
                                          <p:stCondLst>
                                            <p:cond evt="begin" delay="0">
                                              <p:tn val="42"/>
                                            </p:cond>
                                          </p:stCondLst>
                                          <p:endCondLst>
                                            <p:cond evt="onStopAudio" delay="0">
                                              <p:tgtEl>
                                                <p:sldTgt/>
                                              </p:tgtEl>
                                            </p:cond>
                                          </p:endCondLst>
                                        </p:cTn>
                                        <p:tgtEl>
                                          <p:sndTgt r:embed="rId2" name="wind.wav" builtIn="1"/>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uiExpand="1">
        <p:bldSub>
          <a:bldDgm bld="one" rev="1"/>
        </p:bldSub>
      </p:bldGraphic>
      <p:bldP spid="5"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 1"/>
          <p:cNvGraphicFramePr/>
          <p:nvPr/>
        </p:nvGraphicFramePr>
        <p:xfrm>
          <a:off x="457200" y="457200"/>
          <a:ext cx="8458200" cy="42672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TextBox 2"/>
          <p:cNvSpPr txBox="1"/>
          <p:nvPr/>
        </p:nvSpPr>
        <p:spPr>
          <a:xfrm>
            <a:off x="381000" y="5029200"/>
            <a:ext cx="5943600" cy="1200329"/>
          </a:xfrm>
          <a:prstGeom prst="rect">
            <a:avLst/>
          </a:prstGeom>
          <a:blipFill>
            <a:blip r:embed="rId6"/>
            <a:tile tx="0" ty="0" sx="100000" sy="100000" flip="none" algn="tl"/>
          </a:blipFill>
        </p:spPr>
        <p:txBody>
          <a:bodyPr wrap="square" rtlCol="0">
            <a:spAutoFit/>
          </a:bodyPr>
          <a:lstStyle/>
          <a:p>
            <a:pPr algn="ctr"/>
            <a:r>
              <a:rPr lang="bn-BD" sz="3600" b="1" dirty="0" smtClean="0">
                <a:solidFill>
                  <a:srgbClr val="7030A0"/>
                </a:solidFill>
                <a:latin typeface="NikoshBAN" pitchFamily="2" charset="0"/>
                <a:cs typeface="NikoshBAN" pitchFamily="2" charset="0"/>
              </a:rPr>
              <a:t>উপরের সবগুলো দূষণকে একত্রে কী ধরণের দূষণ বলতে পারি? </a:t>
            </a:r>
            <a:endParaRPr lang="en-US" sz="3600" b="1" dirty="0">
              <a:solidFill>
                <a:srgbClr val="7030A0"/>
              </a:solidFill>
              <a:latin typeface="NikoshBAN" pitchFamily="2" charset="0"/>
              <a:cs typeface="NikoshBAN" pitchFamily="2" charset="0"/>
            </a:endParaRPr>
          </a:p>
        </p:txBody>
      </p:sp>
      <p:sp>
        <p:nvSpPr>
          <p:cNvPr id="4" name="Oval 3"/>
          <p:cNvSpPr/>
          <p:nvPr/>
        </p:nvSpPr>
        <p:spPr>
          <a:xfrm>
            <a:off x="6629400" y="4806460"/>
            <a:ext cx="2209800" cy="1981200"/>
          </a:xfrm>
          <a:prstGeom prst="ellipse">
            <a:avLst/>
          </a:prstGeom>
          <a:blipFill>
            <a:blip r:embed="rId6"/>
            <a:tile tx="0" ty="0" sx="100000" sy="100000" flip="none" algn="tl"/>
          </a:blipFill>
          <a:scene3d>
            <a:camera prst="perspectiveFront"/>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BD" sz="5400" dirty="0" smtClean="0">
                <a:solidFill>
                  <a:srgbClr val="0000FF"/>
                </a:solidFill>
                <a:latin typeface="NikoshBAN" pitchFamily="2" charset="0"/>
                <a:cs typeface="NikoshBAN" pitchFamily="2" charset="0"/>
              </a:rPr>
              <a:t>পানি দূষণ </a:t>
            </a:r>
            <a:endParaRPr lang="en-US" sz="5400" dirty="0">
              <a:solidFill>
                <a:srgbClr val="0000FF"/>
              </a:solidFill>
              <a:latin typeface="NikoshBAN" pitchFamily="2" charset="0"/>
              <a:cs typeface="NikoshBAN" pitchFamily="2"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4" fill="hold" grpId="0" nodeType="clickEffect">
                                  <p:stCondLst>
                                    <p:cond delay="0"/>
                                  </p:stCondLst>
                                  <p:childTnLst>
                                    <p:set>
                                      <p:cBhvr>
                                        <p:cTn id="6" dur="1" fill="hold">
                                          <p:stCondLst>
                                            <p:cond delay="0"/>
                                          </p:stCondLst>
                                        </p:cTn>
                                        <p:tgtEl>
                                          <p:spTgt spid="2">
                                            <p:graphicEl>
                                              <a:dgm id="{DADE854B-79EE-453B-B407-8FBB0DDC03CE}"/>
                                            </p:graphicEl>
                                          </p:spTgt>
                                        </p:tgtEl>
                                        <p:attrNameLst>
                                          <p:attrName>style.visibility</p:attrName>
                                        </p:attrNameLst>
                                      </p:cBhvr>
                                      <p:to>
                                        <p:strVal val="visible"/>
                                      </p:to>
                                    </p:set>
                                    <p:animEffect transition="in" filter="wheel(4)">
                                      <p:cBhvr>
                                        <p:cTn id="7" dur="1000"/>
                                        <p:tgtEl>
                                          <p:spTgt spid="2">
                                            <p:graphicEl>
                                              <a:dgm id="{DADE854B-79EE-453B-B407-8FBB0DDC03CE}"/>
                                            </p:graphicEl>
                                          </p:spTgt>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4" fill="hold" grpId="0" nodeType="clickEffect">
                                  <p:stCondLst>
                                    <p:cond delay="0"/>
                                  </p:stCondLst>
                                  <p:childTnLst>
                                    <p:set>
                                      <p:cBhvr>
                                        <p:cTn id="11" dur="1" fill="hold">
                                          <p:stCondLst>
                                            <p:cond delay="0"/>
                                          </p:stCondLst>
                                        </p:cTn>
                                        <p:tgtEl>
                                          <p:spTgt spid="2">
                                            <p:graphicEl>
                                              <a:dgm id="{F2FC9963-0AA7-448D-8C87-DB2689238D1C}"/>
                                            </p:graphicEl>
                                          </p:spTgt>
                                        </p:tgtEl>
                                        <p:attrNameLst>
                                          <p:attrName>style.visibility</p:attrName>
                                        </p:attrNameLst>
                                      </p:cBhvr>
                                      <p:to>
                                        <p:strVal val="visible"/>
                                      </p:to>
                                    </p:set>
                                    <p:animEffect transition="in" filter="wheel(4)">
                                      <p:cBhvr>
                                        <p:cTn id="12" dur="1000"/>
                                        <p:tgtEl>
                                          <p:spTgt spid="2">
                                            <p:graphicEl>
                                              <a:dgm id="{F2FC9963-0AA7-448D-8C87-DB2689238D1C}"/>
                                            </p:graphicEl>
                                          </p:spTgt>
                                        </p:tgtEl>
                                      </p:cBhvr>
                                    </p:animEffect>
                                  </p:childTnLst>
                                </p:cTn>
                              </p:par>
                            </p:childTnLst>
                          </p:cTn>
                        </p:par>
                      </p:childTnLst>
                    </p:cTn>
                  </p:par>
                  <p:par>
                    <p:cTn id="13" fill="hold">
                      <p:stCondLst>
                        <p:cond delay="indefinite"/>
                      </p:stCondLst>
                      <p:childTnLst>
                        <p:par>
                          <p:cTn id="14" fill="hold">
                            <p:stCondLst>
                              <p:cond delay="0"/>
                            </p:stCondLst>
                            <p:childTnLst>
                              <p:par>
                                <p:cTn id="15" presetID="21" presetClass="entr" presetSubtype="4" fill="hold" grpId="0" nodeType="clickEffect">
                                  <p:stCondLst>
                                    <p:cond delay="0"/>
                                  </p:stCondLst>
                                  <p:childTnLst>
                                    <p:set>
                                      <p:cBhvr>
                                        <p:cTn id="16" dur="1" fill="hold">
                                          <p:stCondLst>
                                            <p:cond delay="0"/>
                                          </p:stCondLst>
                                        </p:cTn>
                                        <p:tgtEl>
                                          <p:spTgt spid="2">
                                            <p:graphicEl>
                                              <a:dgm id="{E3901EA8-9E67-4569-94DD-E6F4182A5F80}"/>
                                            </p:graphicEl>
                                          </p:spTgt>
                                        </p:tgtEl>
                                        <p:attrNameLst>
                                          <p:attrName>style.visibility</p:attrName>
                                        </p:attrNameLst>
                                      </p:cBhvr>
                                      <p:to>
                                        <p:strVal val="visible"/>
                                      </p:to>
                                    </p:set>
                                    <p:animEffect transition="in" filter="wheel(4)">
                                      <p:cBhvr>
                                        <p:cTn id="17" dur="1000"/>
                                        <p:tgtEl>
                                          <p:spTgt spid="2">
                                            <p:graphicEl>
                                              <a:dgm id="{E3901EA8-9E67-4569-94DD-E6F4182A5F80}"/>
                                            </p:graphicEl>
                                          </p:spTgt>
                                        </p:tgtEl>
                                      </p:cBhvr>
                                    </p:animEffect>
                                  </p:childTnLst>
                                </p:cTn>
                              </p:par>
                            </p:childTnLst>
                          </p:cTn>
                        </p:par>
                      </p:childTnLst>
                    </p:cTn>
                  </p:par>
                  <p:par>
                    <p:cTn id="18" fill="hold">
                      <p:stCondLst>
                        <p:cond delay="indefinite"/>
                      </p:stCondLst>
                      <p:childTnLst>
                        <p:par>
                          <p:cTn id="19" fill="hold">
                            <p:stCondLst>
                              <p:cond delay="0"/>
                            </p:stCondLst>
                            <p:childTnLst>
                              <p:par>
                                <p:cTn id="20" presetID="21" presetClass="entr" presetSubtype="4" fill="hold" grpId="0" nodeType="clickEffect">
                                  <p:stCondLst>
                                    <p:cond delay="0"/>
                                  </p:stCondLst>
                                  <p:childTnLst>
                                    <p:set>
                                      <p:cBhvr>
                                        <p:cTn id="21" dur="1" fill="hold">
                                          <p:stCondLst>
                                            <p:cond delay="0"/>
                                          </p:stCondLst>
                                        </p:cTn>
                                        <p:tgtEl>
                                          <p:spTgt spid="2">
                                            <p:graphicEl>
                                              <a:dgm id="{363EA596-C82F-4860-9388-3365031CA4D1}"/>
                                            </p:graphicEl>
                                          </p:spTgt>
                                        </p:tgtEl>
                                        <p:attrNameLst>
                                          <p:attrName>style.visibility</p:attrName>
                                        </p:attrNameLst>
                                      </p:cBhvr>
                                      <p:to>
                                        <p:strVal val="visible"/>
                                      </p:to>
                                    </p:set>
                                    <p:animEffect transition="in" filter="wheel(4)">
                                      <p:cBhvr>
                                        <p:cTn id="22" dur="1000"/>
                                        <p:tgtEl>
                                          <p:spTgt spid="2">
                                            <p:graphicEl>
                                              <a:dgm id="{363EA596-C82F-4860-9388-3365031CA4D1}"/>
                                            </p:graphicEl>
                                          </p:spTgt>
                                        </p:tgtEl>
                                      </p:cBhvr>
                                    </p:animEffect>
                                  </p:childTnLst>
                                </p:cTn>
                              </p:par>
                            </p:childTnLst>
                          </p:cTn>
                        </p:par>
                      </p:childTnLst>
                    </p:cTn>
                  </p:par>
                  <p:par>
                    <p:cTn id="23" fill="hold">
                      <p:stCondLst>
                        <p:cond delay="indefinite"/>
                      </p:stCondLst>
                      <p:childTnLst>
                        <p:par>
                          <p:cTn id="24" fill="hold">
                            <p:stCondLst>
                              <p:cond delay="0"/>
                            </p:stCondLst>
                            <p:childTnLst>
                              <p:par>
                                <p:cTn id="25" presetID="21" presetClass="entr" presetSubtype="4" fill="hold" grpId="0" nodeType="clickEffect">
                                  <p:stCondLst>
                                    <p:cond delay="0"/>
                                  </p:stCondLst>
                                  <p:childTnLst>
                                    <p:set>
                                      <p:cBhvr>
                                        <p:cTn id="26" dur="1" fill="hold">
                                          <p:stCondLst>
                                            <p:cond delay="0"/>
                                          </p:stCondLst>
                                        </p:cTn>
                                        <p:tgtEl>
                                          <p:spTgt spid="2">
                                            <p:graphicEl>
                                              <a:dgm id="{D716101B-18EF-435F-A255-AB099B4680DC}"/>
                                            </p:graphicEl>
                                          </p:spTgt>
                                        </p:tgtEl>
                                        <p:attrNameLst>
                                          <p:attrName>style.visibility</p:attrName>
                                        </p:attrNameLst>
                                      </p:cBhvr>
                                      <p:to>
                                        <p:strVal val="visible"/>
                                      </p:to>
                                    </p:set>
                                    <p:animEffect transition="in" filter="wheel(4)">
                                      <p:cBhvr>
                                        <p:cTn id="27" dur="1000"/>
                                        <p:tgtEl>
                                          <p:spTgt spid="2">
                                            <p:graphicEl>
                                              <a:dgm id="{D716101B-18EF-435F-A255-AB099B4680DC}"/>
                                            </p:graphic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3"/>
                                        </p:tgtEl>
                                        <p:attrNameLst>
                                          <p:attrName>style.visibility</p:attrName>
                                        </p:attrNameLst>
                                      </p:cBhvr>
                                      <p:to>
                                        <p:strVal val="visible"/>
                                      </p:to>
                                    </p:set>
                                    <p:animEffect transition="in" filter="wipe(left)">
                                      <p:cBhvr>
                                        <p:cTn id="32" dur="1000"/>
                                        <p:tgtEl>
                                          <p:spTgt spid="3"/>
                                        </p:tgtEl>
                                      </p:cBhvr>
                                    </p:animEffect>
                                  </p:childTnLst>
                                </p:cTn>
                              </p:par>
                            </p:childTnLst>
                          </p:cTn>
                        </p:par>
                      </p:childTnLst>
                    </p:cTn>
                  </p:par>
                  <p:par>
                    <p:cTn id="33" fill="hold">
                      <p:stCondLst>
                        <p:cond delay="indefinite"/>
                      </p:stCondLst>
                      <p:childTnLst>
                        <p:par>
                          <p:cTn id="34" fill="hold">
                            <p:stCondLst>
                              <p:cond delay="0"/>
                            </p:stCondLst>
                            <p:childTnLst>
                              <p:par>
                                <p:cTn id="35" presetID="23" presetClass="entr" presetSubtype="16" fill="hold" grpId="0" nodeType="clickEffect">
                                  <p:stCondLst>
                                    <p:cond delay="0"/>
                                  </p:stCondLst>
                                  <p:childTnLst>
                                    <p:set>
                                      <p:cBhvr>
                                        <p:cTn id="36" dur="1" fill="hold">
                                          <p:stCondLst>
                                            <p:cond delay="0"/>
                                          </p:stCondLst>
                                        </p:cTn>
                                        <p:tgtEl>
                                          <p:spTgt spid="4"/>
                                        </p:tgtEl>
                                        <p:attrNameLst>
                                          <p:attrName>style.visibility</p:attrName>
                                        </p:attrNameLst>
                                      </p:cBhvr>
                                      <p:to>
                                        <p:strVal val="visible"/>
                                      </p:to>
                                    </p:set>
                                    <p:anim calcmode="lin" valueType="num">
                                      <p:cBhvr>
                                        <p:cTn id="37" dur="1000" fill="hold"/>
                                        <p:tgtEl>
                                          <p:spTgt spid="4"/>
                                        </p:tgtEl>
                                        <p:attrNameLst>
                                          <p:attrName>ppt_w</p:attrName>
                                        </p:attrNameLst>
                                      </p:cBhvr>
                                      <p:tavLst>
                                        <p:tav tm="0">
                                          <p:val>
                                            <p:fltVal val="0"/>
                                          </p:val>
                                        </p:tav>
                                        <p:tav tm="100000">
                                          <p:val>
                                            <p:strVal val="#ppt_w"/>
                                          </p:val>
                                        </p:tav>
                                      </p:tavLst>
                                    </p:anim>
                                    <p:anim calcmode="lin" valueType="num">
                                      <p:cBhvr>
                                        <p:cTn id="38" dur="1000" fill="hold"/>
                                        <p:tgtEl>
                                          <p:spTgt spid="4"/>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p:bldSub>
          <a:bldDgm bld="one"/>
        </p:bldSub>
      </p:bldGraphic>
      <p:bldP spid="3" grpId="0" animBg="1"/>
      <p:bldP spid="4"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667000" y="87921"/>
            <a:ext cx="3810000" cy="1200329"/>
          </a:xfrm>
          <a:prstGeom prst="rect">
            <a:avLst/>
          </a:prstGeom>
          <a:noFill/>
          <a:ln w="57150">
            <a:solidFill>
              <a:srgbClr val="7030A0"/>
            </a:solidFill>
          </a:ln>
        </p:spPr>
        <p:txBody>
          <a:bodyPr wrap="square" rtlCol="0">
            <a:spAutoFit/>
          </a:bodyPr>
          <a:lstStyle/>
          <a:p>
            <a:pPr algn="ctr"/>
            <a:r>
              <a:rPr lang="bn-BD" sz="7200" dirty="0" smtClean="0">
                <a:latin typeface="NikoshBAN" pitchFamily="2" charset="0"/>
                <a:cs typeface="NikoshBAN" pitchFamily="2" charset="0"/>
              </a:rPr>
              <a:t>জোড়ায় কাজ </a:t>
            </a:r>
            <a:endParaRPr lang="en-US" sz="7200" dirty="0">
              <a:latin typeface="NikoshBAN" pitchFamily="2" charset="0"/>
              <a:cs typeface="NikoshBAN" pitchFamily="2" charset="0"/>
            </a:endParaRPr>
          </a:p>
        </p:txBody>
      </p:sp>
      <p:grpSp>
        <p:nvGrpSpPr>
          <p:cNvPr id="13" name="Group 12"/>
          <p:cNvGrpSpPr/>
          <p:nvPr/>
        </p:nvGrpSpPr>
        <p:grpSpPr>
          <a:xfrm>
            <a:off x="152400" y="1447800"/>
            <a:ext cx="6591300" cy="2057400"/>
            <a:chOff x="152400" y="1447800"/>
            <a:chExt cx="6591300" cy="2057400"/>
          </a:xfrm>
        </p:grpSpPr>
        <p:pic>
          <p:nvPicPr>
            <p:cNvPr id="4" name="Picture 3" descr="images (3).jpg"/>
            <p:cNvPicPr>
              <a:picLocks noChangeAspect="1"/>
            </p:cNvPicPr>
            <p:nvPr/>
          </p:nvPicPr>
          <p:blipFill>
            <a:blip r:embed="rId2"/>
            <a:stretch>
              <a:fillRect/>
            </a:stretch>
          </p:blipFill>
          <p:spPr>
            <a:xfrm>
              <a:off x="152400" y="1518140"/>
              <a:ext cx="3276600" cy="1965960"/>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pic>
          <p:nvPicPr>
            <p:cNvPr id="6" name="Picture 5" descr="unnamed (1).jpg"/>
            <p:cNvPicPr>
              <a:picLocks noChangeAspect="1"/>
            </p:cNvPicPr>
            <p:nvPr/>
          </p:nvPicPr>
          <p:blipFill>
            <a:blip r:embed="rId3"/>
            <a:stretch>
              <a:fillRect/>
            </a:stretch>
          </p:blipFill>
          <p:spPr>
            <a:xfrm>
              <a:off x="3657600" y="1447800"/>
              <a:ext cx="3086100" cy="2057400"/>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grpSp>
      <p:sp>
        <p:nvSpPr>
          <p:cNvPr id="9" name="TextBox 8"/>
          <p:cNvSpPr txBox="1"/>
          <p:nvPr/>
        </p:nvSpPr>
        <p:spPr>
          <a:xfrm>
            <a:off x="7315200" y="1219200"/>
            <a:ext cx="1447800" cy="830997"/>
          </a:xfrm>
          <a:prstGeom prst="rect">
            <a:avLst/>
          </a:prstGeom>
          <a:noFill/>
          <a:ln w="57150">
            <a:solidFill>
              <a:srgbClr val="7030A0"/>
            </a:solidFill>
          </a:ln>
        </p:spPr>
        <p:txBody>
          <a:bodyPr wrap="square" rtlCol="0">
            <a:spAutoFit/>
          </a:bodyPr>
          <a:lstStyle/>
          <a:p>
            <a:pPr algn="ctr"/>
            <a:r>
              <a:rPr lang="bn-BD" sz="4800" dirty="0" smtClean="0">
                <a:latin typeface="NikoshBAN" pitchFamily="2" charset="0"/>
                <a:cs typeface="NikoshBAN" pitchFamily="2" charset="0"/>
              </a:rPr>
              <a:t>গ্রুপ-ক </a:t>
            </a:r>
            <a:endParaRPr lang="en-US" sz="4800" dirty="0">
              <a:latin typeface="NikoshBAN" pitchFamily="2" charset="0"/>
              <a:cs typeface="NikoshBAN" pitchFamily="2" charset="0"/>
            </a:endParaRPr>
          </a:p>
        </p:txBody>
      </p:sp>
      <p:sp>
        <p:nvSpPr>
          <p:cNvPr id="10" name="TextBox 9"/>
          <p:cNvSpPr txBox="1"/>
          <p:nvPr/>
        </p:nvSpPr>
        <p:spPr>
          <a:xfrm>
            <a:off x="7239000" y="3657600"/>
            <a:ext cx="1447800" cy="830997"/>
          </a:xfrm>
          <a:prstGeom prst="rect">
            <a:avLst/>
          </a:prstGeom>
          <a:noFill/>
          <a:ln w="57150">
            <a:solidFill>
              <a:srgbClr val="7030A0"/>
            </a:solidFill>
          </a:ln>
        </p:spPr>
        <p:txBody>
          <a:bodyPr wrap="square" rtlCol="0">
            <a:spAutoFit/>
          </a:bodyPr>
          <a:lstStyle/>
          <a:p>
            <a:pPr algn="ctr"/>
            <a:r>
              <a:rPr lang="bn-BD" sz="4800" dirty="0" smtClean="0">
                <a:latin typeface="NikoshBAN" pitchFamily="2" charset="0"/>
                <a:cs typeface="NikoshBAN" pitchFamily="2" charset="0"/>
              </a:rPr>
              <a:t>গ্রুপ-খ </a:t>
            </a:r>
            <a:endParaRPr lang="en-US" sz="4800" dirty="0">
              <a:latin typeface="NikoshBAN" pitchFamily="2" charset="0"/>
              <a:cs typeface="NikoshBAN" pitchFamily="2" charset="0"/>
            </a:endParaRPr>
          </a:p>
        </p:txBody>
      </p:sp>
      <p:sp>
        <p:nvSpPr>
          <p:cNvPr id="11" name="TextBox 10"/>
          <p:cNvSpPr txBox="1"/>
          <p:nvPr/>
        </p:nvSpPr>
        <p:spPr>
          <a:xfrm>
            <a:off x="7004540" y="2209800"/>
            <a:ext cx="1981200" cy="1200329"/>
          </a:xfrm>
          <a:prstGeom prst="rect">
            <a:avLst/>
          </a:prstGeom>
          <a:noFill/>
          <a:ln w="57150">
            <a:solidFill>
              <a:srgbClr val="7030A0"/>
            </a:solidFill>
          </a:ln>
        </p:spPr>
        <p:txBody>
          <a:bodyPr wrap="square" rtlCol="0">
            <a:spAutoFit/>
          </a:bodyPr>
          <a:lstStyle/>
          <a:p>
            <a:pPr algn="ctr"/>
            <a:r>
              <a:rPr lang="bn-BD" sz="2400" dirty="0" smtClean="0">
                <a:latin typeface="NikoshBAN" pitchFamily="2" charset="0"/>
                <a:cs typeface="NikoshBAN" pitchFamily="2" charset="0"/>
              </a:rPr>
              <a:t>পাশের চিত্রের বর্তমান পরিস্থিতির কারণ লিখ।   </a:t>
            </a:r>
            <a:endParaRPr lang="en-US" sz="2400" dirty="0">
              <a:latin typeface="NikoshBAN" pitchFamily="2" charset="0"/>
              <a:cs typeface="NikoshBAN" pitchFamily="2" charset="0"/>
            </a:endParaRPr>
          </a:p>
        </p:txBody>
      </p:sp>
      <p:sp>
        <p:nvSpPr>
          <p:cNvPr id="12" name="TextBox 11"/>
          <p:cNvSpPr txBox="1"/>
          <p:nvPr/>
        </p:nvSpPr>
        <p:spPr>
          <a:xfrm>
            <a:off x="6934200" y="4724400"/>
            <a:ext cx="1981200" cy="1323439"/>
          </a:xfrm>
          <a:prstGeom prst="rect">
            <a:avLst/>
          </a:prstGeom>
          <a:noFill/>
          <a:ln w="57150">
            <a:solidFill>
              <a:srgbClr val="7030A0"/>
            </a:solidFill>
          </a:ln>
        </p:spPr>
        <p:txBody>
          <a:bodyPr wrap="square" rtlCol="0">
            <a:spAutoFit/>
          </a:bodyPr>
          <a:lstStyle/>
          <a:p>
            <a:pPr algn="ctr"/>
            <a:r>
              <a:rPr lang="bn-BD" sz="2000" dirty="0" smtClean="0">
                <a:latin typeface="NikoshBAN" pitchFamily="2" charset="0"/>
                <a:cs typeface="NikoshBAN" pitchFamily="2" charset="0"/>
              </a:rPr>
              <a:t>পাশের চিত্রের বর্তমান পরিস্থিতিতে পরিবেশ কী কী সমস্যার মুখোমুখী হবে?  </a:t>
            </a:r>
            <a:endParaRPr lang="en-US" sz="2000" dirty="0">
              <a:latin typeface="NikoshBAN" pitchFamily="2" charset="0"/>
              <a:cs typeface="NikoshBAN" pitchFamily="2" charset="0"/>
            </a:endParaRPr>
          </a:p>
        </p:txBody>
      </p:sp>
      <p:grpSp>
        <p:nvGrpSpPr>
          <p:cNvPr id="16" name="Group 15"/>
          <p:cNvGrpSpPr/>
          <p:nvPr/>
        </p:nvGrpSpPr>
        <p:grpSpPr>
          <a:xfrm>
            <a:off x="158260" y="4243760"/>
            <a:ext cx="6623540" cy="2095500"/>
            <a:chOff x="158260" y="4243760"/>
            <a:chExt cx="6623540" cy="2095500"/>
          </a:xfrm>
        </p:grpSpPr>
        <p:pic>
          <p:nvPicPr>
            <p:cNvPr id="5" name="Picture 4" descr="images (1).jpg"/>
            <p:cNvPicPr>
              <a:picLocks noChangeAspect="1"/>
            </p:cNvPicPr>
            <p:nvPr/>
          </p:nvPicPr>
          <p:blipFill>
            <a:blip r:embed="rId4"/>
            <a:stretch>
              <a:fillRect/>
            </a:stretch>
          </p:blipFill>
          <p:spPr>
            <a:xfrm>
              <a:off x="158260" y="4243760"/>
              <a:ext cx="3194540" cy="2095500"/>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pic>
          <p:nvPicPr>
            <p:cNvPr id="15" name="Picture 14" descr="resize-350x250x0image-27575.jpg"/>
            <p:cNvPicPr>
              <a:picLocks noChangeAspect="1"/>
            </p:cNvPicPr>
            <p:nvPr/>
          </p:nvPicPr>
          <p:blipFill>
            <a:blip r:embed="rId5"/>
            <a:stretch>
              <a:fillRect/>
            </a:stretch>
          </p:blipFill>
          <p:spPr>
            <a:xfrm>
              <a:off x="3581400" y="4261340"/>
              <a:ext cx="3200400" cy="2076450"/>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down)">
                                      <p:cBhvr>
                                        <p:cTn id="7" dur="10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4" fill="hold" nodeType="click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wheel(4)">
                                      <p:cBhvr>
                                        <p:cTn id="12" dur="2000"/>
                                        <p:tgtEl>
                                          <p:spTgt spid="16"/>
                                        </p:tgtEl>
                                      </p:cBhvr>
                                    </p:animEffect>
                                  </p:childTnLst>
                                </p:cTn>
                              </p:par>
                            </p:childTnLst>
                          </p:cTn>
                        </p:par>
                      </p:childTnLst>
                    </p:cTn>
                  </p:par>
                  <p:par>
                    <p:cTn id="13" fill="hold">
                      <p:stCondLst>
                        <p:cond delay="indefinite"/>
                      </p:stCondLst>
                      <p:childTnLst>
                        <p:par>
                          <p:cTn id="14" fill="hold">
                            <p:stCondLst>
                              <p:cond delay="0"/>
                            </p:stCondLst>
                            <p:childTnLst>
                              <p:par>
                                <p:cTn id="15" presetID="21" presetClass="entr" presetSubtype="4"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wheel(4)">
                                      <p:cBhvr>
                                        <p:cTn id="17" dur="2000"/>
                                        <p:tgtEl>
                                          <p:spTgt spid="9"/>
                                        </p:tgtEl>
                                      </p:cBhvr>
                                    </p:animEffect>
                                  </p:childTnLst>
                                </p:cTn>
                              </p:par>
                              <p:par>
                                <p:cTn id="18" presetID="21" presetClass="entr" presetSubtype="4" fill="hold" grpId="0" nodeType="withEffect">
                                  <p:stCondLst>
                                    <p:cond delay="0"/>
                                  </p:stCondLst>
                                  <p:childTnLst>
                                    <p:set>
                                      <p:cBhvr>
                                        <p:cTn id="19" dur="1" fill="hold">
                                          <p:stCondLst>
                                            <p:cond delay="0"/>
                                          </p:stCondLst>
                                        </p:cTn>
                                        <p:tgtEl>
                                          <p:spTgt spid="10"/>
                                        </p:tgtEl>
                                        <p:attrNameLst>
                                          <p:attrName>style.visibility</p:attrName>
                                        </p:attrNameLst>
                                      </p:cBhvr>
                                      <p:to>
                                        <p:strVal val="visible"/>
                                      </p:to>
                                    </p:set>
                                    <p:animEffect transition="in" filter="wheel(4)">
                                      <p:cBhvr>
                                        <p:cTn id="20" dur="1000"/>
                                        <p:tgtEl>
                                          <p:spTgt spid="10"/>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4" fill="hold" grpId="0" nodeType="click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wipe(down)">
                                      <p:cBhvr>
                                        <p:cTn id="25" dur="1000"/>
                                        <p:tgtEl>
                                          <p:spTgt spid="11"/>
                                        </p:tgtEl>
                                      </p:cBhvr>
                                    </p:animEffect>
                                  </p:childTnLst>
                                </p:cTn>
                              </p:par>
                              <p:par>
                                <p:cTn id="26" presetID="22" presetClass="entr" presetSubtype="4" fill="hold" grpId="0" nodeType="withEffect">
                                  <p:stCondLst>
                                    <p:cond delay="0"/>
                                  </p:stCondLst>
                                  <p:childTnLst>
                                    <p:set>
                                      <p:cBhvr>
                                        <p:cTn id="27" dur="1" fill="hold">
                                          <p:stCondLst>
                                            <p:cond delay="0"/>
                                          </p:stCondLst>
                                        </p:cTn>
                                        <p:tgtEl>
                                          <p:spTgt spid="12"/>
                                        </p:tgtEl>
                                        <p:attrNameLst>
                                          <p:attrName>style.visibility</p:attrName>
                                        </p:attrNameLst>
                                      </p:cBhvr>
                                      <p:to>
                                        <p:strVal val="visible"/>
                                      </p:to>
                                    </p:set>
                                    <p:animEffect transition="in" filter="wipe(down)">
                                      <p:cBhvr>
                                        <p:cTn id="28" dur="1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P spid="12"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186396" y="152400"/>
            <a:ext cx="8763000" cy="3371850"/>
            <a:chOff x="186396" y="152400"/>
            <a:chExt cx="8763000" cy="3371850"/>
          </a:xfrm>
        </p:grpSpPr>
        <p:pic>
          <p:nvPicPr>
            <p:cNvPr id="2" name="Picture 1" descr="char-house-1000.jpg"/>
            <p:cNvPicPr>
              <a:picLocks noChangeAspect="1"/>
            </p:cNvPicPr>
            <p:nvPr/>
          </p:nvPicPr>
          <p:blipFill>
            <a:blip r:embed="rId2"/>
            <a:stretch>
              <a:fillRect/>
            </a:stretch>
          </p:blipFill>
          <p:spPr>
            <a:xfrm>
              <a:off x="186396" y="152400"/>
              <a:ext cx="8763000" cy="3371850"/>
            </a:xfrm>
            <a:prstGeom prst="rect">
              <a:avLst/>
            </a:prstGeom>
          </p:spPr>
        </p:pic>
        <p:sp>
          <p:nvSpPr>
            <p:cNvPr id="3" name="TextBox 2"/>
            <p:cNvSpPr txBox="1"/>
            <p:nvPr/>
          </p:nvSpPr>
          <p:spPr>
            <a:xfrm>
              <a:off x="228600" y="2504044"/>
              <a:ext cx="2971800" cy="1015663"/>
            </a:xfrm>
            <a:prstGeom prst="rect">
              <a:avLst/>
            </a:prstGeom>
            <a:noFill/>
          </p:spPr>
          <p:txBody>
            <a:bodyPr wrap="square" rtlCol="0">
              <a:spAutoFit/>
            </a:bodyPr>
            <a:lstStyle/>
            <a:p>
              <a:r>
                <a:rPr lang="bn-BD" sz="6000" dirty="0" smtClean="0">
                  <a:solidFill>
                    <a:srgbClr val="0000FF"/>
                  </a:solidFill>
                  <a:latin typeface="NikoshBAN" pitchFamily="2" charset="0"/>
                  <a:cs typeface="NikoshBAN" pitchFamily="2" charset="0"/>
                </a:rPr>
                <a:t>বাড়ির কাজ </a:t>
              </a:r>
              <a:endParaRPr lang="en-US" sz="6000" dirty="0">
                <a:solidFill>
                  <a:srgbClr val="0000FF"/>
                </a:solidFill>
                <a:latin typeface="NikoshBAN" pitchFamily="2" charset="0"/>
                <a:cs typeface="NikoshBAN" pitchFamily="2" charset="0"/>
              </a:endParaRPr>
            </a:p>
          </p:txBody>
        </p:sp>
      </p:grpSp>
      <p:sp>
        <p:nvSpPr>
          <p:cNvPr id="5" name="TextBox 4"/>
          <p:cNvSpPr txBox="1"/>
          <p:nvPr/>
        </p:nvSpPr>
        <p:spPr>
          <a:xfrm>
            <a:off x="225088" y="3699804"/>
            <a:ext cx="8686800" cy="1815882"/>
          </a:xfrm>
          <a:prstGeom prst="rect">
            <a:avLst/>
          </a:prstGeom>
          <a:blipFill>
            <a:blip r:embed="rId3"/>
            <a:tile tx="0" ty="0" sx="100000" sy="100000" flip="none" algn="tl"/>
          </a:blipFill>
          <a:ln w="38100">
            <a:solidFill>
              <a:srgbClr val="7030A0"/>
            </a:solidFill>
          </a:ln>
        </p:spPr>
        <p:txBody>
          <a:bodyPr wrap="square" rtlCol="0">
            <a:spAutoFit/>
          </a:bodyPr>
          <a:lstStyle/>
          <a:p>
            <a:pPr algn="just"/>
            <a:r>
              <a:rPr lang="bn-BD" sz="2800" dirty="0" smtClean="0">
                <a:solidFill>
                  <a:srgbClr val="0000FF"/>
                </a:solidFill>
                <a:latin typeface="NikoshBAN" pitchFamily="2" charset="0"/>
                <a:cs typeface="NikoshBAN" pitchFamily="2" charset="0"/>
              </a:rPr>
              <a:t>কর্ণফুলী নদীতে  নৌকা, জাহাজসহ বিভিন্ন জলজান যাতায়াত করে। নদীর দুই তীরে অসংখ্য কলকারখানা স্থাপন করে।  নদী পানিতে আগের মতো মাছ ধরা  পড়ে না। আগের মতো নৌকা বাইচ প্রতিযোগিতা হয় না। নদীর আশে-পাশে মানুষ থাকার মতো পরিবেশ নষ্ট হয়ে গেছে। </a:t>
            </a:r>
            <a:endParaRPr lang="en-US" sz="2800" dirty="0">
              <a:solidFill>
                <a:srgbClr val="0000FF"/>
              </a:solidFill>
              <a:latin typeface="NikoshBAN" pitchFamily="2" charset="0"/>
              <a:cs typeface="NikoshBAN" pitchFamily="2" charset="0"/>
            </a:endParaRPr>
          </a:p>
        </p:txBody>
      </p:sp>
      <p:sp>
        <p:nvSpPr>
          <p:cNvPr id="6" name="TextBox 5"/>
          <p:cNvSpPr txBox="1"/>
          <p:nvPr/>
        </p:nvSpPr>
        <p:spPr>
          <a:xfrm>
            <a:off x="228600" y="5791200"/>
            <a:ext cx="8686800" cy="584775"/>
          </a:xfrm>
          <a:prstGeom prst="rect">
            <a:avLst/>
          </a:prstGeom>
          <a:blipFill>
            <a:blip r:embed="rId4"/>
            <a:tile tx="0" ty="0" sx="100000" sy="100000" flip="none" algn="tl"/>
          </a:blipFill>
          <a:ln w="38100">
            <a:solidFill>
              <a:srgbClr val="0000FF"/>
            </a:solidFill>
          </a:ln>
        </p:spPr>
        <p:txBody>
          <a:bodyPr wrap="square" rtlCol="0">
            <a:spAutoFit/>
          </a:bodyPr>
          <a:lstStyle/>
          <a:p>
            <a:pPr algn="ctr"/>
            <a:r>
              <a:rPr lang="bn-BD" sz="3200" dirty="0" smtClean="0">
                <a:solidFill>
                  <a:srgbClr val="C00000"/>
                </a:solidFill>
                <a:latin typeface="NikoshBAN" pitchFamily="2" charset="0"/>
                <a:cs typeface="NikoshBAN" pitchFamily="2" charset="0"/>
              </a:rPr>
              <a:t>** কর্ণফুলী নদীকে বাচাঁতে আমরা কি কি পদক্ষেপ  নেওয়া যাবে? </a:t>
            </a:r>
            <a:endParaRPr lang="en-US" sz="3200" dirty="0">
              <a:solidFill>
                <a:srgbClr val="C00000"/>
              </a:solidFill>
              <a:latin typeface="NikoshBAN" pitchFamily="2" charset="0"/>
              <a:cs typeface="NikoshBAN" pitchFamily="2"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iterate type="wd">
                                    <p:tmPct val="10000"/>
                                  </p:iterate>
                                  <p:childTnLst>
                                    <p:set>
                                      <p:cBhvr>
                                        <p:cTn id="6" dur="1" fill="hold">
                                          <p:stCondLst>
                                            <p:cond delay="0"/>
                                          </p:stCondLst>
                                        </p:cTn>
                                        <p:tgtEl>
                                          <p:spTgt spid="5"/>
                                        </p:tgtEl>
                                        <p:attrNameLst>
                                          <p:attrName>style.visibility</p:attrName>
                                        </p:attrNameLst>
                                      </p:cBhvr>
                                      <p:to>
                                        <p:strVal val="visible"/>
                                      </p:to>
                                    </p:set>
                                    <p:animEffect transition="in" filter="wipe(up)">
                                      <p:cBhvr>
                                        <p:cTn id="7" dur="10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8" presetClass="entr" presetSubtype="32"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diamond(out)">
                                      <p:cBhvr>
                                        <p:cTn id="12"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tenor (1).gif"/>
          <p:cNvPicPr>
            <a:picLocks noChangeAspect="1"/>
          </p:cNvPicPr>
          <p:nvPr/>
        </p:nvPicPr>
        <p:blipFill>
          <a:blip r:embed="rId3"/>
          <a:stretch>
            <a:fillRect/>
          </a:stretch>
        </p:blipFill>
        <p:spPr>
          <a:xfrm>
            <a:off x="98476" y="70340"/>
            <a:ext cx="8893124" cy="6787660"/>
          </a:xfrm>
          <a:prstGeom prst="rect">
            <a:avLst/>
          </a:prstGeom>
        </p:spPr>
      </p:pic>
      <p:sp>
        <p:nvSpPr>
          <p:cNvPr id="3" name="TextBox 2"/>
          <p:cNvSpPr txBox="1"/>
          <p:nvPr/>
        </p:nvSpPr>
        <p:spPr>
          <a:xfrm>
            <a:off x="2286000" y="2514600"/>
            <a:ext cx="5715000" cy="2646878"/>
          </a:xfrm>
          <a:prstGeom prst="rect">
            <a:avLst/>
          </a:prstGeom>
          <a:noFill/>
        </p:spPr>
        <p:txBody>
          <a:bodyPr wrap="square" rtlCol="0">
            <a:spAutoFit/>
          </a:bodyPr>
          <a:lstStyle/>
          <a:p>
            <a:pPr algn="ctr"/>
            <a:r>
              <a:rPr lang="bn-BD" sz="16600" b="1" dirty="0" smtClean="0">
                <a:solidFill>
                  <a:srgbClr val="FFFF00"/>
                </a:solidFill>
                <a:latin typeface="NikoshBAN" pitchFamily="2" charset="0"/>
                <a:cs typeface="NikoshBAN" pitchFamily="2" charset="0"/>
              </a:rPr>
              <a:t>ধন্যবাদ </a:t>
            </a:r>
            <a:endParaRPr lang="en-US" sz="16600" b="1" dirty="0">
              <a:solidFill>
                <a:srgbClr val="FFFF00"/>
              </a:solidFill>
              <a:latin typeface="NikoshBAN" pitchFamily="2" charset="0"/>
              <a:cs typeface="NikoshBAN" pitchFamily="2"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2000" fill="hold"/>
                                        <p:tgtEl>
                                          <p:spTgt spid="3"/>
                                        </p:tgtEl>
                                        <p:attrNameLst>
                                          <p:attrName>ppt_w</p:attrName>
                                        </p:attrNameLst>
                                      </p:cBhvr>
                                      <p:tavLst>
                                        <p:tav tm="0">
                                          <p:val>
                                            <p:fltVal val="0"/>
                                          </p:val>
                                        </p:tav>
                                        <p:tav tm="100000">
                                          <p:val>
                                            <p:strVal val="#ppt_w"/>
                                          </p:val>
                                        </p:tav>
                                      </p:tavLst>
                                    </p:anim>
                                    <p:anim calcmode="lin" valueType="num">
                                      <p:cBhvr>
                                        <p:cTn id="8" dur="2000" fill="hold"/>
                                        <p:tgtEl>
                                          <p:spTgt spid="3"/>
                                        </p:tgtEl>
                                        <p:attrNameLst>
                                          <p:attrName>ppt_h</p:attrName>
                                        </p:attrNameLst>
                                      </p:cBhvr>
                                      <p:tavLst>
                                        <p:tav tm="0">
                                          <p:val>
                                            <p:fltVal val="0"/>
                                          </p:val>
                                        </p:tav>
                                        <p:tav tm="100000">
                                          <p:val>
                                            <p:strVal val="#ppt_h"/>
                                          </p:val>
                                        </p:tav>
                                      </p:tavLst>
                                    </p:anim>
                                  </p:childTnLst>
                                  <p:subTnLst>
                                    <p:audio>
                                      <p:cMediaNode>
                                        <p:cTn display="0" masterRel="sameClick">
                                          <p:stCondLst>
                                            <p:cond evt="begin" delay="0">
                                              <p:tn val="5"/>
                                            </p:cond>
                                          </p:stCondLst>
                                          <p:endCondLst>
                                            <p:cond evt="onStopAudio" delay="0">
                                              <p:tgtEl>
                                                <p:sldTgt/>
                                              </p:tgtEl>
                                            </p:cond>
                                          </p:endCondLst>
                                        </p:cTn>
                                        <p:tgtEl>
                                          <p:sndTgt r:embed="rId2" name="applause.wav" builtIn="1"/>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553200" y="81338"/>
            <a:ext cx="2438400" cy="923330"/>
          </a:xfrm>
          <a:prstGeom prst="rect">
            <a:avLst/>
          </a:prstGeom>
          <a:blipFill>
            <a:blip r:embed="rId2"/>
            <a:tile tx="0" ty="0" sx="100000" sy="100000" flip="none" algn="tl"/>
          </a:blipFill>
          <a:ln w="57150"/>
        </p:spPr>
        <p:style>
          <a:lnRef idx="2">
            <a:schemeClr val="accent3"/>
          </a:lnRef>
          <a:fillRef idx="1">
            <a:schemeClr val="lt1"/>
          </a:fillRef>
          <a:effectRef idx="0">
            <a:schemeClr val="accent3"/>
          </a:effectRef>
          <a:fontRef idx="minor">
            <a:schemeClr val="dk1"/>
          </a:fontRef>
        </p:style>
        <p:txBody>
          <a:bodyPr wrap="square" rtlCol="0">
            <a:spAutoFit/>
          </a:bodyPr>
          <a:lstStyle/>
          <a:p>
            <a:pPr algn="ctr"/>
            <a:r>
              <a:rPr lang="bn-BD" sz="5400" b="1" dirty="0" smtClean="0">
                <a:solidFill>
                  <a:srgbClr val="FFFF00"/>
                </a:solidFill>
                <a:latin typeface="NikoshBAN" pitchFamily="2" charset="0"/>
                <a:cs typeface="NikoshBAN" pitchFamily="2" charset="0"/>
              </a:rPr>
              <a:t>পরিচিতি </a:t>
            </a:r>
            <a:endParaRPr lang="en-US" sz="5400" b="1" dirty="0">
              <a:solidFill>
                <a:srgbClr val="FFFF00"/>
              </a:solidFill>
              <a:latin typeface="NikoshBAN" pitchFamily="2" charset="0"/>
              <a:cs typeface="NikoshBAN" pitchFamily="2" charset="0"/>
            </a:endParaRPr>
          </a:p>
        </p:txBody>
      </p:sp>
      <p:sp>
        <p:nvSpPr>
          <p:cNvPr id="4" name="TextBox 3"/>
          <p:cNvSpPr txBox="1"/>
          <p:nvPr/>
        </p:nvSpPr>
        <p:spPr>
          <a:xfrm>
            <a:off x="381000" y="381000"/>
            <a:ext cx="5562600" cy="2492990"/>
          </a:xfrm>
          <a:prstGeom prst="rect">
            <a:avLst/>
          </a:prstGeom>
          <a:ln w="57150">
            <a:solidFill>
              <a:srgbClr val="00B050"/>
            </a:solidFill>
          </a:ln>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bn-BD" sz="4400" b="1" dirty="0" smtClean="0">
                <a:solidFill>
                  <a:schemeClr val="accent6">
                    <a:lumMod val="50000"/>
                  </a:schemeClr>
                </a:solidFill>
                <a:latin typeface="NikoshBAN" pitchFamily="2" charset="0"/>
                <a:cs typeface="NikoshBAN" pitchFamily="2" charset="0"/>
              </a:rPr>
              <a:t>পার্থ সারথী নাথ</a:t>
            </a:r>
          </a:p>
          <a:p>
            <a:pPr algn="ctr"/>
            <a:r>
              <a:rPr lang="en-US" sz="2800" dirty="0" smtClean="0">
                <a:solidFill>
                  <a:srgbClr val="7030A0"/>
                </a:solidFill>
                <a:latin typeface="NikoshBAN" pitchFamily="2" charset="0"/>
                <a:cs typeface="NikoshBAN" pitchFamily="2" charset="0"/>
              </a:rPr>
              <a:t>ICT </a:t>
            </a:r>
            <a:r>
              <a:rPr lang="bn-BD" sz="2800" dirty="0" smtClean="0">
                <a:solidFill>
                  <a:srgbClr val="7030A0"/>
                </a:solidFill>
                <a:latin typeface="NikoshBAN" pitchFamily="2" charset="0"/>
                <a:cs typeface="NikoshBAN" pitchFamily="2" charset="0"/>
              </a:rPr>
              <a:t>শিক্ষক</a:t>
            </a:r>
          </a:p>
          <a:p>
            <a:pPr algn="ctr"/>
            <a:r>
              <a:rPr lang="bn-BD" sz="2800" dirty="0" smtClean="0">
                <a:solidFill>
                  <a:srgbClr val="7030A0"/>
                </a:solidFill>
                <a:latin typeface="NikoshBAN" pitchFamily="2" charset="0"/>
                <a:cs typeface="NikoshBAN" pitchFamily="2" charset="0"/>
              </a:rPr>
              <a:t>লতিফপুর আলহাজ্ব আবদুল জলিল উচ্চ বিদ্যালয়</a:t>
            </a:r>
          </a:p>
          <a:p>
            <a:pPr algn="ctr"/>
            <a:r>
              <a:rPr lang="bn-BD" sz="2800" dirty="0" smtClean="0">
                <a:solidFill>
                  <a:srgbClr val="7030A0"/>
                </a:solidFill>
                <a:latin typeface="NikoshBAN" pitchFamily="2" charset="0"/>
                <a:cs typeface="NikoshBAN" pitchFamily="2" charset="0"/>
              </a:rPr>
              <a:t>সীতাকুন্ড, চট্টগ্রাম।  </a:t>
            </a:r>
            <a:r>
              <a:rPr lang="en-US" sz="2800" dirty="0" smtClean="0">
                <a:solidFill>
                  <a:srgbClr val="7030A0"/>
                </a:solidFill>
                <a:latin typeface="NikoshBAN" pitchFamily="2" charset="0"/>
                <a:cs typeface="NikoshBAN" pitchFamily="2" charset="0"/>
              </a:rPr>
              <a:t># </a:t>
            </a:r>
            <a:r>
              <a:rPr lang="en-US" sz="2800" dirty="0" smtClean="0">
                <a:solidFill>
                  <a:srgbClr val="7030A0"/>
                </a:solidFill>
                <a:latin typeface="Times New Roman" pitchFamily="18" charset="0"/>
                <a:cs typeface="Times New Roman" pitchFamily="18" charset="0"/>
              </a:rPr>
              <a:t>01839928606</a:t>
            </a:r>
          </a:p>
          <a:p>
            <a:pPr algn="ctr"/>
            <a:r>
              <a:rPr lang="en-US" sz="2800" dirty="0" smtClean="0">
                <a:solidFill>
                  <a:srgbClr val="7030A0"/>
                </a:solidFill>
                <a:latin typeface="Times New Roman" pitchFamily="18" charset="0"/>
                <a:cs typeface="Times New Roman" pitchFamily="18" charset="0"/>
              </a:rPr>
              <a:t>parthaict2019@gmail.com</a:t>
            </a:r>
            <a:endParaRPr lang="en-US" sz="2800" dirty="0">
              <a:solidFill>
                <a:srgbClr val="7030A0"/>
              </a:solidFill>
              <a:latin typeface="NikoshBAN" pitchFamily="2" charset="0"/>
              <a:cs typeface="NikoshBAN" pitchFamily="2" charset="0"/>
            </a:endParaRPr>
          </a:p>
        </p:txBody>
      </p:sp>
      <p:sp>
        <p:nvSpPr>
          <p:cNvPr id="6" name="TextBox 5"/>
          <p:cNvSpPr txBox="1"/>
          <p:nvPr/>
        </p:nvSpPr>
        <p:spPr>
          <a:xfrm>
            <a:off x="304800" y="3276600"/>
            <a:ext cx="5943600" cy="3046988"/>
          </a:xfrm>
          <a:prstGeom prst="rect">
            <a:avLst/>
          </a:prstGeom>
          <a:ln w="57150">
            <a:solidFill>
              <a:srgbClr val="00B0F0"/>
            </a:solidFill>
          </a:ln>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bn-BD" sz="4800" b="1" dirty="0" smtClean="0">
                <a:solidFill>
                  <a:srgbClr val="002060"/>
                </a:solidFill>
                <a:latin typeface="NikoshBAN" pitchFamily="2" charset="0"/>
                <a:cs typeface="NikoshBAN" pitchFamily="2" charset="0"/>
              </a:rPr>
              <a:t>বিজ্ঞান </a:t>
            </a:r>
          </a:p>
          <a:p>
            <a:pPr algn="ctr"/>
            <a:r>
              <a:rPr lang="bn-BD" sz="4800" b="1" dirty="0" smtClean="0">
                <a:solidFill>
                  <a:srgbClr val="002060"/>
                </a:solidFill>
                <a:latin typeface="NikoshBAN" pitchFamily="2" charset="0"/>
                <a:cs typeface="NikoshBAN" pitchFamily="2" charset="0"/>
              </a:rPr>
              <a:t>সময়-৫০ মিনিট, শ্রেণি-সপ্তম, অধ্যায়-১৩শ , </a:t>
            </a:r>
            <a:r>
              <a:rPr lang="bn-BD" sz="4800" b="1" dirty="0" smtClean="0">
                <a:solidFill>
                  <a:srgbClr val="002060"/>
                </a:solidFill>
                <a:latin typeface="NikoshBAN" pitchFamily="2" charset="0"/>
                <a:cs typeface="NikoshBAN" pitchFamily="2" charset="0"/>
              </a:rPr>
              <a:t>পৃষ্টা-১৩৬-১৩৯</a:t>
            </a:r>
          </a:p>
          <a:p>
            <a:pPr algn="ctr"/>
            <a:r>
              <a:rPr lang="bn-BD" sz="4800" b="1" dirty="0" smtClean="0">
                <a:solidFill>
                  <a:srgbClr val="002060"/>
                </a:solidFill>
                <a:latin typeface="NikoshBAN" pitchFamily="2" charset="0"/>
                <a:cs typeface="NikoshBAN" pitchFamily="2" charset="0"/>
              </a:rPr>
              <a:t>১৬.০৭.২০২০</a:t>
            </a:r>
            <a:r>
              <a:rPr lang="bn-BD" sz="4800" b="1" dirty="0" smtClean="0">
                <a:solidFill>
                  <a:srgbClr val="002060"/>
                </a:solidFill>
                <a:latin typeface="NikoshBAN" pitchFamily="2" charset="0"/>
                <a:cs typeface="NikoshBAN" pitchFamily="2" charset="0"/>
              </a:rPr>
              <a:t>  </a:t>
            </a:r>
            <a:endParaRPr lang="bn-BD" sz="4800" b="1" dirty="0" smtClean="0">
              <a:solidFill>
                <a:srgbClr val="002060"/>
              </a:solidFill>
              <a:latin typeface="NikoshBAN" pitchFamily="2" charset="0"/>
              <a:cs typeface="NikoshBAN" pitchFamily="2" charset="0"/>
            </a:endParaRPr>
          </a:p>
        </p:txBody>
      </p:sp>
      <p:pic>
        <p:nvPicPr>
          <p:cNvPr id="7" name="Picture 6" descr="IMG-20190711-WA0000.jpg"/>
          <p:cNvPicPr>
            <a:picLocks noChangeAspect="1"/>
          </p:cNvPicPr>
          <p:nvPr/>
        </p:nvPicPr>
        <p:blipFill>
          <a:blip r:embed="rId3"/>
          <a:stretch>
            <a:fillRect/>
          </a:stretch>
        </p:blipFill>
        <p:spPr>
          <a:xfrm>
            <a:off x="6286500" y="990600"/>
            <a:ext cx="2857500" cy="3619500"/>
          </a:xfrm>
          <a:prstGeom prst="ellipse">
            <a:avLst/>
          </a:prstGeom>
          <a:ln>
            <a:noFill/>
          </a:ln>
          <a:effectLst>
            <a:softEdge rad="112500"/>
          </a:effectLst>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1._37890.jpg"/>
          <p:cNvPicPr>
            <a:picLocks noChangeAspect="1"/>
          </p:cNvPicPr>
          <p:nvPr/>
        </p:nvPicPr>
        <p:blipFill>
          <a:blip r:embed="rId2"/>
          <a:stretch>
            <a:fillRect/>
          </a:stretch>
        </p:blipFill>
        <p:spPr>
          <a:xfrm>
            <a:off x="228599" y="152400"/>
            <a:ext cx="8427011" cy="548640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3" name="Picture 2" descr="download.jpg"/>
          <p:cNvPicPr>
            <a:picLocks noChangeAspect="1"/>
          </p:cNvPicPr>
          <p:nvPr/>
        </p:nvPicPr>
        <p:blipFill>
          <a:blip r:embed="rId3"/>
          <a:stretch>
            <a:fillRect/>
          </a:stretch>
        </p:blipFill>
        <p:spPr>
          <a:xfrm>
            <a:off x="228600" y="184225"/>
            <a:ext cx="8382000" cy="5454575"/>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4" name="Picture 3" descr="images (2).jpg"/>
          <p:cNvPicPr>
            <a:picLocks noChangeAspect="1"/>
          </p:cNvPicPr>
          <p:nvPr/>
        </p:nvPicPr>
        <p:blipFill>
          <a:blip r:embed="rId4"/>
          <a:stretch>
            <a:fillRect/>
          </a:stretch>
        </p:blipFill>
        <p:spPr>
          <a:xfrm>
            <a:off x="228600" y="228601"/>
            <a:ext cx="8458200" cy="5410199"/>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5" name="Picture 4" descr="images (6).jpg"/>
          <p:cNvPicPr>
            <a:picLocks noChangeAspect="1"/>
          </p:cNvPicPr>
          <p:nvPr/>
        </p:nvPicPr>
        <p:blipFill>
          <a:blip r:embed="rId5"/>
          <a:stretch>
            <a:fillRect/>
          </a:stretch>
        </p:blipFill>
        <p:spPr>
          <a:xfrm>
            <a:off x="228601" y="152400"/>
            <a:ext cx="8362626" cy="548640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6" name="TextBox 5"/>
          <p:cNvSpPr txBox="1"/>
          <p:nvPr/>
        </p:nvSpPr>
        <p:spPr>
          <a:xfrm>
            <a:off x="1371600" y="5943600"/>
            <a:ext cx="4953000" cy="707886"/>
          </a:xfrm>
          <a:prstGeom prst="rect">
            <a:avLst/>
          </a:prstGeom>
          <a:noFill/>
          <a:ln w="38100">
            <a:solidFill>
              <a:srgbClr val="00B050"/>
            </a:solidFill>
          </a:ln>
        </p:spPr>
        <p:txBody>
          <a:bodyPr wrap="square" rtlCol="0">
            <a:spAutoFit/>
          </a:bodyPr>
          <a:lstStyle/>
          <a:p>
            <a:pPr algn="ctr"/>
            <a:r>
              <a:rPr lang="bn-BD" sz="4000" dirty="0" smtClean="0">
                <a:latin typeface="NikoshBAN" pitchFamily="2" charset="0"/>
                <a:cs typeface="NikoshBAN" pitchFamily="2" charset="0"/>
              </a:rPr>
              <a:t>গ্রামের পরিবেশটা কি রকম? </a:t>
            </a:r>
            <a:endParaRPr lang="en-US" sz="4000" dirty="0">
              <a:latin typeface="NikoshBAN" pitchFamily="2" charset="0"/>
              <a:cs typeface="NikoshBAN" pitchFamily="2" charset="0"/>
            </a:endParaRPr>
          </a:p>
        </p:txBody>
      </p:sp>
      <p:sp>
        <p:nvSpPr>
          <p:cNvPr id="7" name="TextBox 6"/>
          <p:cNvSpPr txBox="1"/>
          <p:nvPr/>
        </p:nvSpPr>
        <p:spPr>
          <a:xfrm>
            <a:off x="1447800" y="5943600"/>
            <a:ext cx="5105400" cy="707886"/>
          </a:xfrm>
          <a:prstGeom prst="rect">
            <a:avLst/>
          </a:prstGeom>
          <a:noFill/>
          <a:ln w="57150">
            <a:solidFill>
              <a:srgbClr val="00B050"/>
            </a:solidFill>
          </a:ln>
        </p:spPr>
        <p:txBody>
          <a:bodyPr wrap="square" rtlCol="0">
            <a:spAutoFit/>
          </a:bodyPr>
          <a:lstStyle/>
          <a:p>
            <a:pPr algn="ctr"/>
            <a:r>
              <a:rPr lang="bn-BD" sz="4000" dirty="0" smtClean="0">
                <a:latin typeface="NikoshBAN" pitchFamily="2" charset="0"/>
                <a:cs typeface="NikoshBAN" pitchFamily="2" charset="0"/>
              </a:rPr>
              <a:t>চারপাশের পরিবেশে কী হচ্ছে? </a:t>
            </a:r>
            <a:endParaRPr lang="en-US" sz="4000" dirty="0">
              <a:latin typeface="NikoshBAN" pitchFamily="2" charset="0"/>
              <a:cs typeface="NikoshBAN" pitchFamily="2" charset="0"/>
            </a:endParaRPr>
          </a:p>
        </p:txBody>
      </p:sp>
      <p:sp>
        <p:nvSpPr>
          <p:cNvPr id="8" name="TextBox 7"/>
          <p:cNvSpPr txBox="1"/>
          <p:nvPr/>
        </p:nvSpPr>
        <p:spPr>
          <a:xfrm>
            <a:off x="1371600" y="5943600"/>
            <a:ext cx="5867400" cy="707886"/>
          </a:xfrm>
          <a:prstGeom prst="rect">
            <a:avLst/>
          </a:prstGeom>
          <a:noFill/>
          <a:ln w="57150">
            <a:solidFill>
              <a:srgbClr val="00B050"/>
            </a:solidFill>
          </a:ln>
        </p:spPr>
        <p:txBody>
          <a:bodyPr wrap="square" rtlCol="0">
            <a:spAutoFit/>
          </a:bodyPr>
          <a:lstStyle/>
          <a:p>
            <a:pPr algn="ctr"/>
            <a:r>
              <a:rPr lang="bn-BD" sz="4000" dirty="0" smtClean="0">
                <a:latin typeface="NikoshBAN" pitchFamily="2" charset="0"/>
                <a:cs typeface="NikoshBAN" pitchFamily="2" charset="0"/>
              </a:rPr>
              <a:t>এখানকার পরিবেশ দেখতে কেমন? </a:t>
            </a:r>
            <a:endParaRPr lang="en-US" sz="4000" dirty="0">
              <a:latin typeface="NikoshBAN" pitchFamily="2" charset="0"/>
              <a:cs typeface="NikoshBAN" pitchFamily="2" charset="0"/>
            </a:endParaRPr>
          </a:p>
        </p:txBody>
      </p:sp>
      <p:sp>
        <p:nvSpPr>
          <p:cNvPr id="9" name="TextBox 8"/>
          <p:cNvSpPr txBox="1"/>
          <p:nvPr/>
        </p:nvSpPr>
        <p:spPr>
          <a:xfrm>
            <a:off x="1295400" y="5943600"/>
            <a:ext cx="7467600" cy="707886"/>
          </a:xfrm>
          <a:prstGeom prst="rect">
            <a:avLst/>
          </a:prstGeom>
          <a:noFill/>
          <a:ln w="57150">
            <a:solidFill>
              <a:srgbClr val="00B050"/>
            </a:solidFill>
          </a:ln>
        </p:spPr>
        <p:txBody>
          <a:bodyPr wrap="square" rtlCol="0">
            <a:spAutoFit/>
          </a:bodyPr>
          <a:lstStyle/>
          <a:p>
            <a:pPr algn="ctr"/>
            <a:r>
              <a:rPr lang="bn-BD" sz="4000" dirty="0" smtClean="0">
                <a:latin typeface="NikoshBAN" pitchFamily="2" charset="0"/>
                <a:cs typeface="NikoshBAN" pitchFamily="2" charset="0"/>
              </a:rPr>
              <a:t>এখানকার পরিবেশে কি কোন পরিবর্তন হয়েছে? </a:t>
            </a:r>
            <a:endParaRPr lang="en-US" sz="4000" dirty="0">
              <a:latin typeface="NikoshBAN" pitchFamily="2" charset="0"/>
              <a:cs typeface="NikoshBAN" pitchFamily="2"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10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3" presetClass="exit" presetSubtype="32" fill="hold" nodeType="clickEffect">
                                  <p:stCondLst>
                                    <p:cond delay="0"/>
                                  </p:stCondLst>
                                  <p:childTnLst>
                                    <p:anim calcmode="lin" valueType="num">
                                      <p:cBhvr>
                                        <p:cTn id="11" dur="500"/>
                                        <p:tgtEl>
                                          <p:spTgt spid="2"/>
                                        </p:tgtEl>
                                        <p:attrNameLst>
                                          <p:attrName>ppt_w</p:attrName>
                                        </p:attrNameLst>
                                      </p:cBhvr>
                                      <p:tavLst>
                                        <p:tav tm="0">
                                          <p:val>
                                            <p:strVal val="ppt_w"/>
                                          </p:val>
                                        </p:tav>
                                        <p:tav tm="100000">
                                          <p:val>
                                            <p:fltVal val="0"/>
                                          </p:val>
                                        </p:tav>
                                      </p:tavLst>
                                    </p:anim>
                                    <p:anim calcmode="lin" valueType="num">
                                      <p:cBhvr>
                                        <p:cTn id="12" dur="500"/>
                                        <p:tgtEl>
                                          <p:spTgt spid="2"/>
                                        </p:tgtEl>
                                        <p:attrNameLst>
                                          <p:attrName>ppt_h</p:attrName>
                                        </p:attrNameLst>
                                      </p:cBhvr>
                                      <p:tavLst>
                                        <p:tav tm="0">
                                          <p:val>
                                            <p:strVal val="ppt_h"/>
                                          </p:val>
                                        </p:tav>
                                        <p:tav tm="100000">
                                          <p:val>
                                            <p:fltVal val="0"/>
                                          </p:val>
                                        </p:tav>
                                      </p:tavLst>
                                    </p:anim>
                                    <p:set>
                                      <p:cBhvr>
                                        <p:cTn id="13" dur="1" fill="hold">
                                          <p:stCondLst>
                                            <p:cond delay="499"/>
                                          </p:stCondLst>
                                        </p:cTn>
                                        <p:tgtEl>
                                          <p:spTgt spid="2"/>
                                        </p:tgtEl>
                                        <p:attrNameLst>
                                          <p:attrName>style.visibility</p:attrName>
                                        </p:attrNameLst>
                                      </p:cBhvr>
                                      <p:to>
                                        <p:strVal val="hidden"/>
                                      </p:to>
                                    </p:set>
                                  </p:childTnLst>
                                </p:cTn>
                              </p:par>
                            </p:childTnLst>
                          </p:cTn>
                        </p:par>
                      </p:childTnLst>
                    </p:cTn>
                  </p:par>
                  <p:par>
                    <p:cTn id="14" fill="hold">
                      <p:stCondLst>
                        <p:cond delay="indefinite"/>
                      </p:stCondLst>
                      <p:childTnLst>
                        <p:par>
                          <p:cTn id="15" fill="hold">
                            <p:stCondLst>
                              <p:cond delay="0"/>
                            </p:stCondLst>
                            <p:childTnLst>
                              <p:par>
                                <p:cTn id="16" presetID="23" presetClass="exit" presetSubtype="32" fill="hold" grpId="1" nodeType="clickEffect">
                                  <p:stCondLst>
                                    <p:cond delay="0"/>
                                  </p:stCondLst>
                                  <p:childTnLst>
                                    <p:anim calcmode="lin" valueType="num">
                                      <p:cBhvr>
                                        <p:cTn id="17" dur="500"/>
                                        <p:tgtEl>
                                          <p:spTgt spid="6"/>
                                        </p:tgtEl>
                                        <p:attrNameLst>
                                          <p:attrName>ppt_w</p:attrName>
                                        </p:attrNameLst>
                                      </p:cBhvr>
                                      <p:tavLst>
                                        <p:tav tm="0">
                                          <p:val>
                                            <p:strVal val="ppt_w"/>
                                          </p:val>
                                        </p:tav>
                                        <p:tav tm="100000">
                                          <p:val>
                                            <p:fltVal val="0"/>
                                          </p:val>
                                        </p:tav>
                                      </p:tavLst>
                                    </p:anim>
                                    <p:anim calcmode="lin" valueType="num">
                                      <p:cBhvr>
                                        <p:cTn id="18" dur="500"/>
                                        <p:tgtEl>
                                          <p:spTgt spid="6"/>
                                        </p:tgtEl>
                                        <p:attrNameLst>
                                          <p:attrName>ppt_h</p:attrName>
                                        </p:attrNameLst>
                                      </p:cBhvr>
                                      <p:tavLst>
                                        <p:tav tm="0">
                                          <p:val>
                                            <p:strVal val="ppt_h"/>
                                          </p:val>
                                        </p:tav>
                                        <p:tav tm="100000">
                                          <p:val>
                                            <p:fltVal val="0"/>
                                          </p:val>
                                        </p:tav>
                                      </p:tavLst>
                                    </p:anim>
                                    <p:set>
                                      <p:cBhvr>
                                        <p:cTn id="19" dur="1" fill="hold">
                                          <p:stCondLst>
                                            <p:cond delay="499"/>
                                          </p:stCondLst>
                                        </p:cTn>
                                        <p:tgtEl>
                                          <p:spTgt spid="6"/>
                                        </p:tgtEl>
                                        <p:attrNameLst>
                                          <p:attrName>style.visibility</p:attrName>
                                        </p:attrNameLst>
                                      </p:cBhvr>
                                      <p:to>
                                        <p:strVal val="hidden"/>
                                      </p:to>
                                    </p:set>
                                  </p:childTnLst>
                                </p:cTn>
                              </p:par>
                            </p:childTnLst>
                          </p:cTn>
                        </p:par>
                      </p:childTnLst>
                    </p:cTn>
                  </p:par>
                  <p:par>
                    <p:cTn id="20" fill="hold">
                      <p:stCondLst>
                        <p:cond delay="indefinite"/>
                      </p:stCondLst>
                      <p:childTnLst>
                        <p:par>
                          <p:cTn id="21" fill="hold">
                            <p:stCondLst>
                              <p:cond delay="0"/>
                            </p:stCondLst>
                            <p:childTnLst>
                              <p:par>
                                <p:cTn id="22" presetID="22" presetClass="entr" presetSubtype="2" fill="hold" nodeType="clickEffect">
                                  <p:stCondLst>
                                    <p:cond delay="0"/>
                                  </p:stCondLst>
                                  <p:childTnLst>
                                    <p:set>
                                      <p:cBhvr>
                                        <p:cTn id="23" dur="1" fill="hold">
                                          <p:stCondLst>
                                            <p:cond delay="0"/>
                                          </p:stCondLst>
                                        </p:cTn>
                                        <p:tgtEl>
                                          <p:spTgt spid="3"/>
                                        </p:tgtEl>
                                        <p:attrNameLst>
                                          <p:attrName>style.visibility</p:attrName>
                                        </p:attrNameLst>
                                      </p:cBhvr>
                                      <p:to>
                                        <p:strVal val="visible"/>
                                      </p:to>
                                    </p:set>
                                    <p:animEffect transition="in" filter="wipe(right)">
                                      <p:cBhvr>
                                        <p:cTn id="24" dur="1000"/>
                                        <p:tgtEl>
                                          <p:spTgt spid="3"/>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8" fill="hold" grpId="0" nodeType="clickEffect">
                                  <p:stCondLst>
                                    <p:cond delay="0"/>
                                  </p:stCondLst>
                                  <p:childTnLst>
                                    <p:set>
                                      <p:cBhvr>
                                        <p:cTn id="28" dur="1" fill="hold">
                                          <p:stCondLst>
                                            <p:cond delay="0"/>
                                          </p:stCondLst>
                                        </p:cTn>
                                        <p:tgtEl>
                                          <p:spTgt spid="7"/>
                                        </p:tgtEl>
                                        <p:attrNameLst>
                                          <p:attrName>style.visibility</p:attrName>
                                        </p:attrNameLst>
                                      </p:cBhvr>
                                      <p:to>
                                        <p:strVal val="visible"/>
                                      </p:to>
                                    </p:set>
                                    <p:animEffect transition="in" filter="wipe(left)">
                                      <p:cBhvr>
                                        <p:cTn id="29" dur="1000"/>
                                        <p:tgtEl>
                                          <p:spTgt spid="7"/>
                                        </p:tgtEl>
                                      </p:cBhvr>
                                    </p:animEffect>
                                  </p:childTnLst>
                                </p:cTn>
                              </p:par>
                            </p:childTnLst>
                          </p:cTn>
                        </p:par>
                      </p:childTnLst>
                    </p:cTn>
                  </p:par>
                  <p:par>
                    <p:cTn id="30" fill="hold">
                      <p:stCondLst>
                        <p:cond delay="indefinite"/>
                      </p:stCondLst>
                      <p:childTnLst>
                        <p:par>
                          <p:cTn id="31" fill="hold">
                            <p:stCondLst>
                              <p:cond delay="0"/>
                            </p:stCondLst>
                            <p:childTnLst>
                              <p:par>
                                <p:cTn id="32" presetID="23" presetClass="exit" presetSubtype="32" fill="hold" nodeType="clickEffect">
                                  <p:stCondLst>
                                    <p:cond delay="0"/>
                                  </p:stCondLst>
                                  <p:childTnLst>
                                    <p:anim calcmode="lin" valueType="num">
                                      <p:cBhvr>
                                        <p:cTn id="33" dur="500"/>
                                        <p:tgtEl>
                                          <p:spTgt spid="3"/>
                                        </p:tgtEl>
                                        <p:attrNameLst>
                                          <p:attrName>ppt_w</p:attrName>
                                        </p:attrNameLst>
                                      </p:cBhvr>
                                      <p:tavLst>
                                        <p:tav tm="0">
                                          <p:val>
                                            <p:strVal val="ppt_w"/>
                                          </p:val>
                                        </p:tav>
                                        <p:tav tm="100000">
                                          <p:val>
                                            <p:fltVal val="0"/>
                                          </p:val>
                                        </p:tav>
                                      </p:tavLst>
                                    </p:anim>
                                    <p:anim calcmode="lin" valueType="num">
                                      <p:cBhvr>
                                        <p:cTn id="34" dur="500"/>
                                        <p:tgtEl>
                                          <p:spTgt spid="3"/>
                                        </p:tgtEl>
                                        <p:attrNameLst>
                                          <p:attrName>ppt_h</p:attrName>
                                        </p:attrNameLst>
                                      </p:cBhvr>
                                      <p:tavLst>
                                        <p:tav tm="0">
                                          <p:val>
                                            <p:strVal val="ppt_h"/>
                                          </p:val>
                                        </p:tav>
                                        <p:tav tm="100000">
                                          <p:val>
                                            <p:fltVal val="0"/>
                                          </p:val>
                                        </p:tav>
                                      </p:tavLst>
                                    </p:anim>
                                    <p:set>
                                      <p:cBhvr>
                                        <p:cTn id="35" dur="1" fill="hold">
                                          <p:stCondLst>
                                            <p:cond delay="499"/>
                                          </p:stCondLst>
                                        </p:cTn>
                                        <p:tgtEl>
                                          <p:spTgt spid="3"/>
                                        </p:tgtEl>
                                        <p:attrNameLst>
                                          <p:attrName>style.visibility</p:attrName>
                                        </p:attrNameLst>
                                      </p:cBhvr>
                                      <p:to>
                                        <p:strVal val="hidden"/>
                                      </p:to>
                                    </p:set>
                                  </p:childTnLst>
                                </p:cTn>
                              </p:par>
                            </p:childTnLst>
                          </p:cTn>
                        </p:par>
                      </p:childTnLst>
                    </p:cTn>
                  </p:par>
                  <p:par>
                    <p:cTn id="36" fill="hold">
                      <p:stCondLst>
                        <p:cond delay="indefinite"/>
                      </p:stCondLst>
                      <p:childTnLst>
                        <p:par>
                          <p:cTn id="37" fill="hold">
                            <p:stCondLst>
                              <p:cond delay="0"/>
                            </p:stCondLst>
                            <p:childTnLst>
                              <p:par>
                                <p:cTn id="38" presetID="23" presetClass="exit" presetSubtype="32" fill="hold" grpId="1" nodeType="clickEffect">
                                  <p:stCondLst>
                                    <p:cond delay="0"/>
                                  </p:stCondLst>
                                  <p:childTnLst>
                                    <p:anim calcmode="lin" valueType="num">
                                      <p:cBhvr>
                                        <p:cTn id="39" dur="500"/>
                                        <p:tgtEl>
                                          <p:spTgt spid="7"/>
                                        </p:tgtEl>
                                        <p:attrNameLst>
                                          <p:attrName>ppt_w</p:attrName>
                                        </p:attrNameLst>
                                      </p:cBhvr>
                                      <p:tavLst>
                                        <p:tav tm="0">
                                          <p:val>
                                            <p:strVal val="ppt_w"/>
                                          </p:val>
                                        </p:tav>
                                        <p:tav tm="100000">
                                          <p:val>
                                            <p:fltVal val="0"/>
                                          </p:val>
                                        </p:tav>
                                      </p:tavLst>
                                    </p:anim>
                                    <p:anim calcmode="lin" valueType="num">
                                      <p:cBhvr>
                                        <p:cTn id="40" dur="500"/>
                                        <p:tgtEl>
                                          <p:spTgt spid="7"/>
                                        </p:tgtEl>
                                        <p:attrNameLst>
                                          <p:attrName>ppt_h</p:attrName>
                                        </p:attrNameLst>
                                      </p:cBhvr>
                                      <p:tavLst>
                                        <p:tav tm="0">
                                          <p:val>
                                            <p:strVal val="ppt_h"/>
                                          </p:val>
                                        </p:tav>
                                        <p:tav tm="100000">
                                          <p:val>
                                            <p:fltVal val="0"/>
                                          </p:val>
                                        </p:tav>
                                      </p:tavLst>
                                    </p:anim>
                                    <p:set>
                                      <p:cBhvr>
                                        <p:cTn id="41" dur="1" fill="hold">
                                          <p:stCondLst>
                                            <p:cond delay="499"/>
                                          </p:stCondLst>
                                        </p:cTn>
                                        <p:tgtEl>
                                          <p:spTgt spid="7"/>
                                        </p:tgtEl>
                                        <p:attrNameLst>
                                          <p:attrName>style.visibility</p:attrName>
                                        </p:attrNameLst>
                                      </p:cBhvr>
                                      <p:to>
                                        <p:strVal val="hidden"/>
                                      </p:to>
                                    </p:set>
                                  </p:childTnLst>
                                </p:cTn>
                              </p:par>
                            </p:childTnLst>
                          </p:cTn>
                        </p:par>
                      </p:childTnLst>
                    </p:cTn>
                  </p:par>
                  <p:par>
                    <p:cTn id="42" fill="hold">
                      <p:stCondLst>
                        <p:cond delay="indefinite"/>
                      </p:stCondLst>
                      <p:childTnLst>
                        <p:par>
                          <p:cTn id="43" fill="hold">
                            <p:stCondLst>
                              <p:cond delay="0"/>
                            </p:stCondLst>
                            <p:childTnLst>
                              <p:par>
                                <p:cTn id="44" presetID="22" presetClass="entr" presetSubtype="2" fill="hold" nodeType="clickEffect">
                                  <p:stCondLst>
                                    <p:cond delay="0"/>
                                  </p:stCondLst>
                                  <p:childTnLst>
                                    <p:set>
                                      <p:cBhvr>
                                        <p:cTn id="45" dur="1" fill="hold">
                                          <p:stCondLst>
                                            <p:cond delay="0"/>
                                          </p:stCondLst>
                                        </p:cTn>
                                        <p:tgtEl>
                                          <p:spTgt spid="5"/>
                                        </p:tgtEl>
                                        <p:attrNameLst>
                                          <p:attrName>style.visibility</p:attrName>
                                        </p:attrNameLst>
                                      </p:cBhvr>
                                      <p:to>
                                        <p:strVal val="visible"/>
                                      </p:to>
                                    </p:set>
                                    <p:animEffect transition="in" filter="wipe(right)">
                                      <p:cBhvr>
                                        <p:cTn id="46" dur="1000"/>
                                        <p:tgtEl>
                                          <p:spTgt spid="5"/>
                                        </p:tgtEl>
                                      </p:cBhvr>
                                    </p:animEffect>
                                  </p:childTnLst>
                                </p:cTn>
                              </p:par>
                            </p:childTnLst>
                          </p:cTn>
                        </p:par>
                      </p:childTnLst>
                    </p:cTn>
                  </p:par>
                  <p:par>
                    <p:cTn id="47" fill="hold">
                      <p:stCondLst>
                        <p:cond delay="indefinite"/>
                      </p:stCondLst>
                      <p:childTnLst>
                        <p:par>
                          <p:cTn id="48" fill="hold">
                            <p:stCondLst>
                              <p:cond delay="0"/>
                            </p:stCondLst>
                            <p:childTnLst>
                              <p:par>
                                <p:cTn id="49" presetID="22" presetClass="entr" presetSubtype="8" fill="hold" grpId="0" nodeType="clickEffect">
                                  <p:stCondLst>
                                    <p:cond delay="0"/>
                                  </p:stCondLst>
                                  <p:childTnLst>
                                    <p:set>
                                      <p:cBhvr>
                                        <p:cTn id="50" dur="1" fill="hold">
                                          <p:stCondLst>
                                            <p:cond delay="0"/>
                                          </p:stCondLst>
                                        </p:cTn>
                                        <p:tgtEl>
                                          <p:spTgt spid="8"/>
                                        </p:tgtEl>
                                        <p:attrNameLst>
                                          <p:attrName>style.visibility</p:attrName>
                                        </p:attrNameLst>
                                      </p:cBhvr>
                                      <p:to>
                                        <p:strVal val="visible"/>
                                      </p:to>
                                    </p:set>
                                    <p:animEffect transition="in" filter="wipe(left)">
                                      <p:cBhvr>
                                        <p:cTn id="51" dur="1000"/>
                                        <p:tgtEl>
                                          <p:spTgt spid="8"/>
                                        </p:tgtEl>
                                      </p:cBhvr>
                                    </p:animEffect>
                                  </p:childTnLst>
                                </p:cTn>
                              </p:par>
                            </p:childTnLst>
                          </p:cTn>
                        </p:par>
                      </p:childTnLst>
                    </p:cTn>
                  </p:par>
                  <p:par>
                    <p:cTn id="52" fill="hold">
                      <p:stCondLst>
                        <p:cond delay="indefinite"/>
                      </p:stCondLst>
                      <p:childTnLst>
                        <p:par>
                          <p:cTn id="53" fill="hold">
                            <p:stCondLst>
                              <p:cond delay="0"/>
                            </p:stCondLst>
                            <p:childTnLst>
                              <p:par>
                                <p:cTn id="54" presetID="23" presetClass="exit" presetSubtype="32" fill="hold" nodeType="clickEffect">
                                  <p:stCondLst>
                                    <p:cond delay="0"/>
                                  </p:stCondLst>
                                  <p:childTnLst>
                                    <p:anim calcmode="lin" valueType="num">
                                      <p:cBhvr>
                                        <p:cTn id="55" dur="500"/>
                                        <p:tgtEl>
                                          <p:spTgt spid="5"/>
                                        </p:tgtEl>
                                        <p:attrNameLst>
                                          <p:attrName>ppt_w</p:attrName>
                                        </p:attrNameLst>
                                      </p:cBhvr>
                                      <p:tavLst>
                                        <p:tav tm="0">
                                          <p:val>
                                            <p:strVal val="ppt_w"/>
                                          </p:val>
                                        </p:tav>
                                        <p:tav tm="100000">
                                          <p:val>
                                            <p:fltVal val="0"/>
                                          </p:val>
                                        </p:tav>
                                      </p:tavLst>
                                    </p:anim>
                                    <p:anim calcmode="lin" valueType="num">
                                      <p:cBhvr>
                                        <p:cTn id="56" dur="500"/>
                                        <p:tgtEl>
                                          <p:spTgt spid="5"/>
                                        </p:tgtEl>
                                        <p:attrNameLst>
                                          <p:attrName>ppt_h</p:attrName>
                                        </p:attrNameLst>
                                      </p:cBhvr>
                                      <p:tavLst>
                                        <p:tav tm="0">
                                          <p:val>
                                            <p:strVal val="ppt_h"/>
                                          </p:val>
                                        </p:tav>
                                        <p:tav tm="100000">
                                          <p:val>
                                            <p:fltVal val="0"/>
                                          </p:val>
                                        </p:tav>
                                      </p:tavLst>
                                    </p:anim>
                                    <p:set>
                                      <p:cBhvr>
                                        <p:cTn id="57" dur="1" fill="hold">
                                          <p:stCondLst>
                                            <p:cond delay="499"/>
                                          </p:stCondLst>
                                        </p:cTn>
                                        <p:tgtEl>
                                          <p:spTgt spid="5"/>
                                        </p:tgtEl>
                                        <p:attrNameLst>
                                          <p:attrName>style.visibility</p:attrName>
                                        </p:attrNameLst>
                                      </p:cBhvr>
                                      <p:to>
                                        <p:strVal val="hidden"/>
                                      </p:to>
                                    </p:set>
                                  </p:childTnLst>
                                </p:cTn>
                              </p:par>
                            </p:childTnLst>
                          </p:cTn>
                        </p:par>
                      </p:childTnLst>
                    </p:cTn>
                  </p:par>
                  <p:par>
                    <p:cTn id="58" fill="hold">
                      <p:stCondLst>
                        <p:cond delay="indefinite"/>
                      </p:stCondLst>
                      <p:childTnLst>
                        <p:par>
                          <p:cTn id="59" fill="hold">
                            <p:stCondLst>
                              <p:cond delay="0"/>
                            </p:stCondLst>
                            <p:childTnLst>
                              <p:par>
                                <p:cTn id="60" presetID="23" presetClass="exit" presetSubtype="32" fill="hold" grpId="1" nodeType="clickEffect">
                                  <p:stCondLst>
                                    <p:cond delay="0"/>
                                  </p:stCondLst>
                                  <p:childTnLst>
                                    <p:anim calcmode="lin" valueType="num">
                                      <p:cBhvr>
                                        <p:cTn id="61" dur="500"/>
                                        <p:tgtEl>
                                          <p:spTgt spid="8"/>
                                        </p:tgtEl>
                                        <p:attrNameLst>
                                          <p:attrName>ppt_w</p:attrName>
                                        </p:attrNameLst>
                                      </p:cBhvr>
                                      <p:tavLst>
                                        <p:tav tm="0">
                                          <p:val>
                                            <p:strVal val="ppt_w"/>
                                          </p:val>
                                        </p:tav>
                                        <p:tav tm="100000">
                                          <p:val>
                                            <p:fltVal val="0"/>
                                          </p:val>
                                        </p:tav>
                                      </p:tavLst>
                                    </p:anim>
                                    <p:anim calcmode="lin" valueType="num">
                                      <p:cBhvr>
                                        <p:cTn id="62" dur="500"/>
                                        <p:tgtEl>
                                          <p:spTgt spid="8"/>
                                        </p:tgtEl>
                                        <p:attrNameLst>
                                          <p:attrName>ppt_h</p:attrName>
                                        </p:attrNameLst>
                                      </p:cBhvr>
                                      <p:tavLst>
                                        <p:tav tm="0">
                                          <p:val>
                                            <p:strVal val="ppt_h"/>
                                          </p:val>
                                        </p:tav>
                                        <p:tav tm="100000">
                                          <p:val>
                                            <p:fltVal val="0"/>
                                          </p:val>
                                        </p:tav>
                                      </p:tavLst>
                                    </p:anim>
                                    <p:set>
                                      <p:cBhvr>
                                        <p:cTn id="63" dur="1" fill="hold">
                                          <p:stCondLst>
                                            <p:cond delay="499"/>
                                          </p:stCondLst>
                                        </p:cTn>
                                        <p:tgtEl>
                                          <p:spTgt spid="8"/>
                                        </p:tgtEl>
                                        <p:attrNameLst>
                                          <p:attrName>style.visibility</p:attrName>
                                        </p:attrNameLst>
                                      </p:cBhvr>
                                      <p:to>
                                        <p:strVal val="hidden"/>
                                      </p:to>
                                    </p:set>
                                  </p:childTnLst>
                                </p:cTn>
                              </p:par>
                            </p:childTnLst>
                          </p:cTn>
                        </p:par>
                      </p:childTnLst>
                    </p:cTn>
                  </p:par>
                  <p:par>
                    <p:cTn id="64" fill="hold">
                      <p:stCondLst>
                        <p:cond delay="indefinite"/>
                      </p:stCondLst>
                      <p:childTnLst>
                        <p:par>
                          <p:cTn id="65" fill="hold">
                            <p:stCondLst>
                              <p:cond delay="0"/>
                            </p:stCondLst>
                            <p:childTnLst>
                              <p:par>
                                <p:cTn id="66" presetID="22" presetClass="entr" presetSubtype="8" fill="hold" nodeType="clickEffect">
                                  <p:stCondLst>
                                    <p:cond delay="0"/>
                                  </p:stCondLst>
                                  <p:childTnLst>
                                    <p:set>
                                      <p:cBhvr>
                                        <p:cTn id="67" dur="1" fill="hold">
                                          <p:stCondLst>
                                            <p:cond delay="0"/>
                                          </p:stCondLst>
                                        </p:cTn>
                                        <p:tgtEl>
                                          <p:spTgt spid="4"/>
                                        </p:tgtEl>
                                        <p:attrNameLst>
                                          <p:attrName>style.visibility</p:attrName>
                                        </p:attrNameLst>
                                      </p:cBhvr>
                                      <p:to>
                                        <p:strVal val="visible"/>
                                      </p:to>
                                    </p:set>
                                    <p:animEffect transition="in" filter="wipe(left)">
                                      <p:cBhvr>
                                        <p:cTn id="68" dur="1000"/>
                                        <p:tgtEl>
                                          <p:spTgt spid="4"/>
                                        </p:tgtEl>
                                      </p:cBhvr>
                                    </p:animEffect>
                                  </p:childTnLst>
                                </p:cTn>
                              </p:par>
                            </p:childTnLst>
                          </p:cTn>
                        </p:par>
                      </p:childTnLst>
                    </p:cTn>
                  </p:par>
                  <p:par>
                    <p:cTn id="69" fill="hold">
                      <p:stCondLst>
                        <p:cond delay="indefinite"/>
                      </p:stCondLst>
                      <p:childTnLst>
                        <p:par>
                          <p:cTn id="70" fill="hold">
                            <p:stCondLst>
                              <p:cond delay="0"/>
                            </p:stCondLst>
                            <p:childTnLst>
                              <p:par>
                                <p:cTn id="71" presetID="22" presetClass="entr" presetSubtype="8" fill="hold" grpId="0" nodeType="clickEffect">
                                  <p:stCondLst>
                                    <p:cond delay="0"/>
                                  </p:stCondLst>
                                  <p:childTnLst>
                                    <p:set>
                                      <p:cBhvr>
                                        <p:cTn id="72" dur="1" fill="hold">
                                          <p:stCondLst>
                                            <p:cond delay="0"/>
                                          </p:stCondLst>
                                        </p:cTn>
                                        <p:tgtEl>
                                          <p:spTgt spid="9"/>
                                        </p:tgtEl>
                                        <p:attrNameLst>
                                          <p:attrName>style.visibility</p:attrName>
                                        </p:attrNameLst>
                                      </p:cBhvr>
                                      <p:to>
                                        <p:strVal val="visible"/>
                                      </p:to>
                                    </p:set>
                                    <p:animEffect transition="in" filter="wipe(left)">
                                      <p:cBhvr>
                                        <p:cTn id="7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6" grpId="1" animBg="1"/>
      <p:bldP spid="7" grpId="0" animBg="1"/>
      <p:bldP spid="7" grpId="1" animBg="1"/>
      <p:bldP spid="8" grpId="0" animBg="1"/>
      <p:bldP spid="8" grpId="1" animBg="1"/>
      <p:bldP spid="9"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cience-7-13_AutoCollage_12_Images.jpg"/>
          <p:cNvPicPr>
            <a:picLocks noChangeAspect="1"/>
          </p:cNvPicPr>
          <p:nvPr/>
        </p:nvPicPr>
        <p:blipFill>
          <a:blip r:embed="rId2"/>
          <a:stretch>
            <a:fillRect/>
          </a:stretch>
        </p:blipFill>
        <p:spPr>
          <a:xfrm>
            <a:off x="290280" y="228600"/>
            <a:ext cx="8572500" cy="6324600"/>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
        <p:nvSpPr>
          <p:cNvPr id="3" name="TextBox 2"/>
          <p:cNvSpPr txBox="1"/>
          <p:nvPr/>
        </p:nvSpPr>
        <p:spPr>
          <a:xfrm>
            <a:off x="381000" y="2438400"/>
            <a:ext cx="8305800" cy="2554545"/>
          </a:xfrm>
          <a:prstGeom prst="rect">
            <a:avLst/>
          </a:prstGeom>
          <a:noFill/>
        </p:spPr>
        <p:txBody>
          <a:bodyPr wrap="square" rtlCol="0">
            <a:spAutoFit/>
          </a:bodyPr>
          <a:lstStyle/>
          <a:p>
            <a:pPr algn="ctr"/>
            <a:r>
              <a:rPr lang="bn-BD" sz="8000" b="1" dirty="0" smtClean="0">
                <a:solidFill>
                  <a:srgbClr val="FFFF00"/>
                </a:solidFill>
                <a:latin typeface="NikoshBAN" pitchFamily="2" charset="0"/>
                <a:cs typeface="NikoshBAN" pitchFamily="2" charset="0"/>
              </a:rPr>
              <a:t>প্রাকৃতিক পরিবেশ ও দূষণ</a:t>
            </a:r>
          </a:p>
          <a:p>
            <a:pPr algn="ctr"/>
            <a:r>
              <a:rPr lang="bn-BD" sz="8000" b="1" dirty="0" smtClean="0">
                <a:solidFill>
                  <a:srgbClr val="FFFF00"/>
                </a:solidFill>
                <a:latin typeface="NikoshBAN" pitchFamily="2" charset="0"/>
                <a:cs typeface="NikoshBAN" pitchFamily="2" charset="0"/>
              </a:rPr>
              <a:t>পাঠ-(১-৬)</a:t>
            </a:r>
            <a:endParaRPr lang="en-US" sz="8000" b="1" dirty="0">
              <a:solidFill>
                <a:srgbClr val="FFFF00"/>
              </a:solidFill>
              <a:latin typeface="NikoshBAN" pitchFamily="2" charset="0"/>
              <a:cs typeface="NikoshBAN" pitchFamily="2" charset="0"/>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514600" y="228600"/>
            <a:ext cx="3962400" cy="1200329"/>
          </a:xfrm>
          <a:prstGeom prst="rect">
            <a:avLst/>
          </a:prstGeom>
          <a:blipFill>
            <a:blip r:embed="rId2"/>
            <a:tile tx="0" ty="0" sx="100000" sy="100000" flip="none" algn="tl"/>
          </a:blipFill>
          <a:ln w="57150">
            <a:solidFill>
              <a:srgbClr val="7030A0"/>
            </a:solidFill>
          </a:ln>
        </p:spPr>
        <p:txBody>
          <a:bodyPr wrap="square" rtlCol="0">
            <a:spAutoFit/>
          </a:bodyPr>
          <a:lstStyle/>
          <a:p>
            <a:pPr algn="ctr"/>
            <a:r>
              <a:rPr lang="bn-BD" sz="7200" dirty="0" smtClean="0">
                <a:latin typeface="NikoshBAN" pitchFamily="2" charset="0"/>
                <a:cs typeface="NikoshBAN" pitchFamily="2" charset="0"/>
              </a:rPr>
              <a:t>শিখনফল </a:t>
            </a:r>
            <a:endParaRPr lang="en-US" sz="7200" dirty="0">
              <a:latin typeface="NikoshBAN" pitchFamily="2" charset="0"/>
              <a:cs typeface="NikoshBAN" pitchFamily="2" charset="0"/>
            </a:endParaRPr>
          </a:p>
        </p:txBody>
      </p:sp>
      <p:sp>
        <p:nvSpPr>
          <p:cNvPr id="3" name="TextBox 2"/>
          <p:cNvSpPr txBox="1"/>
          <p:nvPr/>
        </p:nvSpPr>
        <p:spPr>
          <a:xfrm>
            <a:off x="304800" y="1981200"/>
            <a:ext cx="8382000" cy="4154984"/>
          </a:xfrm>
          <a:prstGeom prst="rect">
            <a:avLst/>
          </a:prstGeom>
          <a:blipFill>
            <a:blip r:embed="rId3"/>
            <a:tile tx="0" ty="0" sx="100000" sy="100000" flip="none" algn="tl"/>
          </a:blipFill>
          <a:ln w="57150">
            <a:solidFill>
              <a:srgbClr val="00B050"/>
            </a:solidFill>
          </a:ln>
        </p:spPr>
        <p:txBody>
          <a:bodyPr wrap="square" rtlCol="0">
            <a:spAutoFit/>
          </a:bodyPr>
          <a:lstStyle/>
          <a:p>
            <a:pPr algn="just"/>
            <a:r>
              <a:rPr lang="bn-BD" sz="4400" dirty="0" smtClean="0">
                <a:latin typeface="NikoshBAN" pitchFamily="2" charset="0"/>
                <a:cs typeface="NikoshBAN" pitchFamily="2" charset="0"/>
              </a:rPr>
              <a:t>এই পাঠ শেষে শিক্ষার্থীরা-</a:t>
            </a:r>
          </a:p>
          <a:p>
            <a:pPr algn="just">
              <a:buFont typeface="Wingdings" pitchFamily="2" charset="2"/>
              <a:buChar char="ü"/>
            </a:pPr>
            <a:r>
              <a:rPr lang="bn-BD" sz="4400" dirty="0" smtClean="0">
                <a:latin typeface="NikoshBAN" pitchFamily="2" charset="0"/>
                <a:cs typeface="NikoshBAN" pitchFamily="2" charset="0"/>
              </a:rPr>
              <a:t>পরিবেশ দূষণ কি তা ব্যাখ্যা করতে পারবে।</a:t>
            </a:r>
          </a:p>
          <a:p>
            <a:pPr algn="just">
              <a:buFont typeface="Wingdings" pitchFamily="2" charset="2"/>
              <a:buChar char="ü"/>
            </a:pPr>
            <a:r>
              <a:rPr lang="bn-BD" sz="4400" dirty="0" smtClean="0">
                <a:latin typeface="NikoshBAN" pitchFamily="2" charset="0"/>
                <a:cs typeface="NikoshBAN" pitchFamily="2" charset="0"/>
              </a:rPr>
              <a:t>পরিবেশের উপাদানসমূহের দূষণের কারণ বর্ণনা করতে পারবে।</a:t>
            </a:r>
          </a:p>
          <a:p>
            <a:pPr algn="just">
              <a:buFont typeface="Wingdings" pitchFamily="2" charset="2"/>
              <a:buChar char="ü"/>
            </a:pPr>
            <a:r>
              <a:rPr lang="bn-BD" sz="4400" dirty="0" smtClean="0">
                <a:latin typeface="NikoshBAN" pitchFamily="2" charset="0"/>
                <a:cs typeface="NikoshBAN" pitchFamily="2" charset="0"/>
              </a:rPr>
              <a:t>মাটি ও পানি দূষণের কারণ এবং উৎস ব্যাখ্যা করতে পারবে।  </a:t>
            </a:r>
            <a:endParaRPr lang="en-US" sz="4400" dirty="0">
              <a:latin typeface="NikoshBAN" pitchFamily="2" charset="0"/>
              <a:cs typeface="NikoshBAN" pitchFamily="2" charset="0"/>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f1170013.jpg"/>
          <p:cNvPicPr>
            <a:picLocks noChangeAspect="1"/>
          </p:cNvPicPr>
          <p:nvPr/>
        </p:nvPicPr>
        <p:blipFill>
          <a:blip r:embed="rId2"/>
          <a:stretch>
            <a:fillRect/>
          </a:stretch>
        </p:blipFill>
        <p:spPr>
          <a:xfrm>
            <a:off x="228600" y="457200"/>
            <a:ext cx="4267200" cy="3352800"/>
          </a:xfrm>
          <a:prstGeom prst="rect">
            <a:avLst/>
          </a:prstGeom>
          <a:ln w="88900" cap="sq" cmpd="thickThin">
            <a:solidFill>
              <a:srgbClr val="000000"/>
            </a:solidFill>
            <a:prstDash val="solid"/>
            <a:miter lim="800000"/>
          </a:ln>
          <a:effectLst>
            <a:innerShdw blurRad="76200">
              <a:srgbClr val="000000"/>
            </a:innerShdw>
          </a:effectLst>
        </p:spPr>
      </p:pic>
      <p:pic>
        <p:nvPicPr>
          <p:cNvPr id="3" name="Picture 2" descr="11.jpg"/>
          <p:cNvPicPr>
            <a:picLocks noChangeAspect="1"/>
          </p:cNvPicPr>
          <p:nvPr/>
        </p:nvPicPr>
        <p:blipFill>
          <a:blip r:embed="rId3"/>
          <a:stretch>
            <a:fillRect/>
          </a:stretch>
        </p:blipFill>
        <p:spPr>
          <a:xfrm>
            <a:off x="4786417" y="457200"/>
            <a:ext cx="4128983" cy="3352800"/>
          </a:xfrm>
          <a:prstGeom prst="rect">
            <a:avLst/>
          </a:prstGeom>
          <a:ln w="88900" cap="sq" cmpd="thickThin">
            <a:solidFill>
              <a:srgbClr val="000000"/>
            </a:solidFill>
            <a:prstDash val="solid"/>
            <a:miter lim="800000"/>
          </a:ln>
          <a:effectLst>
            <a:innerShdw blurRad="76200">
              <a:srgbClr val="000000"/>
            </a:innerShdw>
          </a:effectLst>
        </p:spPr>
      </p:pic>
      <p:sp>
        <p:nvSpPr>
          <p:cNvPr id="5" name="TextBox 4"/>
          <p:cNvSpPr txBox="1"/>
          <p:nvPr/>
        </p:nvSpPr>
        <p:spPr>
          <a:xfrm>
            <a:off x="457200" y="5845837"/>
            <a:ext cx="7848600" cy="954107"/>
          </a:xfrm>
          <a:prstGeom prst="rect">
            <a:avLst/>
          </a:prstGeom>
          <a:blipFill>
            <a:blip r:embed="rId4"/>
            <a:tile tx="0" ty="0" sx="100000" sy="100000" flip="none" algn="tl"/>
          </a:blipFill>
          <a:ln w="57150">
            <a:solidFill>
              <a:srgbClr val="7030A0"/>
            </a:solidFill>
          </a:ln>
        </p:spPr>
        <p:style>
          <a:lnRef idx="2">
            <a:schemeClr val="accent3"/>
          </a:lnRef>
          <a:fillRef idx="1">
            <a:schemeClr val="lt1"/>
          </a:fillRef>
          <a:effectRef idx="0">
            <a:schemeClr val="accent3"/>
          </a:effectRef>
          <a:fontRef idx="minor">
            <a:schemeClr val="dk1"/>
          </a:fontRef>
        </p:style>
        <p:txBody>
          <a:bodyPr wrap="square" rtlCol="0">
            <a:spAutoFit/>
          </a:bodyPr>
          <a:lstStyle/>
          <a:p>
            <a:pPr algn="ctr"/>
            <a:r>
              <a:rPr lang="bn-BD" sz="2800" dirty="0" smtClean="0">
                <a:latin typeface="NikoshBAN" pitchFamily="2" charset="0"/>
                <a:cs typeface="NikoshBAN" pitchFamily="2" charset="0"/>
              </a:rPr>
              <a:t>মানুষ তার পরিবেশেকে বিভিন্নভাবে ব্যবহার করে  উপাদান গুলোর পরিবর্তন হয় এবং ভারসাম্য নষ্ট হয় তাকে পরিবেশ দূষণ বলে। </a:t>
            </a:r>
            <a:endParaRPr lang="en-US" sz="2800" dirty="0">
              <a:latin typeface="NikoshBAN" pitchFamily="2" charset="0"/>
              <a:cs typeface="NikoshBAN" pitchFamily="2" charset="0"/>
            </a:endParaRPr>
          </a:p>
        </p:txBody>
      </p:sp>
      <p:pic>
        <p:nvPicPr>
          <p:cNvPr id="6" name="Picture 5" descr="dhaka_city3.jpg"/>
          <p:cNvPicPr>
            <a:picLocks noChangeAspect="1"/>
          </p:cNvPicPr>
          <p:nvPr/>
        </p:nvPicPr>
        <p:blipFill>
          <a:blip r:embed="rId5"/>
          <a:stretch>
            <a:fillRect/>
          </a:stretch>
        </p:blipFill>
        <p:spPr>
          <a:xfrm>
            <a:off x="4724400" y="457200"/>
            <a:ext cx="4191000" cy="3429000"/>
          </a:xfrm>
          <a:prstGeom prst="rect">
            <a:avLst/>
          </a:prstGeom>
          <a:ln w="88900" cap="sq" cmpd="thickThin">
            <a:solidFill>
              <a:srgbClr val="000000"/>
            </a:solidFill>
            <a:prstDash val="solid"/>
            <a:miter lim="800000"/>
          </a:ln>
          <a:effectLst>
            <a:innerShdw blurRad="76200">
              <a:srgbClr val="000000"/>
            </a:innerShdw>
          </a:effectLst>
        </p:spPr>
      </p:pic>
      <p:pic>
        <p:nvPicPr>
          <p:cNvPr id="7" name="Picture 6" descr="52566948.jpg"/>
          <p:cNvPicPr>
            <a:picLocks noChangeAspect="1"/>
          </p:cNvPicPr>
          <p:nvPr/>
        </p:nvPicPr>
        <p:blipFill>
          <a:blip r:embed="rId6"/>
          <a:stretch>
            <a:fillRect/>
          </a:stretch>
        </p:blipFill>
        <p:spPr>
          <a:xfrm>
            <a:off x="152400" y="381000"/>
            <a:ext cx="4343400" cy="3429000"/>
          </a:xfrm>
          <a:prstGeom prst="rect">
            <a:avLst/>
          </a:prstGeom>
          <a:ln w="88900" cap="sq" cmpd="thickThin">
            <a:solidFill>
              <a:srgbClr val="000000"/>
            </a:solidFill>
            <a:prstDash val="solid"/>
            <a:miter lim="800000"/>
          </a:ln>
          <a:effectLst>
            <a:innerShdw blurRad="76200">
              <a:srgbClr val="000000"/>
            </a:innerShdw>
          </a:effectLst>
        </p:spPr>
      </p:pic>
      <p:sp>
        <p:nvSpPr>
          <p:cNvPr id="8" name="TextBox 7"/>
          <p:cNvSpPr txBox="1"/>
          <p:nvPr/>
        </p:nvSpPr>
        <p:spPr>
          <a:xfrm>
            <a:off x="838200" y="4267200"/>
            <a:ext cx="7162800" cy="1077218"/>
          </a:xfrm>
          <a:prstGeom prst="rect">
            <a:avLst/>
          </a:prstGeom>
          <a:blipFill>
            <a:blip r:embed="rId7"/>
            <a:tile tx="0" ty="0" sx="100000" sy="100000" flip="none" algn="tl"/>
          </a:blipFill>
          <a:ln w="57150">
            <a:solidFill>
              <a:srgbClr val="7030A0"/>
            </a:solidFill>
          </a:ln>
        </p:spPr>
        <p:style>
          <a:lnRef idx="2">
            <a:schemeClr val="accent3"/>
          </a:lnRef>
          <a:fillRef idx="1">
            <a:schemeClr val="lt1"/>
          </a:fillRef>
          <a:effectRef idx="0">
            <a:schemeClr val="accent3"/>
          </a:effectRef>
          <a:fontRef idx="minor">
            <a:schemeClr val="dk1"/>
          </a:fontRef>
        </p:style>
        <p:txBody>
          <a:bodyPr wrap="square" rtlCol="0">
            <a:spAutoFit/>
          </a:bodyPr>
          <a:lstStyle/>
          <a:p>
            <a:pPr algn="ctr"/>
            <a:r>
              <a:rPr lang="bn-BD" sz="3200" dirty="0" smtClean="0">
                <a:latin typeface="NikoshBAN" pitchFamily="2" charset="0"/>
                <a:cs typeface="NikoshBAN" pitchFamily="2" charset="0"/>
              </a:rPr>
              <a:t>বিভিন্ন কলকারখানা রাসায়নিক পদার্থ জমিতে পরার কারণে  পরিবেশের পরিবর্তন  হয়েছে।</a:t>
            </a:r>
            <a:endParaRPr lang="en-US" sz="3200" dirty="0">
              <a:latin typeface="NikoshBAN" pitchFamily="2" charset="0"/>
              <a:cs typeface="NikoshBAN" pitchFamily="2" charset="0"/>
            </a:endParaRPr>
          </a:p>
        </p:txBody>
      </p:sp>
      <p:sp>
        <p:nvSpPr>
          <p:cNvPr id="9" name="TextBox 8"/>
          <p:cNvSpPr txBox="1"/>
          <p:nvPr/>
        </p:nvSpPr>
        <p:spPr>
          <a:xfrm>
            <a:off x="838200" y="4267200"/>
            <a:ext cx="7162800" cy="1077218"/>
          </a:xfrm>
          <a:prstGeom prst="rect">
            <a:avLst/>
          </a:prstGeom>
          <a:blipFill>
            <a:blip r:embed="rId7"/>
            <a:tile tx="0" ty="0" sx="100000" sy="100000" flip="none" algn="tl"/>
          </a:blipFill>
          <a:ln w="57150">
            <a:solidFill>
              <a:srgbClr val="7030A0"/>
            </a:solidFill>
          </a:ln>
        </p:spPr>
        <p:style>
          <a:lnRef idx="2">
            <a:schemeClr val="accent3"/>
          </a:lnRef>
          <a:fillRef idx="1">
            <a:schemeClr val="lt1"/>
          </a:fillRef>
          <a:effectRef idx="0">
            <a:schemeClr val="accent3"/>
          </a:effectRef>
          <a:fontRef idx="minor">
            <a:schemeClr val="dk1"/>
          </a:fontRef>
        </p:style>
        <p:txBody>
          <a:bodyPr wrap="square" rtlCol="0">
            <a:spAutoFit/>
          </a:bodyPr>
          <a:lstStyle/>
          <a:p>
            <a:pPr algn="ctr"/>
            <a:r>
              <a:rPr lang="bn-BD" sz="3200" dirty="0" smtClean="0">
                <a:latin typeface="NikoshBAN" pitchFamily="2" charset="0"/>
                <a:cs typeface="NikoshBAN" pitchFamily="2" charset="0"/>
              </a:rPr>
              <a:t>জনসংখ্যা বৃদ্ধির কারণে আবাদী জমি, পাহাড় কেটে জন বসতি  গড়ে উঠে। </a:t>
            </a:r>
            <a:endParaRPr lang="en-US" sz="3200" dirty="0">
              <a:latin typeface="NikoshBAN" pitchFamily="2" charset="0"/>
              <a:cs typeface="NikoshBAN" pitchFamily="2" charset="0"/>
            </a:endParaRPr>
          </a:p>
        </p:txBody>
      </p:sp>
      <p:pic>
        <p:nvPicPr>
          <p:cNvPr id="10" name="Picture 9" descr="111.jpg"/>
          <p:cNvPicPr>
            <a:picLocks noChangeAspect="1"/>
          </p:cNvPicPr>
          <p:nvPr/>
        </p:nvPicPr>
        <p:blipFill>
          <a:blip r:embed="rId8"/>
          <a:stretch>
            <a:fillRect/>
          </a:stretch>
        </p:blipFill>
        <p:spPr>
          <a:xfrm>
            <a:off x="228600" y="228600"/>
            <a:ext cx="4343400" cy="2706978"/>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11" name="Picture 10" descr="images (5).jpg"/>
          <p:cNvPicPr>
            <a:picLocks noChangeAspect="1"/>
          </p:cNvPicPr>
          <p:nvPr/>
        </p:nvPicPr>
        <p:blipFill>
          <a:blip r:embed="rId9"/>
          <a:stretch>
            <a:fillRect/>
          </a:stretch>
        </p:blipFill>
        <p:spPr>
          <a:xfrm>
            <a:off x="4744328" y="228600"/>
            <a:ext cx="4343400" cy="2659608"/>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12" name="Picture 11" descr="download (3).jpg"/>
          <p:cNvPicPr>
            <a:picLocks noChangeAspect="1"/>
          </p:cNvPicPr>
          <p:nvPr/>
        </p:nvPicPr>
        <p:blipFill>
          <a:blip r:embed="rId10"/>
          <a:stretch>
            <a:fillRect/>
          </a:stretch>
        </p:blipFill>
        <p:spPr>
          <a:xfrm>
            <a:off x="4758396" y="2991728"/>
            <a:ext cx="4343400" cy="274320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13" name="Picture 12" descr="ai-pollution_0 (1).jpg"/>
          <p:cNvPicPr>
            <a:picLocks noChangeAspect="1"/>
          </p:cNvPicPr>
          <p:nvPr/>
        </p:nvPicPr>
        <p:blipFill>
          <a:blip r:embed="rId11"/>
          <a:stretch>
            <a:fillRect/>
          </a:stretch>
        </p:blipFill>
        <p:spPr>
          <a:xfrm>
            <a:off x="228600" y="2971800"/>
            <a:ext cx="4343400" cy="274320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14" name="TextBox 13"/>
          <p:cNvSpPr txBox="1"/>
          <p:nvPr/>
        </p:nvSpPr>
        <p:spPr>
          <a:xfrm>
            <a:off x="0" y="5842337"/>
            <a:ext cx="8763000" cy="1015663"/>
          </a:xfrm>
          <a:prstGeom prst="rect">
            <a:avLst/>
          </a:prstGeom>
          <a:blipFill>
            <a:blip r:embed="rId4"/>
            <a:tile tx="0" ty="0" sx="100000" sy="100000" flip="none" algn="tl"/>
          </a:blipFill>
          <a:ln w="57150">
            <a:solidFill>
              <a:srgbClr val="7030A0"/>
            </a:solidFill>
          </a:ln>
        </p:spPr>
        <p:style>
          <a:lnRef idx="2">
            <a:schemeClr val="accent3"/>
          </a:lnRef>
          <a:fillRef idx="1">
            <a:schemeClr val="lt1"/>
          </a:fillRef>
          <a:effectRef idx="0">
            <a:schemeClr val="accent3"/>
          </a:effectRef>
          <a:fontRef idx="minor">
            <a:schemeClr val="dk1"/>
          </a:fontRef>
        </p:style>
        <p:txBody>
          <a:bodyPr wrap="square" rtlCol="0">
            <a:spAutoFit/>
          </a:bodyPr>
          <a:lstStyle/>
          <a:p>
            <a:pPr algn="ctr"/>
            <a:r>
              <a:rPr lang="bn-BD" sz="3000" dirty="0" smtClean="0">
                <a:solidFill>
                  <a:srgbClr val="0000FF"/>
                </a:solidFill>
                <a:latin typeface="NikoshBAN" pitchFamily="2" charset="0"/>
                <a:cs typeface="NikoshBAN" pitchFamily="2" charset="0"/>
              </a:rPr>
              <a:t>রাসায়নিক সার, কীটনাশক, যানবাহনের ও বিভিন্ন কলকারখানার ধোঁয়া,  পরিবেশের আবর্জনা থেকে পরিবেশ দূষিত হচ্ছে। যেগুলোকে দূষক বলে। </a:t>
            </a:r>
            <a:endParaRPr lang="en-US" sz="3000" dirty="0">
              <a:solidFill>
                <a:srgbClr val="0000FF"/>
              </a:solidFill>
              <a:latin typeface="NikoshBAN" pitchFamily="2" charset="0"/>
              <a:cs typeface="NikoshBAN" pitchFamily="2"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10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8" presetClass="entr" presetSubtype="16" fill="hold" grpId="0" nodeType="clickEffect">
                                  <p:stCondLst>
                                    <p:cond delay="0"/>
                                  </p:stCondLst>
                                  <p:iterate type="wd">
                                    <p:tmPct val="10000"/>
                                  </p:iterate>
                                  <p:childTnLst>
                                    <p:set>
                                      <p:cBhvr>
                                        <p:cTn id="11" dur="1" fill="hold">
                                          <p:stCondLst>
                                            <p:cond delay="0"/>
                                          </p:stCondLst>
                                        </p:cTn>
                                        <p:tgtEl>
                                          <p:spTgt spid="8"/>
                                        </p:tgtEl>
                                        <p:attrNameLst>
                                          <p:attrName>style.visibility</p:attrName>
                                        </p:attrNameLst>
                                      </p:cBhvr>
                                      <p:to>
                                        <p:strVal val="visible"/>
                                      </p:to>
                                    </p:set>
                                    <p:animEffect transition="in" filter="diamond(in)">
                                      <p:cBhvr>
                                        <p:cTn id="12" dur="10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xit" presetSubtype="4" fill="hold" nodeType="clickEffect">
                                  <p:stCondLst>
                                    <p:cond delay="0"/>
                                  </p:stCondLst>
                                  <p:childTnLst>
                                    <p:anim calcmode="lin" valueType="num">
                                      <p:cBhvr additive="base">
                                        <p:cTn id="16" dur="500"/>
                                        <p:tgtEl>
                                          <p:spTgt spid="2"/>
                                        </p:tgtEl>
                                        <p:attrNameLst>
                                          <p:attrName>ppt_x</p:attrName>
                                        </p:attrNameLst>
                                      </p:cBhvr>
                                      <p:tavLst>
                                        <p:tav tm="0">
                                          <p:val>
                                            <p:strVal val="ppt_x"/>
                                          </p:val>
                                        </p:tav>
                                        <p:tav tm="100000">
                                          <p:val>
                                            <p:strVal val="ppt_x"/>
                                          </p:val>
                                        </p:tav>
                                      </p:tavLst>
                                    </p:anim>
                                    <p:anim calcmode="lin" valueType="num">
                                      <p:cBhvr additive="base">
                                        <p:cTn id="17" dur="500"/>
                                        <p:tgtEl>
                                          <p:spTgt spid="2"/>
                                        </p:tgtEl>
                                        <p:attrNameLst>
                                          <p:attrName>ppt_y</p:attrName>
                                        </p:attrNameLst>
                                      </p:cBhvr>
                                      <p:tavLst>
                                        <p:tav tm="0">
                                          <p:val>
                                            <p:strVal val="ppt_y"/>
                                          </p:val>
                                        </p:tav>
                                        <p:tav tm="100000">
                                          <p:val>
                                            <p:strVal val="1+ppt_h/2"/>
                                          </p:val>
                                        </p:tav>
                                      </p:tavLst>
                                    </p:anim>
                                    <p:set>
                                      <p:cBhvr>
                                        <p:cTn id="18" dur="1" fill="hold">
                                          <p:stCondLst>
                                            <p:cond delay="499"/>
                                          </p:stCondLst>
                                        </p:cTn>
                                        <p:tgtEl>
                                          <p:spTgt spid="2"/>
                                        </p:tgtEl>
                                        <p:attrNameLst>
                                          <p:attrName>style.visibility</p:attrName>
                                        </p:attrNameLst>
                                      </p:cBhvr>
                                      <p:to>
                                        <p:strVal val="hidden"/>
                                      </p:to>
                                    </p:set>
                                  </p:childTnLst>
                                </p:cTn>
                              </p:par>
                            </p:childTnLst>
                          </p:cTn>
                        </p:par>
                      </p:childTnLst>
                    </p:cTn>
                  </p:par>
                  <p:par>
                    <p:cTn id="19" fill="hold">
                      <p:stCondLst>
                        <p:cond delay="indefinite"/>
                      </p:stCondLst>
                      <p:childTnLst>
                        <p:par>
                          <p:cTn id="20" fill="hold">
                            <p:stCondLst>
                              <p:cond delay="0"/>
                            </p:stCondLst>
                            <p:childTnLst>
                              <p:par>
                                <p:cTn id="21" presetID="2" presetClass="exit" presetSubtype="4" fill="hold" nodeType="clickEffect">
                                  <p:stCondLst>
                                    <p:cond delay="0"/>
                                  </p:stCondLst>
                                  <p:childTnLst>
                                    <p:anim calcmode="lin" valueType="num">
                                      <p:cBhvr additive="base">
                                        <p:cTn id="22" dur="500"/>
                                        <p:tgtEl>
                                          <p:spTgt spid="3"/>
                                        </p:tgtEl>
                                        <p:attrNameLst>
                                          <p:attrName>ppt_x</p:attrName>
                                        </p:attrNameLst>
                                      </p:cBhvr>
                                      <p:tavLst>
                                        <p:tav tm="0">
                                          <p:val>
                                            <p:strVal val="ppt_x"/>
                                          </p:val>
                                        </p:tav>
                                        <p:tav tm="100000">
                                          <p:val>
                                            <p:strVal val="ppt_x"/>
                                          </p:val>
                                        </p:tav>
                                      </p:tavLst>
                                    </p:anim>
                                    <p:anim calcmode="lin" valueType="num">
                                      <p:cBhvr additive="base">
                                        <p:cTn id="23" dur="500"/>
                                        <p:tgtEl>
                                          <p:spTgt spid="3"/>
                                        </p:tgtEl>
                                        <p:attrNameLst>
                                          <p:attrName>ppt_y</p:attrName>
                                        </p:attrNameLst>
                                      </p:cBhvr>
                                      <p:tavLst>
                                        <p:tav tm="0">
                                          <p:val>
                                            <p:strVal val="ppt_y"/>
                                          </p:val>
                                        </p:tav>
                                        <p:tav tm="100000">
                                          <p:val>
                                            <p:strVal val="1+ppt_h/2"/>
                                          </p:val>
                                        </p:tav>
                                      </p:tavLst>
                                    </p:anim>
                                    <p:set>
                                      <p:cBhvr>
                                        <p:cTn id="24" dur="1" fill="hold">
                                          <p:stCondLst>
                                            <p:cond delay="499"/>
                                          </p:stCondLst>
                                        </p:cTn>
                                        <p:tgtEl>
                                          <p:spTgt spid="3"/>
                                        </p:tgtEl>
                                        <p:attrNameLst>
                                          <p:attrName>style.visibility</p:attrName>
                                        </p:attrNameLst>
                                      </p:cBhvr>
                                      <p:to>
                                        <p:strVal val="hidden"/>
                                      </p:to>
                                    </p:set>
                                  </p:childTnLst>
                                </p:cTn>
                              </p:par>
                            </p:childTnLst>
                          </p:cTn>
                        </p:par>
                      </p:childTnLst>
                    </p:cTn>
                  </p:par>
                  <p:par>
                    <p:cTn id="25" fill="hold">
                      <p:stCondLst>
                        <p:cond delay="indefinite"/>
                      </p:stCondLst>
                      <p:childTnLst>
                        <p:par>
                          <p:cTn id="26" fill="hold">
                            <p:stCondLst>
                              <p:cond delay="0"/>
                            </p:stCondLst>
                            <p:childTnLst>
                              <p:par>
                                <p:cTn id="27" presetID="2" presetClass="exit" presetSubtype="4" fill="hold" grpId="1" nodeType="clickEffect">
                                  <p:stCondLst>
                                    <p:cond delay="0"/>
                                  </p:stCondLst>
                                  <p:iterate type="wd">
                                    <p:tmPct val="0"/>
                                  </p:iterate>
                                  <p:childTnLst>
                                    <p:anim calcmode="lin" valueType="num">
                                      <p:cBhvr additive="base">
                                        <p:cTn id="28" dur="500"/>
                                        <p:tgtEl>
                                          <p:spTgt spid="8"/>
                                        </p:tgtEl>
                                        <p:attrNameLst>
                                          <p:attrName>ppt_x</p:attrName>
                                        </p:attrNameLst>
                                      </p:cBhvr>
                                      <p:tavLst>
                                        <p:tav tm="0">
                                          <p:val>
                                            <p:strVal val="ppt_x"/>
                                          </p:val>
                                        </p:tav>
                                        <p:tav tm="100000">
                                          <p:val>
                                            <p:strVal val="ppt_x"/>
                                          </p:val>
                                        </p:tav>
                                      </p:tavLst>
                                    </p:anim>
                                    <p:anim calcmode="lin" valueType="num">
                                      <p:cBhvr additive="base">
                                        <p:cTn id="29" dur="500"/>
                                        <p:tgtEl>
                                          <p:spTgt spid="8"/>
                                        </p:tgtEl>
                                        <p:attrNameLst>
                                          <p:attrName>ppt_y</p:attrName>
                                        </p:attrNameLst>
                                      </p:cBhvr>
                                      <p:tavLst>
                                        <p:tav tm="0">
                                          <p:val>
                                            <p:strVal val="ppt_y"/>
                                          </p:val>
                                        </p:tav>
                                        <p:tav tm="100000">
                                          <p:val>
                                            <p:strVal val="1+ppt_h/2"/>
                                          </p:val>
                                        </p:tav>
                                      </p:tavLst>
                                    </p:anim>
                                    <p:set>
                                      <p:cBhvr>
                                        <p:cTn id="30" dur="1" fill="hold">
                                          <p:stCondLst>
                                            <p:cond delay="499"/>
                                          </p:stCondLst>
                                        </p:cTn>
                                        <p:tgtEl>
                                          <p:spTgt spid="8"/>
                                        </p:tgtEl>
                                        <p:attrNameLst>
                                          <p:attrName>style.visibility</p:attrName>
                                        </p:attrNameLst>
                                      </p:cBhvr>
                                      <p:to>
                                        <p:strVal val="hidden"/>
                                      </p:to>
                                    </p:set>
                                  </p:childTnLst>
                                </p:cTn>
                              </p:par>
                            </p:childTnLst>
                          </p:cTn>
                        </p:par>
                      </p:childTnLst>
                    </p:cTn>
                  </p:par>
                  <p:par>
                    <p:cTn id="31" fill="hold">
                      <p:stCondLst>
                        <p:cond delay="indefinite"/>
                      </p:stCondLst>
                      <p:childTnLst>
                        <p:par>
                          <p:cTn id="32" fill="hold">
                            <p:stCondLst>
                              <p:cond delay="0"/>
                            </p:stCondLst>
                            <p:childTnLst>
                              <p:par>
                                <p:cTn id="33" presetID="21" presetClass="entr" presetSubtype="4" fill="hold" nodeType="clickEffect">
                                  <p:stCondLst>
                                    <p:cond delay="0"/>
                                  </p:stCondLst>
                                  <p:childTnLst>
                                    <p:set>
                                      <p:cBhvr>
                                        <p:cTn id="34" dur="1" fill="hold">
                                          <p:stCondLst>
                                            <p:cond delay="0"/>
                                          </p:stCondLst>
                                        </p:cTn>
                                        <p:tgtEl>
                                          <p:spTgt spid="7"/>
                                        </p:tgtEl>
                                        <p:attrNameLst>
                                          <p:attrName>style.visibility</p:attrName>
                                        </p:attrNameLst>
                                      </p:cBhvr>
                                      <p:to>
                                        <p:strVal val="visible"/>
                                      </p:to>
                                    </p:set>
                                    <p:animEffect transition="in" filter="wheel(4)">
                                      <p:cBhvr>
                                        <p:cTn id="35" dur="500"/>
                                        <p:tgtEl>
                                          <p:spTgt spid="7"/>
                                        </p:tgtEl>
                                      </p:cBhvr>
                                    </p:animEffect>
                                  </p:childTnLst>
                                </p:cTn>
                              </p:par>
                            </p:childTnLst>
                          </p:cTn>
                        </p:par>
                      </p:childTnLst>
                    </p:cTn>
                  </p:par>
                  <p:par>
                    <p:cTn id="36" fill="hold">
                      <p:stCondLst>
                        <p:cond delay="indefinite"/>
                      </p:stCondLst>
                      <p:childTnLst>
                        <p:par>
                          <p:cTn id="37" fill="hold">
                            <p:stCondLst>
                              <p:cond delay="0"/>
                            </p:stCondLst>
                            <p:childTnLst>
                              <p:par>
                                <p:cTn id="38" presetID="21" presetClass="entr" presetSubtype="4" fill="hold" nodeType="clickEffect">
                                  <p:stCondLst>
                                    <p:cond delay="0"/>
                                  </p:stCondLst>
                                  <p:childTnLst>
                                    <p:set>
                                      <p:cBhvr>
                                        <p:cTn id="39" dur="1" fill="hold">
                                          <p:stCondLst>
                                            <p:cond delay="0"/>
                                          </p:stCondLst>
                                        </p:cTn>
                                        <p:tgtEl>
                                          <p:spTgt spid="6"/>
                                        </p:tgtEl>
                                        <p:attrNameLst>
                                          <p:attrName>style.visibility</p:attrName>
                                        </p:attrNameLst>
                                      </p:cBhvr>
                                      <p:to>
                                        <p:strVal val="visible"/>
                                      </p:to>
                                    </p:set>
                                    <p:animEffect transition="in" filter="wheel(4)">
                                      <p:cBhvr>
                                        <p:cTn id="40" dur="1000"/>
                                        <p:tgtEl>
                                          <p:spTgt spid="6"/>
                                        </p:tgtEl>
                                      </p:cBhvr>
                                    </p:animEffect>
                                  </p:childTnLst>
                                </p:cTn>
                              </p:par>
                            </p:childTnLst>
                          </p:cTn>
                        </p:par>
                      </p:childTnLst>
                    </p:cTn>
                  </p:par>
                  <p:par>
                    <p:cTn id="41" fill="hold">
                      <p:stCondLst>
                        <p:cond delay="indefinite"/>
                      </p:stCondLst>
                      <p:childTnLst>
                        <p:par>
                          <p:cTn id="42" fill="hold">
                            <p:stCondLst>
                              <p:cond delay="0"/>
                            </p:stCondLst>
                            <p:childTnLst>
                              <p:par>
                                <p:cTn id="43" presetID="8" presetClass="entr" presetSubtype="16" fill="hold" grpId="0" nodeType="clickEffect">
                                  <p:stCondLst>
                                    <p:cond delay="0"/>
                                  </p:stCondLst>
                                  <p:iterate type="wd">
                                    <p:tmPct val="10000"/>
                                  </p:iterate>
                                  <p:childTnLst>
                                    <p:set>
                                      <p:cBhvr>
                                        <p:cTn id="44" dur="1" fill="hold">
                                          <p:stCondLst>
                                            <p:cond delay="0"/>
                                          </p:stCondLst>
                                        </p:cTn>
                                        <p:tgtEl>
                                          <p:spTgt spid="9"/>
                                        </p:tgtEl>
                                        <p:attrNameLst>
                                          <p:attrName>style.visibility</p:attrName>
                                        </p:attrNameLst>
                                      </p:cBhvr>
                                      <p:to>
                                        <p:strVal val="visible"/>
                                      </p:to>
                                    </p:set>
                                    <p:animEffect transition="in" filter="diamond(in)">
                                      <p:cBhvr>
                                        <p:cTn id="45" dur="1000"/>
                                        <p:tgtEl>
                                          <p:spTgt spid="9"/>
                                        </p:tgtEl>
                                      </p:cBhvr>
                                    </p:animEffect>
                                  </p:childTnLst>
                                </p:cTn>
                              </p:par>
                            </p:childTnLst>
                          </p:cTn>
                        </p:par>
                      </p:childTnLst>
                    </p:cTn>
                  </p:par>
                  <p:par>
                    <p:cTn id="46" fill="hold">
                      <p:stCondLst>
                        <p:cond delay="indefinite"/>
                      </p:stCondLst>
                      <p:childTnLst>
                        <p:par>
                          <p:cTn id="47" fill="hold">
                            <p:stCondLst>
                              <p:cond delay="0"/>
                            </p:stCondLst>
                            <p:childTnLst>
                              <p:par>
                                <p:cTn id="48" presetID="8" presetClass="exit" presetSubtype="16" fill="hold" nodeType="clickEffect">
                                  <p:stCondLst>
                                    <p:cond delay="0"/>
                                  </p:stCondLst>
                                  <p:childTnLst>
                                    <p:animEffect transition="out" filter="diamond(in)">
                                      <p:cBhvr>
                                        <p:cTn id="49" dur="500"/>
                                        <p:tgtEl>
                                          <p:spTgt spid="7"/>
                                        </p:tgtEl>
                                      </p:cBhvr>
                                    </p:animEffect>
                                    <p:set>
                                      <p:cBhvr>
                                        <p:cTn id="50" dur="1" fill="hold">
                                          <p:stCondLst>
                                            <p:cond delay="499"/>
                                          </p:stCondLst>
                                        </p:cTn>
                                        <p:tgtEl>
                                          <p:spTgt spid="7"/>
                                        </p:tgtEl>
                                        <p:attrNameLst>
                                          <p:attrName>style.visibility</p:attrName>
                                        </p:attrNameLst>
                                      </p:cBhvr>
                                      <p:to>
                                        <p:strVal val="hidden"/>
                                      </p:to>
                                    </p:set>
                                  </p:childTnLst>
                                </p:cTn>
                              </p:par>
                            </p:childTnLst>
                          </p:cTn>
                        </p:par>
                      </p:childTnLst>
                    </p:cTn>
                  </p:par>
                  <p:par>
                    <p:cTn id="51" fill="hold">
                      <p:stCondLst>
                        <p:cond delay="indefinite"/>
                      </p:stCondLst>
                      <p:childTnLst>
                        <p:par>
                          <p:cTn id="52" fill="hold">
                            <p:stCondLst>
                              <p:cond delay="0"/>
                            </p:stCondLst>
                            <p:childTnLst>
                              <p:par>
                                <p:cTn id="53" presetID="8" presetClass="exit" presetSubtype="16" fill="hold" nodeType="clickEffect">
                                  <p:stCondLst>
                                    <p:cond delay="0"/>
                                  </p:stCondLst>
                                  <p:childTnLst>
                                    <p:animEffect transition="out" filter="diamond(in)">
                                      <p:cBhvr>
                                        <p:cTn id="54" dur="500"/>
                                        <p:tgtEl>
                                          <p:spTgt spid="6"/>
                                        </p:tgtEl>
                                      </p:cBhvr>
                                    </p:animEffect>
                                    <p:set>
                                      <p:cBhvr>
                                        <p:cTn id="55" dur="1" fill="hold">
                                          <p:stCondLst>
                                            <p:cond delay="499"/>
                                          </p:stCondLst>
                                        </p:cTn>
                                        <p:tgtEl>
                                          <p:spTgt spid="6"/>
                                        </p:tgtEl>
                                        <p:attrNameLst>
                                          <p:attrName>style.visibility</p:attrName>
                                        </p:attrNameLst>
                                      </p:cBhvr>
                                      <p:to>
                                        <p:strVal val="hidden"/>
                                      </p:to>
                                    </p:set>
                                  </p:childTnLst>
                                </p:cTn>
                              </p:par>
                            </p:childTnLst>
                          </p:cTn>
                        </p:par>
                      </p:childTnLst>
                    </p:cTn>
                  </p:par>
                  <p:par>
                    <p:cTn id="56" fill="hold">
                      <p:stCondLst>
                        <p:cond delay="indefinite"/>
                      </p:stCondLst>
                      <p:childTnLst>
                        <p:par>
                          <p:cTn id="57" fill="hold">
                            <p:stCondLst>
                              <p:cond delay="0"/>
                            </p:stCondLst>
                            <p:childTnLst>
                              <p:par>
                                <p:cTn id="58" presetID="8" presetClass="exit" presetSubtype="16" fill="hold" grpId="1" nodeType="clickEffect">
                                  <p:stCondLst>
                                    <p:cond delay="0"/>
                                  </p:stCondLst>
                                  <p:iterate type="wd">
                                    <p:tmPct val="0"/>
                                  </p:iterate>
                                  <p:childTnLst>
                                    <p:animEffect transition="out" filter="diamond(in)">
                                      <p:cBhvr>
                                        <p:cTn id="59" dur="500"/>
                                        <p:tgtEl>
                                          <p:spTgt spid="9"/>
                                        </p:tgtEl>
                                      </p:cBhvr>
                                    </p:animEffect>
                                    <p:set>
                                      <p:cBhvr>
                                        <p:cTn id="60" dur="1" fill="hold">
                                          <p:stCondLst>
                                            <p:cond delay="499"/>
                                          </p:stCondLst>
                                        </p:cTn>
                                        <p:tgtEl>
                                          <p:spTgt spid="9"/>
                                        </p:tgtEl>
                                        <p:attrNameLst>
                                          <p:attrName>style.visibility</p:attrName>
                                        </p:attrNameLst>
                                      </p:cBhvr>
                                      <p:to>
                                        <p:strVal val="hidden"/>
                                      </p:to>
                                    </p:set>
                                  </p:childTnLst>
                                </p:cTn>
                              </p:par>
                            </p:childTnLst>
                          </p:cTn>
                        </p:par>
                      </p:childTnLst>
                    </p:cTn>
                  </p:par>
                  <p:par>
                    <p:cTn id="61" fill="hold">
                      <p:stCondLst>
                        <p:cond delay="indefinite"/>
                      </p:stCondLst>
                      <p:childTnLst>
                        <p:par>
                          <p:cTn id="62" fill="hold">
                            <p:stCondLst>
                              <p:cond delay="0"/>
                            </p:stCondLst>
                            <p:childTnLst>
                              <p:par>
                                <p:cTn id="63" presetID="22" presetClass="entr" presetSubtype="8" fill="hold" nodeType="clickEffect">
                                  <p:stCondLst>
                                    <p:cond delay="0"/>
                                  </p:stCondLst>
                                  <p:childTnLst>
                                    <p:set>
                                      <p:cBhvr>
                                        <p:cTn id="64" dur="1" fill="hold">
                                          <p:stCondLst>
                                            <p:cond delay="0"/>
                                          </p:stCondLst>
                                        </p:cTn>
                                        <p:tgtEl>
                                          <p:spTgt spid="10"/>
                                        </p:tgtEl>
                                        <p:attrNameLst>
                                          <p:attrName>style.visibility</p:attrName>
                                        </p:attrNameLst>
                                      </p:cBhvr>
                                      <p:to>
                                        <p:strVal val="visible"/>
                                      </p:to>
                                    </p:set>
                                    <p:animEffect transition="in" filter="wipe(left)">
                                      <p:cBhvr>
                                        <p:cTn id="65" dur="1000"/>
                                        <p:tgtEl>
                                          <p:spTgt spid="10"/>
                                        </p:tgtEl>
                                      </p:cBhvr>
                                    </p:animEffect>
                                  </p:childTnLst>
                                </p:cTn>
                              </p:par>
                            </p:childTnLst>
                          </p:cTn>
                        </p:par>
                      </p:childTnLst>
                    </p:cTn>
                  </p:par>
                  <p:par>
                    <p:cTn id="66" fill="hold">
                      <p:stCondLst>
                        <p:cond delay="indefinite"/>
                      </p:stCondLst>
                      <p:childTnLst>
                        <p:par>
                          <p:cTn id="67" fill="hold">
                            <p:stCondLst>
                              <p:cond delay="0"/>
                            </p:stCondLst>
                            <p:childTnLst>
                              <p:par>
                                <p:cTn id="68" presetID="21" presetClass="entr" presetSubtype="4" fill="hold" nodeType="clickEffect">
                                  <p:stCondLst>
                                    <p:cond delay="0"/>
                                  </p:stCondLst>
                                  <p:childTnLst>
                                    <p:set>
                                      <p:cBhvr>
                                        <p:cTn id="69" dur="1" fill="hold">
                                          <p:stCondLst>
                                            <p:cond delay="0"/>
                                          </p:stCondLst>
                                        </p:cTn>
                                        <p:tgtEl>
                                          <p:spTgt spid="11"/>
                                        </p:tgtEl>
                                        <p:attrNameLst>
                                          <p:attrName>style.visibility</p:attrName>
                                        </p:attrNameLst>
                                      </p:cBhvr>
                                      <p:to>
                                        <p:strVal val="visible"/>
                                      </p:to>
                                    </p:set>
                                    <p:animEffect transition="in" filter="wheel(4)">
                                      <p:cBhvr>
                                        <p:cTn id="70" dur="1000"/>
                                        <p:tgtEl>
                                          <p:spTgt spid="11"/>
                                        </p:tgtEl>
                                      </p:cBhvr>
                                    </p:animEffect>
                                  </p:childTnLst>
                                </p:cTn>
                              </p:par>
                            </p:childTnLst>
                          </p:cTn>
                        </p:par>
                      </p:childTnLst>
                    </p:cTn>
                  </p:par>
                  <p:par>
                    <p:cTn id="71" fill="hold">
                      <p:stCondLst>
                        <p:cond delay="indefinite"/>
                      </p:stCondLst>
                      <p:childTnLst>
                        <p:par>
                          <p:cTn id="72" fill="hold">
                            <p:stCondLst>
                              <p:cond delay="0"/>
                            </p:stCondLst>
                            <p:childTnLst>
                              <p:par>
                                <p:cTn id="73" presetID="22" presetClass="entr" presetSubtype="8" fill="hold" nodeType="clickEffect">
                                  <p:stCondLst>
                                    <p:cond delay="0"/>
                                  </p:stCondLst>
                                  <p:childTnLst>
                                    <p:set>
                                      <p:cBhvr>
                                        <p:cTn id="74" dur="1" fill="hold">
                                          <p:stCondLst>
                                            <p:cond delay="0"/>
                                          </p:stCondLst>
                                        </p:cTn>
                                        <p:tgtEl>
                                          <p:spTgt spid="13"/>
                                        </p:tgtEl>
                                        <p:attrNameLst>
                                          <p:attrName>style.visibility</p:attrName>
                                        </p:attrNameLst>
                                      </p:cBhvr>
                                      <p:to>
                                        <p:strVal val="visible"/>
                                      </p:to>
                                    </p:set>
                                    <p:animEffect transition="in" filter="wipe(left)">
                                      <p:cBhvr>
                                        <p:cTn id="75" dur="1000"/>
                                        <p:tgtEl>
                                          <p:spTgt spid="13"/>
                                        </p:tgtEl>
                                      </p:cBhvr>
                                    </p:animEffect>
                                  </p:childTnLst>
                                </p:cTn>
                              </p:par>
                            </p:childTnLst>
                          </p:cTn>
                        </p:par>
                      </p:childTnLst>
                    </p:cTn>
                  </p:par>
                  <p:par>
                    <p:cTn id="76" fill="hold">
                      <p:stCondLst>
                        <p:cond delay="indefinite"/>
                      </p:stCondLst>
                      <p:childTnLst>
                        <p:par>
                          <p:cTn id="77" fill="hold">
                            <p:stCondLst>
                              <p:cond delay="0"/>
                            </p:stCondLst>
                            <p:childTnLst>
                              <p:par>
                                <p:cTn id="78" presetID="22" presetClass="entr" presetSubtype="2" fill="hold" nodeType="clickEffect">
                                  <p:stCondLst>
                                    <p:cond delay="0"/>
                                  </p:stCondLst>
                                  <p:childTnLst>
                                    <p:set>
                                      <p:cBhvr>
                                        <p:cTn id="79" dur="1" fill="hold">
                                          <p:stCondLst>
                                            <p:cond delay="0"/>
                                          </p:stCondLst>
                                        </p:cTn>
                                        <p:tgtEl>
                                          <p:spTgt spid="12"/>
                                        </p:tgtEl>
                                        <p:attrNameLst>
                                          <p:attrName>style.visibility</p:attrName>
                                        </p:attrNameLst>
                                      </p:cBhvr>
                                      <p:to>
                                        <p:strVal val="visible"/>
                                      </p:to>
                                    </p:set>
                                    <p:animEffect transition="in" filter="wipe(right)">
                                      <p:cBhvr>
                                        <p:cTn id="80" dur="1000"/>
                                        <p:tgtEl>
                                          <p:spTgt spid="12"/>
                                        </p:tgtEl>
                                      </p:cBhvr>
                                    </p:animEffect>
                                  </p:childTnLst>
                                </p:cTn>
                              </p:par>
                            </p:childTnLst>
                          </p:cTn>
                        </p:par>
                      </p:childTnLst>
                    </p:cTn>
                  </p:par>
                  <p:par>
                    <p:cTn id="81" fill="hold">
                      <p:stCondLst>
                        <p:cond delay="indefinite"/>
                      </p:stCondLst>
                      <p:childTnLst>
                        <p:par>
                          <p:cTn id="82" fill="hold">
                            <p:stCondLst>
                              <p:cond delay="0"/>
                            </p:stCondLst>
                            <p:childTnLst>
                              <p:par>
                                <p:cTn id="83" presetID="21" presetClass="entr" presetSubtype="4" fill="hold" grpId="0" nodeType="clickEffect">
                                  <p:stCondLst>
                                    <p:cond delay="0"/>
                                  </p:stCondLst>
                                  <p:childTnLst>
                                    <p:set>
                                      <p:cBhvr>
                                        <p:cTn id="84" dur="1" fill="hold">
                                          <p:stCondLst>
                                            <p:cond delay="0"/>
                                          </p:stCondLst>
                                        </p:cTn>
                                        <p:tgtEl>
                                          <p:spTgt spid="14"/>
                                        </p:tgtEl>
                                        <p:attrNameLst>
                                          <p:attrName>style.visibility</p:attrName>
                                        </p:attrNameLst>
                                      </p:cBhvr>
                                      <p:to>
                                        <p:strVal val="visible"/>
                                      </p:to>
                                    </p:set>
                                    <p:animEffect transition="in" filter="wheel(4)">
                                      <p:cBhvr>
                                        <p:cTn id="85" dur="1000"/>
                                        <p:tgtEl>
                                          <p:spTgt spid="14"/>
                                        </p:tgtEl>
                                      </p:cBhvr>
                                    </p:animEffect>
                                  </p:childTnLst>
                                </p:cTn>
                              </p:par>
                            </p:childTnLst>
                          </p:cTn>
                        </p:par>
                      </p:childTnLst>
                    </p:cTn>
                  </p:par>
                  <p:par>
                    <p:cTn id="86" fill="hold">
                      <p:stCondLst>
                        <p:cond delay="indefinite"/>
                      </p:stCondLst>
                      <p:childTnLst>
                        <p:par>
                          <p:cTn id="87" fill="hold">
                            <p:stCondLst>
                              <p:cond delay="0"/>
                            </p:stCondLst>
                            <p:childTnLst>
                              <p:par>
                                <p:cTn id="88" presetID="22" presetClass="exit" presetSubtype="8" fill="hold" grpId="1" nodeType="clickEffect">
                                  <p:stCondLst>
                                    <p:cond delay="0"/>
                                  </p:stCondLst>
                                  <p:childTnLst>
                                    <p:animEffect transition="out" filter="wipe(left)">
                                      <p:cBhvr>
                                        <p:cTn id="89" dur="500"/>
                                        <p:tgtEl>
                                          <p:spTgt spid="14"/>
                                        </p:tgtEl>
                                      </p:cBhvr>
                                    </p:animEffect>
                                    <p:set>
                                      <p:cBhvr>
                                        <p:cTn id="90" dur="1" fill="hold">
                                          <p:stCondLst>
                                            <p:cond delay="499"/>
                                          </p:stCondLst>
                                        </p:cTn>
                                        <p:tgtEl>
                                          <p:spTgt spid="14"/>
                                        </p:tgtEl>
                                        <p:attrNameLst>
                                          <p:attrName>style.visibility</p:attrName>
                                        </p:attrNameLst>
                                      </p:cBhvr>
                                      <p:to>
                                        <p:strVal val="hidden"/>
                                      </p:to>
                                    </p:set>
                                  </p:childTnLst>
                                </p:cTn>
                              </p:par>
                            </p:childTnLst>
                          </p:cTn>
                        </p:par>
                      </p:childTnLst>
                    </p:cTn>
                  </p:par>
                  <p:par>
                    <p:cTn id="91" fill="hold">
                      <p:stCondLst>
                        <p:cond delay="indefinite"/>
                      </p:stCondLst>
                      <p:childTnLst>
                        <p:par>
                          <p:cTn id="92" fill="hold">
                            <p:stCondLst>
                              <p:cond delay="0"/>
                            </p:stCondLst>
                            <p:childTnLst>
                              <p:par>
                                <p:cTn id="93" presetID="22" presetClass="entr" presetSubtype="8" fill="hold" grpId="0" nodeType="clickEffect">
                                  <p:stCondLst>
                                    <p:cond delay="0"/>
                                  </p:stCondLst>
                                  <p:childTnLst>
                                    <p:set>
                                      <p:cBhvr>
                                        <p:cTn id="94" dur="1" fill="hold">
                                          <p:stCondLst>
                                            <p:cond delay="0"/>
                                          </p:stCondLst>
                                        </p:cTn>
                                        <p:tgtEl>
                                          <p:spTgt spid="5"/>
                                        </p:tgtEl>
                                        <p:attrNameLst>
                                          <p:attrName>style.visibility</p:attrName>
                                        </p:attrNameLst>
                                      </p:cBhvr>
                                      <p:to>
                                        <p:strVal val="visible"/>
                                      </p:to>
                                    </p:set>
                                    <p:animEffect transition="in" filter="wipe(left)">
                                      <p:cBhvr>
                                        <p:cTn id="95"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8" grpId="0" animBg="1"/>
      <p:bldP spid="8" grpId="1" animBg="1"/>
      <p:bldP spid="9" grpId="0" animBg="1"/>
      <p:bldP spid="9" grpId="1" animBg="1"/>
      <p:bldP spid="14" grpId="0" animBg="1"/>
      <p:bldP spid="14" grpId="1"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ilo-MIN_278969_EAA_large.jpg"/>
          <p:cNvPicPr>
            <a:picLocks noChangeAspect="1"/>
          </p:cNvPicPr>
          <p:nvPr/>
        </p:nvPicPr>
        <p:blipFill>
          <a:blip r:embed="rId2"/>
          <a:srcRect l="32690" t="6667" r="32690" b="7778"/>
          <a:stretch>
            <a:fillRect/>
          </a:stretch>
        </p:blipFill>
        <p:spPr>
          <a:xfrm>
            <a:off x="228600" y="228600"/>
            <a:ext cx="1219200" cy="5029200"/>
          </a:xfrm>
          <a:prstGeom prst="rect">
            <a:avLst/>
          </a:prstGeom>
        </p:spPr>
      </p:pic>
      <p:pic>
        <p:nvPicPr>
          <p:cNvPr id="3" name="Picture 2" descr="unnamed (2).jpg"/>
          <p:cNvPicPr>
            <a:picLocks noChangeAspect="1"/>
          </p:cNvPicPr>
          <p:nvPr/>
        </p:nvPicPr>
        <p:blipFill>
          <a:blip r:embed="rId3"/>
          <a:srcRect l="34905" t="4246" r="34906" b="2941"/>
          <a:stretch>
            <a:fillRect/>
          </a:stretch>
        </p:blipFill>
        <p:spPr>
          <a:xfrm>
            <a:off x="2514600" y="228600"/>
            <a:ext cx="1447800" cy="4997053"/>
          </a:xfrm>
          <a:prstGeom prst="rect">
            <a:avLst/>
          </a:prstGeom>
        </p:spPr>
      </p:pic>
      <p:pic>
        <p:nvPicPr>
          <p:cNvPr id="5" name="Picture 4" descr="Untitled.png"/>
          <p:cNvPicPr>
            <a:picLocks noChangeAspect="1"/>
          </p:cNvPicPr>
          <p:nvPr/>
        </p:nvPicPr>
        <p:blipFill>
          <a:blip r:embed="rId4"/>
          <a:stretch>
            <a:fillRect/>
          </a:stretch>
        </p:blipFill>
        <p:spPr>
          <a:xfrm>
            <a:off x="4724400" y="228600"/>
            <a:ext cx="3982006" cy="5353798"/>
          </a:xfrm>
          <a:prstGeom prst="rect">
            <a:avLst/>
          </a:prstGeom>
        </p:spPr>
      </p:pic>
      <p:sp>
        <p:nvSpPr>
          <p:cNvPr id="6" name="TextBox 5"/>
          <p:cNvSpPr txBox="1"/>
          <p:nvPr/>
        </p:nvSpPr>
        <p:spPr>
          <a:xfrm>
            <a:off x="228600" y="5791200"/>
            <a:ext cx="8610600" cy="523220"/>
          </a:xfrm>
          <a:prstGeom prst="rect">
            <a:avLst/>
          </a:prstGeom>
          <a:blipFill>
            <a:blip r:embed="rId5"/>
            <a:tile tx="0" ty="0" sx="100000" sy="100000" flip="none" algn="tl"/>
          </a:blipFill>
          <a:ln w="38100">
            <a:solidFill>
              <a:srgbClr val="7030A0"/>
            </a:solidFill>
          </a:ln>
        </p:spPr>
        <p:txBody>
          <a:bodyPr wrap="square" rtlCol="0">
            <a:spAutoFit/>
          </a:bodyPr>
          <a:lstStyle/>
          <a:p>
            <a:pPr algn="ctr"/>
            <a:r>
              <a:rPr lang="bn-BD" sz="2800" dirty="0" smtClean="0">
                <a:latin typeface="NikoshBAN" pitchFamily="2" charset="0"/>
                <a:cs typeface="NikoshBAN" pitchFamily="2" charset="0"/>
              </a:rPr>
              <a:t>এরোসেল, রেফ্রিজারেটর থেকে নির্গত </a:t>
            </a:r>
            <a:r>
              <a:rPr lang="en-US" sz="2800" dirty="0" smtClean="0">
                <a:latin typeface="NikoshBAN" pitchFamily="2" charset="0"/>
                <a:cs typeface="NikoshBAN" pitchFamily="2" charset="0"/>
              </a:rPr>
              <a:t>CFC </a:t>
            </a:r>
            <a:r>
              <a:rPr lang="bn-BD" sz="2800" dirty="0" smtClean="0">
                <a:latin typeface="NikoshBAN" pitchFamily="2" charset="0"/>
                <a:cs typeface="NikoshBAN" pitchFamily="2" charset="0"/>
              </a:rPr>
              <a:t> ওজোন স্তরকে ক্ষতিগ্রস্থ করে। </a:t>
            </a:r>
            <a:endParaRPr lang="en-US" sz="2800" dirty="0">
              <a:latin typeface="NikoshBAN" pitchFamily="2" charset="0"/>
              <a:cs typeface="NikoshBAN" pitchFamily="2" charset="0"/>
            </a:endParaRPr>
          </a:p>
        </p:txBody>
      </p:sp>
      <p:sp>
        <p:nvSpPr>
          <p:cNvPr id="7" name="TextBox 6"/>
          <p:cNvSpPr txBox="1"/>
          <p:nvPr/>
        </p:nvSpPr>
        <p:spPr>
          <a:xfrm>
            <a:off x="0" y="5638800"/>
            <a:ext cx="8839200" cy="954107"/>
          </a:xfrm>
          <a:prstGeom prst="rect">
            <a:avLst/>
          </a:prstGeom>
          <a:blipFill>
            <a:blip r:embed="rId5"/>
            <a:tile tx="0" ty="0" sx="100000" sy="100000" flip="none" algn="tl"/>
          </a:blipFill>
          <a:ln w="38100">
            <a:solidFill>
              <a:srgbClr val="7030A0"/>
            </a:solidFill>
          </a:ln>
        </p:spPr>
        <p:txBody>
          <a:bodyPr wrap="square" rtlCol="0">
            <a:spAutoFit/>
          </a:bodyPr>
          <a:lstStyle/>
          <a:p>
            <a:pPr algn="ctr"/>
            <a:r>
              <a:rPr lang="bn-BD" sz="2800" dirty="0" smtClean="0">
                <a:latin typeface="NikoshBAN" pitchFamily="2" charset="0"/>
                <a:cs typeface="NikoshBAN" pitchFamily="2" charset="0"/>
              </a:rPr>
              <a:t>ওজোন স্তরকে ক্ষতিগ্রস্থ  হলে সূর্যের তাপ সরাসরি পৃথিবীতে এসে পরে যার ফলে পৃথিবীর তাপমাত্রা বেড়ে যায়।  </a:t>
            </a:r>
            <a:endParaRPr lang="en-US" sz="2800" dirty="0">
              <a:latin typeface="NikoshBAN" pitchFamily="2" charset="0"/>
              <a:cs typeface="NikoshBAN" pitchFamily="2" charset="0"/>
            </a:endParaRPr>
          </a:p>
        </p:txBody>
      </p:sp>
      <p:pic>
        <p:nvPicPr>
          <p:cNvPr id="8" name="Picture 7" descr="739cb4d9dcecace8cbe7cbd443529bfd.jpg"/>
          <p:cNvPicPr>
            <a:picLocks noChangeAspect="1"/>
          </p:cNvPicPr>
          <p:nvPr/>
        </p:nvPicPr>
        <p:blipFill>
          <a:blip r:embed="rId6"/>
          <a:stretch>
            <a:fillRect/>
          </a:stretch>
        </p:blipFill>
        <p:spPr>
          <a:xfrm>
            <a:off x="228600" y="381000"/>
            <a:ext cx="4455944" cy="4953000"/>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pic>
        <p:nvPicPr>
          <p:cNvPr id="9" name="Picture 8" descr="unnamed (3).jpg"/>
          <p:cNvPicPr>
            <a:picLocks noChangeAspect="1"/>
          </p:cNvPicPr>
          <p:nvPr/>
        </p:nvPicPr>
        <p:blipFill>
          <a:blip r:embed="rId7"/>
          <a:stretch>
            <a:fillRect/>
          </a:stretch>
        </p:blipFill>
        <p:spPr>
          <a:xfrm>
            <a:off x="4899076" y="304800"/>
            <a:ext cx="4105275" cy="4876800"/>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2"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right)">
                                      <p:cBhvr>
                                        <p:cTn id="7" dur="10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iterate type="wd">
                                    <p:tmPct val="10000"/>
                                  </p:iterate>
                                  <p:childTnLst>
                                    <p:set>
                                      <p:cBhvr>
                                        <p:cTn id="11" dur="1" fill="hold">
                                          <p:stCondLst>
                                            <p:cond delay="0"/>
                                          </p:stCondLst>
                                        </p:cTn>
                                        <p:tgtEl>
                                          <p:spTgt spid="6"/>
                                        </p:tgtEl>
                                        <p:attrNameLst>
                                          <p:attrName>style.visibility</p:attrName>
                                        </p:attrNameLst>
                                      </p:cBhvr>
                                      <p:to>
                                        <p:strVal val="visible"/>
                                      </p:to>
                                    </p:set>
                                    <p:animEffect transition="in" filter="box(in)">
                                      <p:cBhvr>
                                        <p:cTn id="12" dur="10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xit" presetSubtype="4" fill="hold" nodeType="clickEffect">
                                  <p:stCondLst>
                                    <p:cond delay="0"/>
                                  </p:stCondLst>
                                  <p:childTnLst>
                                    <p:animEffect transition="out" filter="wipe(down)">
                                      <p:cBhvr>
                                        <p:cTn id="16" dur="500"/>
                                        <p:tgtEl>
                                          <p:spTgt spid="2"/>
                                        </p:tgtEl>
                                      </p:cBhvr>
                                    </p:animEffect>
                                    <p:set>
                                      <p:cBhvr>
                                        <p:cTn id="17" dur="1" fill="hold">
                                          <p:stCondLst>
                                            <p:cond delay="499"/>
                                          </p:stCondLst>
                                        </p:cTn>
                                        <p:tgtEl>
                                          <p:spTgt spid="2"/>
                                        </p:tgtEl>
                                        <p:attrNameLst>
                                          <p:attrName>style.visibility</p:attrName>
                                        </p:attrNameLst>
                                      </p:cBhvr>
                                      <p:to>
                                        <p:strVal val="hidden"/>
                                      </p:to>
                                    </p:set>
                                  </p:childTnLst>
                                </p:cTn>
                              </p:par>
                            </p:childTnLst>
                          </p:cTn>
                        </p:par>
                      </p:childTnLst>
                    </p:cTn>
                  </p:par>
                  <p:par>
                    <p:cTn id="18" fill="hold">
                      <p:stCondLst>
                        <p:cond delay="indefinite"/>
                      </p:stCondLst>
                      <p:childTnLst>
                        <p:par>
                          <p:cTn id="19" fill="hold">
                            <p:stCondLst>
                              <p:cond delay="0"/>
                            </p:stCondLst>
                            <p:childTnLst>
                              <p:par>
                                <p:cTn id="20" presetID="22" presetClass="exit" presetSubtype="4" fill="hold" nodeType="clickEffect">
                                  <p:stCondLst>
                                    <p:cond delay="0"/>
                                  </p:stCondLst>
                                  <p:childTnLst>
                                    <p:animEffect transition="out" filter="wipe(down)">
                                      <p:cBhvr>
                                        <p:cTn id="21" dur="500"/>
                                        <p:tgtEl>
                                          <p:spTgt spid="3"/>
                                        </p:tgtEl>
                                      </p:cBhvr>
                                    </p:animEffect>
                                    <p:set>
                                      <p:cBhvr>
                                        <p:cTn id="22" dur="1" fill="hold">
                                          <p:stCondLst>
                                            <p:cond delay="499"/>
                                          </p:stCondLst>
                                        </p:cTn>
                                        <p:tgtEl>
                                          <p:spTgt spid="3"/>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22" presetClass="exit" presetSubtype="4" fill="hold" nodeType="clickEffect">
                                  <p:stCondLst>
                                    <p:cond delay="0"/>
                                  </p:stCondLst>
                                  <p:childTnLst>
                                    <p:animEffect transition="out" filter="wipe(down)">
                                      <p:cBhvr>
                                        <p:cTn id="26" dur="500"/>
                                        <p:tgtEl>
                                          <p:spTgt spid="5"/>
                                        </p:tgtEl>
                                      </p:cBhvr>
                                    </p:animEffect>
                                    <p:set>
                                      <p:cBhvr>
                                        <p:cTn id="27" dur="1" fill="hold">
                                          <p:stCondLst>
                                            <p:cond delay="499"/>
                                          </p:stCondLst>
                                        </p:cTn>
                                        <p:tgtEl>
                                          <p:spTgt spid="5"/>
                                        </p:tgtEl>
                                        <p:attrNameLst>
                                          <p:attrName>style.visibility</p:attrName>
                                        </p:attrNameLst>
                                      </p:cBhvr>
                                      <p:to>
                                        <p:strVal val="hidden"/>
                                      </p:to>
                                    </p:set>
                                  </p:childTnLst>
                                </p:cTn>
                              </p:par>
                            </p:childTnLst>
                          </p:cTn>
                        </p:par>
                      </p:childTnLst>
                    </p:cTn>
                  </p:par>
                  <p:par>
                    <p:cTn id="28" fill="hold">
                      <p:stCondLst>
                        <p:cond delay="indefinite"/>
                      </p:stCondLst>
                      <p:childTnLst>
                        <p:par>
                          <p:cTn id="29" fill="hold">
                            <p:stCondLst>
                              <p:cond delay="0"/>
                            </p:stCondLst>
                            <p:childTnLst>
                              <p:par>
                                <p:cTn id="30" presetID="8" presetClass="exit" presetSubtype="16" fill="hold" grpId="1" nodeType="clickEffect">
                                  <p:stCondLst>
                                    <p:cond delay="0"/>
                                  </p:stCondLst>
                                  <p:iterate type="wd">
                                    <p:tmPct val="0"/>
                                  </p:iterate>
                                  <p:childTnLst>
                                    <p:animEffect transition="out" filter="diamond(in)">
                                      <p:cBhvr>
                                        <p:cTn id="31" dur="500"/>
                                        <p:tgtEl>
                                          <p:spTgt spid="6"/>
                                        </p:tgtEl>
                                      </p:cBhvr>
                                    </p:animEffect>
                                    <p:set>
                                      <p:cBhvr>
                                        <p:cTn id="32" dur="1" fill="hold">
                                          <p:stCondLst>
                                            <p:cond delay="499"/>
                                          </p:stCondLst>
                                        </p:cTn>
                                        <p:tgtEl>
                                          <p:spTgt spid="6"/>
                                        </p:tgtEl>
                                        <p:attrNameLst>
                                          <p:attrName>style.visibility</p:attrName>
                                        </p:attrNameLst>
                                      </p:cBhvr>
                                      <p:to>
                                        <p:strVal val="hidden"/>
                                      </p:to>
                                    </p:se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nodeType="clickEffect">
                                  <p:stCondLst>
                                    <p:cond delay="0"/>
                                  </p:stCondLst>
                                  <p:childTnLst>
                                    <p:set>
                                      <p:cBhvr>
                                        <p:cTn id="36" dur="1" fill="hold">
                                          <p:stCondLst>
                                            <p:cond delay="0"/>
                                          </p:stCondLst>
                                        </p:cTn>
                                        <p:tgtEl>
                                          <p:spTgt spid="8"/>
                                        </p:tgtEl>
                                        <p:attrNameLst>
                                          <p:attrName>style.visibility</p:attrName>
                                        </p:attrNameLst>
                                      </p:cBhvr>
                                      <p:to>
                                        <p:strVal val="visible"/>
                                      </p:to>
                                    </p:set>
                                    <p:animEffect transition="in" filter="wipe(left)">
                                      <p:cBhvr>
                                        <p:cTn id="37" dur="1000"/>
                                        <p:tgtEl>
                                          <p:spTgt spid="8"/>
                                        </p:tgtEl>
                                      </p:cBhvr>
                                    </p:animEffect>
                                  </p:childTnLst>
                                </p:cTn>
                              </p:par>
                            </p:childTnLst>
                          </p:cTn>
                        </p:par>
                      </p:childTnLst>
                    </p:cTn>
                  </p:par>
                  <p:par>
                    <p:cTn id="38" fill="hold">
                      <p:stCondLst>
                        <p:cond delay="indefinite"/>
                      </p:stCondLst>
                      <p:childTnLst>
                        <p:par>
                          <p:cTn id="39" fill="hold">
                            <p:stCondLst>
                              <p:cond delay="0"/>
                            </p:stCondLst>
                            <p:childTnLst>
                              <p:par>
                                <p:cTn id="40" presetID="21" presetClass="entr" presetSubtype="4" fill="hold" nodeType="clickEffect">
                                  <p:stCondLst>
                                    <p:cond delay="0"/>
                                  </p:stCondLst>
                                  <p:childTnLst>
                                    <p:set>
                                      <p:cBhvr>
                                        <p:cTn id="41" dur="1" fill="hold">
                                          <p:stCondLst>
                                            <p:cond delay="0"/>
                                          </p:stCondLst>
                                        </p:cTn>
                                        <p:tgtEl>
                                          <p:spTgt spid="9"/>
                                        </p:tgtEl>
                                        <p:attrNameLst>
                                          <p:attrName>style.visibility</p:attrName>
                                        </p:attrNameLst>
                                      </p:cBhvr>
                                      <p:to>
                                        <p:strVal val="visible"/>
                                      </p:to>
                                    </p:set>
                                    <p:animEffect transition="in" filter="wheel(4)">
                                      <p:cBhvr>
                                        <p:cTn id="42" dur="1000"/>
                                        <p:tgtEl>
                                          <p:spTgt spid="9"/>
                                        </p:tgtEl>
                                      </p:cBhvr>
                                    </p:animEffect>
                                  </p:childTnLst>
                                </p:cTn>
                              </p:par>
                            </p:childTnLst>
                          </p:cTn>
                        </p:par>
                      </p:childTnLst>
                    </p:cTn>
                  </p:par>
                  <p:par>
                    <p:cTn id="43" fill="hold">
                      <p:stCondLst>
                        <p:cond delay="indefinite"/>
                      </p:stCondLst>
                      <p:childTnLst>
                        <p:par>
                          <p:cTn id="44" fill="hold">
                            <p:stCondLst>
                              <p:cond delay="0"/>
                            </p:stCondLst>
                            <p:childTnLst>
                              <p:par>
                                <p:cTn id="45" presetID="8" presetClass="entr" presetSubtype="16" fill="hold" grpId="0" nodeType="clickEffect">
                                  <p:stCondLst>
                                    <p:cond delay="0"/>
                                  </p:stCondLst>
                                  <p:childTnLst>
                                    <p:set>
                                      <p:cBhvr>
                                        <p:cTn id="46" dur="1" fill="hold">
                                          <p:stCondLst>
                                            <p:cond delay="0"/>
                                          </p:stCondLst>
                                        </p:cTn>
                                        <p:tgtEl>
                                          <p:spTgt spid="7"/>
                                        </p:tgtEl>
                                        <p:attrNameLst>
                                          <p:attrName>style.visibility</p:attrName>
                                        </p:attrNameLst>
                                      </p:cBhvr>
                                      <p:to>
                                        <p:strVal val="visible"/>
                                      </p:to>
                                    </p:set>
                                    <p:animEffect transition="in" filter="diamond(in)">
                                      <p:cBhvr>
                                        <p:cTn id="47"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6" grpId="1" animBg="1"/>
      <p:bldP spid="7"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loud Callout 2"/>
          <p:cNvSpPr/>
          <p:nvPr/>
        </p:nvSpPr>
        <p:spPr>
          <a:xfrm>
            <a:off x="1219200" y="152400"/>
            <a:ext cx="7696200" cy="1524000"/>
          </a:xfrm>
          <a:prstGeom prst="cloudCallout">
            <a:avLst>
              <a:gd name="adj1" fmla="val 8596"/>
              <a:gd name="adj2" fmla="val 75423"/>
            </a:avLst>
          </a:prstGeom>
          <a:blipFill>
            <a:blip r:embed="rId3"/>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BD" sz="5400" b="1" dirty="0" smtClean="0">
                <a:solidFill>
                  <a:srgbClr val="0000FF"/>
                </a:solidFill>
                <a:latin typeface="NikoshBAN" pitchFamily="2" charset="0"/>
                <a:cs typeface="NikoshBAN" pitchFamily="2" charset="0"/>
              </a:rPr>
              <a:t>একক কাজ </a:t>
            </a:r>
            <a:endParaRPr lang="en-US" sz="5400" b="1" dirty="0">
              <a:solidFill>
                <a:srgbClr val="0000FF"/>
              </a:solidFill>
              <a:latin typeface="NikoshBAN" pitchFamily="2" charset="0"/>
              <a:cs typeface="NikoshBAN" pitchFamily="2" charset="0"/>
            </a:endParaRPr>
          </a:p>
        </p:txBody>
      </p:sp>
      <p:pic>
        <p:nvPicPr>
          <p:cNvPr id="4" name="Picture 3" descr="260px-Cadets_in_class.jpg"/>
          <p:cNvPicPr>
            <a:picLocks noChangeAspect="1"/>
          </p:cNvPicPr>
          <p:nvPr/>
        </p:nvPicPr>
        <p:blipFill>
          <a:blip r:embed="rId4"/>
          <a:stretch>
            <a:fillRect/>
          </a:stretch>
        </p:blipFill>
        <p:spPr>
          <a:xfrm>
            <a:off x="228600" y="2136239"/>
            <a:ext cx="6248400" cy="4529505"/>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graphicFrame>
        <p:nvGraphicFramePr>
          <p:cNvPr id="1027" name="Object 3">
            <a:hlinkClick r:id="" action="ppaction://ole?verb=0"/>
          </p:cNvPr>
          <p:cNvGraphicFramePr>
            <a:graphicFrameLocks noChangeAspect="1"/>
          </p:cNvGraphicFramePr>
          <p:nvPr/>
        </p:nvGraphicFramePr>
        <p:xfrm>
          <a:off x="7162800" y="4038600"/>
          <a:ext cx="1354667" cy="1143000"/>
        </p:xfrm>
        <a:graphic>
          <a:graphicData uri="http://schemas.openxmlformats.org/presentationml/2006/ole">
            <p:oleObj spid="_x0000_s1027" name="Packager Shell Object" showAsIcon="1" r:id="rId5" imgW="914400" imgH="771480" progId="Package">
              <p:embed/>
            </p:oleObj>
          </a:graphicData>
        </a:graphic>
      </p:graphicFrame>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_111609900_gettyimages-463442813-594x594.jpg"/>
          <p:cNvPicPr>
            <a:picLocks noChangeAspect="1"/>
          </p:cNvPicPr>
          <p:nvPr/>
        </p:nvPicPr>
        <p:blipFill>
          <a:blip r:embed="rId3"/>
          <a:stretch>
            <a:fillRect/>
          </a:stretch>
        </p:blipFill>
        <p:spPr>
          <a:xfrm>
            <a:off x="4648201" y="156031"/>
            <a:ext cx="4114799" cy="2764630"/>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pic>
        <p:nvPicPr>
          <p:cNvPr id="3" name="Picture 2" descr="ccccccccccc_92176.jpg"/>
          <p:cNvPicPr>
            <a:picLocks noChangeAspect="1"/>
          </p:cNvPicPr>
          <p:nvPr/>
        </p:nvPicPr>
        <p:blipFill>
          <a:blip r:embed="rId4"/>
          <a:stretch>
            <a:fillRect/>
          </a:stretch>
        </p:blipFill>
        <p:spPr>
          <a:xfrm>
            <a:off x="203202" y="3116946"/>
            <a:ext cx="4140198" cy="2780279"/>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pic>
        <p:nvPicPr>
          <p:cNvPr id="4" name="Picture 3" descr="soil-pollution-1.jpg"/>
          <p:cNvPicPr>
            <a:picLocks noChangeAspect="1"/>
          </p:cNvPicPr>
          <p:nvPr/>
        </p:nvPicPr>
        <p:blipFill>
          <a:blip r:embed="rId5"/>
          <a:stretch>
            <a:fillRect/>
          </a:stretch>
        </p:blipFill>
        <p:spPr>
          <a:xfrm>
            <a:off x="228600" y="185058"/>
            <a:ext cx="4113625" cy="2667000"/>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pic>
        <p:nvPicPr>
          <p:cNvPr id="5" name="Picture 4" descr="download (1).jpg"/>
          <p:cNvPicPr>
            <a:picLocks noChangeAspect="1"/>
          </p:cNvPicPr>
          <p:nvPr/>
        </p:nvPicPr>
        <p:blipFill>
          <a:blip r:embed="rId6"/>
          <a:stretch>
            <a:fillRect/>
          </a:stretch>
        </p:blipFill>
        <p:spPr>
          <a:xfrm>
            <a:off x="4648199" y="3135090"/>
            <a:ext cx="4114801" cy="2743200"/>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
        <p:nvSpPr>
          <p:cNvPr id="6" name="TextBox 5"/>
          <p:cNvSpPr txBox="1"/>
          <p:nvPr/>
        </p:nvSpPr>
        <p:spPr>
          <a:xfrm>
            <a:off x="914400" y="6096000"/>
            <a:ext cx="7162800" cy="523220"/>
          </a:xfrm>
          <a:prstGeom prst="rect">
            <a:avLst/>
          </a:prstGeom>
          <a:ln w="57150"/>
        </p:spPr>
        <p:style>
          <a:lnRef idx="2">
            <a:schemeClr val="accent3"/>
          </a:lnRef>
          <a:fillRef idx="1">
            <a:schemeClr val="lt1"/>
          </a:fillRef>
          <a:effectRef idx="0">
            <a:schemeClr val="accent3"/>
          </a:effectRef>
          <a:fontRef idx="minor">
            <a:schemeClr val="dk1"/>
          </a:fontRef>
        </p:style>
        <p:txBody>
          <a:bodyPr wrap="square" rtlCol="0">
            <a:spAutoFit/>
          </a:bodyPr>
          <a:lstStyle/>
          <a:p>
            <a:pPr algn="ctr"/>
            <a:r>
              <a:rPr lang="bn-BD" sz="2800" dirty="0" smtClean="0">
                <a:latin typeface="NikoshBAN" pitchFamily="2" charset="0"/>
                <a:cs typeface="NikoshBAN" pitchFamily="2" charset="0"/>
              </a:rPr>
              <a:t>রাসায়নিক পদার্থের নিসঃরণের মাধ্যমে মাটি দূষিত হচ্ছে। </a:t>
            </a:r>
            <a:endParaRPr lang="en-US" sz="2800" dirty="0">
              <a:latin typeface="NikoshBAN" pitchFamily="2" charset="0"/>
              <a:cs typeface="NikoshBAN" pitchFamily="2" charset="0"/>
            </a:endParaRPr>
          </a:p>
        </p:txBody>
      </p:sp>
      <p:sp>
        <p:nvSpPr>
          <p:cNvPr id="7" name="TextBox 6"/>
          <p:cNvSpPr txBox="1"/>
          <p:nvPr/>
        </p:nvSpPr>
        <p:spPr>
          <a:xfrm>
            <a:off x="188682" y="6096000"/>
            <a:ext cx="8915400" cy="523220"/>
          </a:xfrm>
          <a:prstGeom prst="rect">
            <a:avLst/>
          </a:prstGeom>
          <a:ln w="57150"/>
        </p:spPr>
        <p:style>
          <a:lnRef idx="2">
            <a:schemeClr val="accent3"/>
          </a:lnRef>
          <a:fillRef idx="1">
            <a:schemeClr val="lt1"/>
          </a:fillRef>
          <a:effectRef idx="0">
            <a:schemeClr val="accent3"/>
          </a:effectRef>
          <a:fontRef idx="minor">
            <a:schemeClr val="dk1"/>
          </a:fontRef>
        </p:style>
        <p:txBody>
          <a:bodyPr wrap="square" rtlCol="0">
            <a:spAutoFit/>
          </a:bodyPr>
          <a:lstStyle/>
          <a:p>
            <a:pPr algn="ctr"/>
            <a:r>
              <a:rPr lang="bn-BD" sz="2800" dirty="0" smtClean="0">
                <a:latin typeface="NikoshBAN" pitchFamily="2" charset="0"/>
                <a:cs typeface="NikoshBAN" pitchFamily="2" charset="0"/>
              </a:rPr>
              <a:t>অতিরিক্ত মানুষের কারণে অস্বাস্থ্যকর পরিবেশ তৈরী হয়েছে, দূষিত হচ্ছে পরিবেশ। </a:t>
            </a:r>
            <a:endParaRPr lang="en-US" sz="2800" dirty="0">
              <a:latin typeface="NikoshBAN" pitchFamily="2" charset="0"/>
              <a:cs typeface="NikoshBAN" pitchFamily="2" charset="0"/>
            </a:endParaRPr>
          </a:p>
        </p:txBody>
      </p:sp>
      <p:sp>
        <p:nvSpPr>
          <p:cNvPr id="8" name="TextBox 7"/>
          <p:cNvSpPr txBox="1"/>
          <p:nvPr/>
        </p:nvSpPr>
        <p:spPr>
          <a:xfrm>
            <a:off x="914400" y="6096000"/>
            <a:ext cx="7162800" cy="523220"/>
          </a:xfrm>
          <a:prstGeom prst="rect">
            <a:avLst/>
          </a:prstGeom>
          <a:ln w="57150"/>
        </p:spPr>
        <p:style>
          <a:lnRef idx="2">
            <a:schemeClr val="accent3"/>
          </a:lnRef>
          <a:fillRef idx="1">
            <a:schemeClr val="lt1"/>
          </a:fillRef>
          <a:effectRef idx="0">
            <a:schemeClr val="accent3"/>
          </a:effectRef>
          <a:fontRef idx="minor">
            <a:schemeClr val="dk1"/>
          </a:fontRef>
        </p:style>
        <p:txBody>
          <a:bodyPr wrap="square" rtlCol="0">
            <a:spAutoFit/>
          </a:bodyPr>
          <a:lstStyle/>
          <a:p>
            <a:pPr algn="ctr"/>
            <a:r>
              <a:rPr lang="bn-BD" sz="2800" dirty="0" smtClean="0">
                <a:latin typeface="NikoshBAN" pitchFamily="2" charset="0"/>
                <a:cs typeface="NikoshBAN" pitchFamily="2" charset="0"/>
              </a:rPr>
              <a:t>রাসায়নিক পদার্থের নিসঃরণের মাধ্যমে নদীর পানি দূষিত হচ্ছে। </a:t>
            </a:r>
            <a:endParaRPr lang="en-US" sz="2800" dirty="0">
              <a:latin typeface="NikoshBAN" pitchFamily="2" charset="0"/>
              <a:cs typeface="NikoshBAN" pitchFamily="2"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heel(4)">
                                      <p:cBhvr>
                                        <p:cTn id="7" dur="10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xit" presetSubtype="1" fill="hold" grpId="1" nodeType="clickEffect">
                                  <p:stCondLst>
                                    <p:cond delay="0"/>
                                  </p:stCondLst>
                                  <p:childTnLst>
                                    <p:animEffect transition="out" filter="wipe(up)">
                                      <p:cBhvr>
                                        <p:cTn id="11" dur="500"/>
                                        <p:tgtEl>
                                          <p:spTgt spid="6"/>
                                        </p:tgtEl>
                                      </p:cBhvr>
                                    </p:animEffect>
                                    <p:set>
                                      <p:cBhvr>
                                        <p:cTn id="12" dur="1" fill="hold">
                                          <p:stCondLst>
                                            <p:cond delay="499"/>
                                          </p:stCondLst>
                                        </p:cTn>
                                        <p:tgtEl>
                                          <p:spTgt spid="6"/>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wipe(left)">
                                      <p:cBhvr>
                                        <p:cTn id="17" dur="1000"/>
                                        <p:tgtEl>
                                          <p:spTgt spid="2"/>
                                        </p:tgtEl>
                                      </p:cBhvr>
                                    </p:animEffect>
                                  </p:childTnLst>
                                </p:cTn>
                              </p:par>
                            </p:childTnLst>
                          </p:cTn>
                        </p:par>
                      </p:childTnLst>
                    </p:cTn>
                  </p:par>
                  <p:par>
                    <p:cTn id="18" fill="hold">
                      <p:stCondLst>
                        <p:cond delay="indefinite"/>
                      </p:stCondLst>
                      <p:childTnLst>
                        <p:par>
                          <p:cTn id="19" fill="hold">
                            <p:stCondLst>
                              <p:cond delay="0"/>
                            </p:stCondLst>
                            <p:childTnLst>
                              <p:par>
                                <p:cTn id="20" presetID="21" presetClass="entr" presetSubtype="4" fill="hold" nodeType="clickEffect">
                                  <p:stCondLst>
                                    <p:cond delay="0"/>
                                  </p:stCondLst>
                                  <p:childTnLst>
                                    <p:set>
                                      <p:cBhvr>
                                        <p:cTn id="21" dur="1" fill="hold">
                                          <p:stCondLst>
                                            <p:cond delay="0"/>
                                          </p:stCondLst>
                                        </p:cTn>
                                        <p:tgtEl>
                                          <p:spTgt spid="3"/>
                                        </p:tgtEl>
                                        <p:attrNameLst>
                                          <p:attrName>style.visibility</p:attrName>
                                        </p:attrNameLst>
                                      </p:cBhvr>
                                      <p:to>
                                        <p:strVal val="visible"/>
                                      </p:to>
                                    </p:set>
                                    <p:animEffect transition="in" filter="wheel(4)">
                                      <p:cBhvr>
                                        <p:cTn id="22" dur="1000"/>
                                        <p:tgtEl>
                                          <p:spTgt spid="3"/>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wipe(left)">
                                      <p:cBhvr>
                                        <p:cTn id="27" dur="1000"/>
                                        <p:tgtEl>
                                          <p:spTgt spid="7"/>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xit" presetSubtype="1" fill="hold" grpId="1" nodeType="clickEffect">
                                  <p:stCondLst>
                                    <p:cond delay="0"/>
                                  </p:stCondLst>
                                  <p:childTnLst>
                                    <p:animEffect transition="out" filter="wipe(up)">
                                      <p:cBhvr>
                                        <p:cTn id="31" dur="500"/>
                                        <p:tgtEl>
                                          <p:spTgt spid="7"/>
                                        </p:tgtEl>
                                      </p:cBhvr>
                                    </p:animEffect>
                                    <p:set>
                                      <p:cBhvr>
                                        <p:cTn id="32" dur="1" fill="hold">
                                          <p:stCondLst>
                                            <p:cond delay="499"/>
                                          </p:stCondLst>
                                        </p:cTn>
                                        <p:tgtEl>
                                          <p:spTgt spid="7"/>
                                        </p:tgtEl>
                                        <p:attrNameLst>
                                          <p:attrName>style.visibility</p:attrName>
                                        </p:attrNameLst>
                                      </p:cBhvr>
                                      <p:to>
                                        <p:strVal val="hidden"/>
                                      </p:to>
                                    </p:se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nodeType="clickEffect">
                                  <p:stCondLst>
                                    <p:cond delay="0"/>
                                  </p:stCondLst>
                                  <p:childTnLst>
                                    <p:set>
                                      <p:cBhvr>
                                        <p:cTn id="36" dur="1" fill="hold">
                                          <p:stCondLst>
                                            <p:cond delay="0"/>
                                          </p:stCondLst>
                                        </p:cTn>
                                        <p:tgtEl>
                                          <p:spTgt spid="5"/>
                                        </p:tgtEl>
                                        <p:attrNameLst>
                                          <p:attrName>style.visibility</p:attrName>
                                        </p:attrNameLst>
                                      </p:cBhvr>
                                      <p:to>
                                        <p:strVal val="visible"/>
                                      </p:to>
                                    </p:set>
                                    <p:animEffect transition="in" filter="wipe(left)">
                                      <p:cBhvr>
                                        <p:cTn id="37" dur="1000"/>
                                        <p:tgtEl>
                                          <p:spTgt spid="5"/>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4" fill="hold" grpId="0" nodeType="clickEffect">
                                  <p:stCondLst>
                                    <p:cond delay="0"/>
                                  </p:stCondLst>
                                  <p:childTnLst>
                                    <p:set>
                                      <p:cBhvr>
                                        <p:cTn id="41" dur="1" fill="hold">
                                          <p:stCondLst>
                                            <p:cond delay="0"/>
                                          </p:stCondLst>
                                        </p:cTn>
                                        <p:tgtEl>
                                          <p:spTgt spid="8"/>
                                        </p:tgtEl>
                                        <p:attrNameLst>
                                          <p:attrName>style.visibility</p:attrName>
                                        </p:attrNameLst>
                                      </p:cBhvr>
                                      <p:to>
                                        <p:strVal val="visible"/>
                                      </p:to>
                                    </p:set>
                                    <p:animEffect transition="in" filter="wipe(down)">
                                      <p:cBhvr>
                                        <p:cTn id="4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6" grpId="1" animBg="1"/>
      <p:bldP spid="7" grpId="0" animBg="1"/>
      <p:bldP spid="7" grpId="1" animBg="1"/>
      <p:bldP spid="8"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393</TotalTime>
  <Words>334</Words>
  <Application>Microsoft Office PowerPoint</Application>
  <PresentationFormat>On-screen Show (4:3)</PresentationFormat>
  <Paragraphs>54</Paragraphs>
  <Slides>14</Slides>
  <Notes>1</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14</vt:i4>
      </vt:variant>
    </vt:vector>
  </HeadingPairs>
  <TitlesOfParts>
    <vt:vector size="16" baseType="lpstr">
      <vt:lpstr>Office Theme</vt:lpstr>
      <vt:lpstr>Package</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TSS</dc:creator>
  <cp:lastModifiedBy>TSS</cp:lastModifiedBy>
  <cp:revision>68</cp:revision>
  <dcterms:created xsi:type="dcterms:W3CDTF">2006-08-16T00:00:00Z</dcterms:created>
  <dcterms:modified xsi:type="dcterms:W3CDTF">2020-07-16T17:45:21Z</dcterms:modified>
</cp:coreProperties>
</file>