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5" r:id="rId5"/>
    <p:sldId id="284" r:id="rId6"/>
    <p:sldId id="260" r:id="rId7"/>
    <p:sldId id="277" r:id="rId8"/>
    <p:sldId id="286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69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8" r:id="rId26"/>
    <p:sldId id="279" r:id="rId27"/>
    <p:sldId id="280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2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45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91" y="997527"/>
            <a:ext cx="8063345" cy="274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-4667177" y="522100"/>
            <a:ext cx="1661160" cy="4650883"/>
            <a:chOff x="5325144" y="509154"/>
            <a:chExt cx="1661160" cy="4650883"/>
          </a:xfrm>
          <a:solidFill>
            <a:srgbClr val="7030A0"/>
          </a:solidFill>
        </p:grpSpPr>
        <p:sp>
          <p:nvSpPr>
            <p:cNvPr id="8" name="Freeform 7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9" name="Oval 8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2685553">
              <a:off x="6076911" y="417099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16523" y="4304782"/>
              <a:ext cx="476986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2209835" y="533145"/>
            <a:ext cx="1661160" cy="4650883"/>
            <a:chOff x="5325144" y="509154"/>
            <a:chExt cx="1661160" cy="4650883"/>
          </a:xfrm>
        </p:grpSpPr>
        <p:sp>
          <p:nvSpPr>
            <p:cNvPr id="38" name="Freeform 37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solidFill>
              <a:srgbClr val="FF0000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685553">
              <a:off x="6076911" y="420909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06998" y="4304782"/>
              <a:ext cx="4769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393769" y="524899"/>
            <a:ext cx="1661160" cy="4650883"/>
            <a:chOff x="5325144" y="509154"/>
            <a:chExt cx="1661160" cy="4650883"/>
          </a:xfrm>
          <a:solidFill>
            <a:srgbClr val="00B0F0"/>
          </a:solidFill>
        </p:grpSpPr>
        <p:sp>
          <p:nvSpPr>
            <p:cNvPr id="55" name="Freeform 54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685553">
              <a:off x="6076911" y="417099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16523" y="4304782"/>
              <a:ext cx="476986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7231622" y="520418"/>
            <a:ext cx="1661160" cy="4650883"/>
            <a:chOff x="5325144" y="509154"/>
            <a:chExt cx="1661160" cy="4650883"/>
          </a:xfrm>
          <a:solidFill>
            <a:srgbClr val="92D050"/>
          </a:solidFill>
        </p:grpSpPr>
        <p:sp>
          <p:nvSpPr>
            <p:cNvPr id="72" name="Freeform 71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5968243" y="522103"/>
            <a:ext cx="1661160" cy="4650883"/>
            <a:chOff x="5325144" y="509154"/>
            <a:chExt cx="1661160" cy="4650883"/>
          </a:xfrm>
          <a:solidFill>
            <a:srgbClr val="00B050"/>
          </a:solidFill>
        </p:grpSpPr>
        <p:sp>
          <p:nvSpPr>
            <p:cNvPr id="89" name="Freeform 88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94" name="Oval 93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Rounded Rectangle 90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2685553">
              <a:off x="6076911" y="415194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07135" y="4295257"/>
              <a:ext cx="42678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-9469324" y="2249270"/>
            <a:ext cx="28870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মাসুম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শিক্ষক-আইসিটি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বুরাইয়া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1 L 1.009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5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417 0.01111 L 1.02188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85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0.00555 L 1.04879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1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191 0.00555 L 1.07257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74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3976 3.7037E-6 L 1.09392 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08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16667E-6 -4.81481E-6 L 1.08732 -0.0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75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18" y="3714751"/>
            <a:ext cx="7970293" cy="112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18" y="1746913"/>
            <a:ext cx="7970293" cy="194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18" y="4876800"/>
            <a:ext cx="7970293" cy="1324105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2426172" y="604555"/>
            <a:ext cx="4469927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কাজ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2" y="2724150"/>
            <a:ext cx="80931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2" y="1719618"/>
            <a:ext cx="8093122" cy="966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2" y="4591050"/>
            <a:ext cx="8093122" cy="1354916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1841858" y="604555"/>
            <a:ext cx="5564778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</a:t>
            </a:r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ক্সের প্রকারভেদ 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3" y="1746913"/>
            <a:ext cx="7997588" cy="183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3" y="3581400"/>
            <a:ext cx="7997588" cy="2478206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5" y="1733265"/>
            <a:ext cx="7915702" cy="1981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5" y="3676650"/>
            <a:ext cx="7915702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5" y="4705350"/>
            <a:ext cx="7915702" cy="1326960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500" y="2305050"/>
            <a:ext cx="2819400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3" y="1757832"/>
            <a:ext cx="7915701" cy="52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3" y="2343150"/>
            <a:ext cx="5021807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3" y="3714750"/>
            <a:ext cx="5021807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3" y="5010150"/>
            <a:ext cx="7784057" cy="1035808"/>
          </a:xfrm>
          <a:prstGeom prst="rect">
            <a:avLst/>
          </a:prstGeom>
        </p:spPr>
      </p:pic>
      <p:sp useBgFill="1">
        <p:nvSpPr>
          <p:cNvPr id="8" name="TextBox 7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21" y="3429000"/>
            <a:ext cx="8024884" cy="112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21" y="1787857"/>
            <a:ext cx="8024884" cy="1564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21" y="4514849"/>
            <a:ext cx="8024884" cy="1531109"/>
          </a:xfrm>
          <a:prstGeom prst="rect">
            <a:avLst/>
          </a:prstGeom>
        </p:spPr>
      </p:pic>
      <p:sp useBgFill="1">
        <p:nvSpPr>
          <p:cNvPr id="8" name="TextBox 7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76"/>
          <a:stretch/>
        </p:blipFill>
        <p:spPr>
          <a:xfrm>
            <a:off x="2857499" y="1695451"/>
            <a:ext cx="3619501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2152651"/>
            <a:ext cx="3076433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2152651"/>
            <a:ext cx="493395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743450"/>
            <a:ext cx="7953233" cy="1387847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299" y="1714500"/>
            <a:ext cx="3771901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1828800"/>
            <a:ext cx="1969827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"/>
          <a:stretch/>
        </p:blipFill>
        <p:spPr>
          <a:xfrm>
            <a:off x="723901" y="2190750"/>
            <a:ext cx="577215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1" y="4000500"/>
            <a:ext cx="7734300" cy="2249424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10" y="1733267"/>
            <a:ext cx="8024884" cy="476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950" y="2133601"/>
            <a:ext cx="1731844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" y="2133601"/>
            <a:ext cx="62293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647700" y="3219450"/>
            <a:ext cx="4438650" cy="2800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"/>
          <a:stretch/>
        </p:blipFill>
        <p:spPr>
          <a:xfrm>
            <a:off x="4972050" y="3810000"/>
            <a:ext cx="3562350" cy="2209799"/>
          </a:xfrm>
          <a:prstGeom prst="rect">
            <a:avLst/>
          </a:prstGeom>
        </p:spPr>
      </p:pic>
      <p:sp useBgFill="1">
        <p:nvSpPr>
          <p:cNvPr id="8" name="TextBox 7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58" y="1651379"/>
            <a:ext cx="8011236" cy="501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152650"/>
            <a:ext cx="6457950" cy="1162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8" y="3473073"/>
            <a:ext cx="7918515" cy="2670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450" y="2152651"/>
            <a:ext cx="1541344" cy="1581150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8352" y="512809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0621" y="2047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05" y="1275133"/>
            <a:ext cx="3421101" cy="248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7" y="4131273"/>
            <a:ext cx="4246697" cy="1996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900" y="4131273"/>
            <a:ext cx="3310473" cy="199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900" y="1275132"/>
            <a:ext cx="3310473" cy="24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12" y="1746913"/>
            <a:ext cx="7915702" cy="95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12" y="2666999"/>
            <a:ext cx="7915702" cy="100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12" y="3562350"/>
            <a:ext cx="7915702" cy="2524550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1678676"/>
            <a:ext cx="8024884" cy="1445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3086100"/>
            <a:ext cx="8024884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4095750"/>
            <a:ext cx="8024884" cy="1813732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50" y="1809750"/>
            <a:ext cx="4629150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650" y="1787856"/>
            <a:ext cx="1825672" cy="428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03" y="2343150"/>
            <a:ext cx="5980847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03" y="4953000"/>
            <a:ext cx="5980847" cy="1120254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350" y="1752600"/>
            <a:ext cx="4362450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749" y="2099606"/>
            <a:ext cx="1903579" cy="166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1" y="2152650"/>
            <a:ext cx="6191249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"/>
          <a:stretch/>
        </p:blipFill>
        <p:spPr>
          <a:xfrm>
            <a:off x="628651" y="3905250"/>
            <a:ext cx="8039099" cy="2031526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1774209"/>
            <a:ext cx="8065827" cy="49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2362201"/>
            <a:ext cx="8065827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4038600"/>
            <a:ext cx="8065827" cy="1952767"/>
          </a:xfrm>
          <a:prstGeom prst="rect">
            <a:avLst/>
          </a:prstGeom>
        </p:spPr>
      </p:pic>
      <p:sp useBgFill="1">
        <p:nvSpPr>
          <p:cNvPr id="8" name="TextBox 7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1869743"/>
            <a:ext cx="8065828" cy="492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1" y="4306062"/>
            <a:ext cx="8067675" cy="184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2" y="2456688"/>
            <a:ext cx="8067675" cy="1944624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5" y="1856095"/>
            <a:ext cx="8011235" cy="1668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5" y="3524250"/>
            <a:ext cx="8011235" cy="2508060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2149131" y="604555"/>
            <a:ext cx="4682744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তুলনা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8" y="4400550"/>
            <a:ext cx="8072650" cy="1572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8" y="1828800"/>
            <a:ext cx="8072650" cy="2381250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176" y="1044396"/>
            <a:ext cx="2069647" cy="5852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glow rad="228600">
              <a:srgbClr val="002060">
                <a:alpha val="40000"/>
              </a:srgbClr>
            </a:glow>
            <a:reflection blurRad="622300" stA="92000" endPos="14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246" y="2649137"/>
            <a:ext cx="7450809" cy="96982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শরীরবৃত্তীয়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বায়োমেট্রিক্সের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বাইয়োমেট্রি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ক্সের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A49FDD-6985-4C9B-A062-4BBE3427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655" y="537688"/>
            <a:ext cx="5593343" cy="573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2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4960" y="1146412"/>
            <a:ext cx="3903259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1672" y="3084395"/>
            <a:ext cx="3609834" cy="120032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3322" y="568884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466" y="1985512"/>
            <a:ext cx="5292437" cy="7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90835" y="3222031"/>
            <a:ext cx="77186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3600" b="1" spc="-150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সম্পর্কে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spc="-150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লাভ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; </a:t>
            </a:r>
            <a:endParaRPr lang="bn-IN" sz="3600" b="1" spc="-150" dirty="0" smtClean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বায়োমেট্রিক্সের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প্রকারভেদ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 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2806" y="2355273"/>
            <a:ext cx="2092036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83366"/>
              </p:ext>
            </p:extLst>
          </p:nvPr>
        </p:nvGraphicFramePr>
        <p:xfrm>
          <a:off x="4121624" y="344322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1624" y="344322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2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34" y="1801504"/>
            <a:ext cx="7954780" cy="1828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34" y="3657600"/>
            <a:ext cx="7954780" cy="2306472"/>
          </a:xfrm>
          <a:prstGeom prst="rect">
            <a:avLst/>
          </a:prstGeom>
        </p:spPr>
      </p:pic>
      <p:sp useBgFill="1">
        <p:nvSpPr>
          <p:cNvPr id="6" name="TextBox 5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4076700"/>
            <a:ext cx="7929349" cy="2058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9" y="1787856"/>
            <a:ext cx="7929349" cy="2269794"/>
          </a:xfrm>
          <a:prstGeom prst="rect">
            <a:avLst/>
          </a:prstGeom>
        </p:spPr>
      </p:pic>
      <p:sp useBgFill="1">
        <p:nvSpPr>
          <p:cNvPr id="8" name="TextBox 7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176" y="1044396"/>
            <a:ext cx="2069647" cy="5852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glow rad="228600">
              <a:srgbClr val="002060">
                <a:alpha val="40000"/>
              </a:srgbClr>
            </a:glow>
            <a:reflection blurRad="622300" stA="92000" endPos="14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107" y="2687773"/>
            <a:ext cx="3825784" cy="969826"/>
          </a:xfrm>
        </p:spPr>
        <p:txBody>
          <a:bodyPr/>
          <a:lstStyle/>
          <a:p>
            <a:pPr marL="0" indent="0">
              <a:buNone/>
            </a:pPr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বাইয়োমেট্রিক্স </a:t>
            </a:r>
            <a:r>
              <a:rPr lang="bn-IN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bn-IN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বাইয়োমেট্রিক্স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প্রকার? </a:t>
            </a:r>
            <a:endParaRPr lang="b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2" y="1801504"/>
            <a:ext cx="7670041" cy="4230806"/>
          </a:xfrm>
          <a:prstGeom prst="rect">
            <a:avLst/>
          </a:prstGeom>
        </p:spPr>
      </p:pic>
      <p:sp useBgFill="1">
        <p:nvSpPr>
          <p:cNvPr id="4" name="TextBox 3"/>
          <p:cNvSpPr txBox="1">
            <a:spLocks/>
          </p:cNvSpPr>
          <p:nvPr/>
        </p:nvSpPr>
        <p:spPr>
          <a:xfrm>
            <a:off x="3207223" y="604555"/>
            <a:ext cx="2743202" cy="923330"/>
          </a:xfrm>
          <a:prstGeom prst="rect">
            <a:avLst/>
          </a:prstGeom>
          <a:ln cap="rnd">
            <a:solidFill>
              <a:schemeClr val="accent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</Template>
  <TotalTime>393</TotalTime>
  <Words>96</Words>
  <Application>Microsoft Office PowerPoint</Application>
  <PresentationFormat>On-screen Show (4:3)</PresentationFormat>
  <Paragraphs>41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SolaimanLipi</vt:lpstr>
      <vt:lpstr>143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MFMMM</cp:lastModifiedBy>
  <cp:revision>40</cp:revision>
  <dcterms:created xsi:type="dcterms:W3CDTF">2020-03-21T06:47:14Z</dcterms:created>
  <dcterms:modified xsi:type="dcterms:W3CDTF">2020-07-17T10:18:58Z</dcterms:modified>
</cp:coreProperties>
</file>