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41" r:id="rId2"/>
    <p:sldId id="257" r:id="rId3"/>
    <p:sldId id="436" r:id="rId4"/>
    <p:sldId id="258" r:id="rId5"/>
    <p:sldId id="442" r:id="rId6"/>
    <p:sldId id="413" r:id="rId7"/>
    <p:sldId id="427" r:id="rId8"/>
    <p:sldId id="416" r:id="rId9"/>
    <p:sldId id="418" r:id="rId10"/>
    <p:sldId id="426" r:id="rId11"/>
    <p:sldId id="433" r:id="rId12"/>
    <p:sldId id="428" r:id="rId13"/>
    <p:sldId id="440" r:id="rId14"/>
    <p:sldId id="435" r:id="rId15"/>
    <p:sldId id="432" r:id="rId16"/>
    <p:sldId id="429" r:id="rId17"/>
    <p:sldId id="438" r:id="rId18"/>
    <p:sldId id="262" r:id="rId19"/>
    <p:sldId id="299" r:id="rId20"/>
    <p:sldId id="431" r:id="rId21"/>
    <p:sldId id="437" r:id="rId22"/>
    <p:sldId id="264" r:id="rId23"/>
    <p:sldId id="26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A8BE6-3D00-440D-930E-04F9918A93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1" b="39056"/>
          <a:stretch/>
        </p:blipFill>
        <p:spPr>
          <a:xfrm>
            <a:off x="119921" y="104931"/>
            <a:ext cx="11902189" cy="66005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03358A-2E5E-42B2-A3FE-02411A8FADD3}"/>
              </a:ext>
            </a:extLst>
          </p:cNvPr>
          <p:cNvSpPr/>
          <p:nvPr/>
        </p:nvSpPr>
        <p:spPr>
          <a:xfrm>
            <a:off x="2432002" y="1172743"/>
            <a:ext cx="703818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8F2EF-D18F-4EBA-9AEC-B017CA948B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6" b="39318"/>
          <a:stretch/>
        </p:blipFill>
        <p:spPr>
          <a:xfrm>
            <a:off x="477330" y="1347811"/>
            <a:ext cx="5521456" cy="38987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DD1B4-272D-4D97-93AC-D8B5FC7DD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25" b="39371"/>
          <a:stretch/>
        </p:blipFill>
        <p:spPr>
          <a:xfrm>
            <a:off x="6193216" y="1347811"/>
            <a:ext cx="5521456" cy="389874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E919B-43B1-4E53-9117-0851281C12BA}"/>
              </a:ext>
            </a:extLst>
          </p:cNvPr>
          <p:cNvSpPr txBox="1"/>
          <p:nvPr/>
        </p:nvSpPr>
        <p:spPr>
          <a:xfrm>
            <a:off x="2892107" y="41839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10DB9B-C2D9-404F-976F-A0F3B211FBB7}"/>
              </a:ext>
            </a:extLst>
          </p:cNvPr>
          <p:cNvSpPr txBox="1"/>
          <p:nvPr/>
        </p:nvSpPr>
        <p:spPr>
          <a:xfrm>
            <a:off x="823279" y="5456592"/>
            <a:ext cx="1054543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ময়লা আর্বজনা না ফেলে নির্দিষ্ট স্থানে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ফেলছে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534D4B-A6A9-410B-9F75-833FFBBFC0FE}"/>
              </a:ext>
            </a:extLst>
          </p:cNvPr>
          <p:cNvSpPr txBox="1"/>
          <p:nvPr/>
        </p:nvSpPr>
        <p:spPr>
          <a:xfrm>
            <a:off x="823279" y="5468092"/>
            <a:ext cx="1054543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7EEAF-750C-4AC6-9E7E-0DABF601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190" y="1442769"/>
            <a:ext cx="6011058" cy="40310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70240D-14B9-4CF2-9BC9-8945AAD4633D}"/>
              </a:ext>
            </a:extLst>
          </p:cNvPr>
          <p:cNvSpPr txBox="1"/>
          <p:nvPr/>
        </p:nvSpPr>
        <p:spPr>
          <a:xfrm>
            <a:off x="2730210" y="481768"/>
            <a:ext cx="697992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41375-AAF2-49F4-BB95-B3B904DC0B41}"/>
              </a:ext>
            </a:extLst>
          </p:cNvPr>
          <p:cNvSpPr txBox="1"/>
          <p:nvPr/>
        </p:nvSpPr>
        <p:spPr>
          <a:xfrm>
            <a:off x="2767931" y="5858087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675E08-29EB-4C20-9852-CCB48398E551}"/>
              </a:ext>
            </a:extLst>
          </p:cNvPr>
          <p:cNvSpPr txBox="1"/>
          <p:nvPr/>
        </p:nvSpPr>
        <p:spPr>
          <a:xfrm>
            <a:off x="2730210" y="5726957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মলমূত্র ত্যাগ করা উচিৎ নয়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6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89803-A255-45B0-87E8-BC882A2D6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1" y="1556223"/>
            <a:ext cx="5351090" cy="34205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4CB18A-1A2B-4EBE-9571-3E11FBE038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71" y="1556223"/>
            <a:ext cx="5351089" cy="34205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54D399-33A3-4CBF-BA64-03E333A28858}"/>
              </a:ext>
            </a:extLst>
          </p:cNvPr>
          <p:cNvSpPr txBox="1"/>
          <p:nvPr/>
        </p:nvSpPr>
        <p:spPr>
          <a:xfrm>
            <a:off x="2730211" y="509954"/>
            <a:ext cx="6731577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D8BCF-F9EC-4F51-99F2-E6D4E67D2D85}"/>
              </a:ext>
            </a:extLst>
          </p:cNvPr>
          <p:cNvSpPr txBox="1"/>
          <p:nvPr/>
        </p:nvSpPr>
        <p:spPr>
          <a:xfrm>
            <a:off x="3684431" y="5115062"/>
            <a:ext cx="454319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শিক্ষার্থীরা বাগান তৈরি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8EDFA-1993-43A5-9375-EB14BC171D19}"/>
              </a:ext>
            </a:extLst>
          </p:cNvPr>
          <p:cNvSpPr txBox="1"/>
          <p:nvPr/>
        </p:nvSpPr>
        <p:spPr>
          <a:xfrm>
            <a:off x="457199" y="5135222"/>
            <a:ext cx="112776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রোধ করতে হলে আমাদের বৃক্ষরোপণ করতে হবে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5FB37AA4-8606-4E94-B529-B512E6E95478}"/>
              </a:ext>
            </a:extLst>
          </p:cNvPr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610FA-A5B7-4942-AB35-D4ED96A2F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2A33FC24-9B88-4815-B2BA-0D876A53149A}"/>
              </a:ext>
            </a:extLst>
          </p:cNvPr>
          <p:cNvSpPr txBox="1"/>
          <p:nvPr/>
        </p:nvSpPr>
        <p:spPr>
          <a:xfrm>
            <a:off x="824201" y="2033616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৩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CEE67-6755-44CA-AC9F-478918580AE9}"/>
              </a:ext>
            </a:extLst>
          </p:cNvPr>
          <p:cNvSpPr txBox="1"/>
          <p:nvPr/>
        </p:nvSpPr>
        <p:spPr>
          <a:xfrm>
            <a:off x="1219425" y="3762556"/>
            <a:ext cx="9453572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653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649245-1172-41F4-B22A-032832CBB92C}"/>
              </a:ext>
            </a:extLst>
          </p:cNvPr>
          <p:cNvSpPr txBox="1"/>
          <p:nvPr/>
        </p:nvSpPr>
        <p:spPr>
          <a:xfrm>
            <a:off x="863182" y="601691"/>
            <a:ext cx="10393181" cy="132343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পরিবেশ দূষণ রোধ ও সংরক্ষণ করতে আমাদের যা করনীয় তা এক নজরে জেনে নিই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98FEA7-7CBA-4D01-9578-51F8659C6520}"/>
              </a:ext>
            </a:extLst>
          </p:cNvPr>
          <p:cNvSpPr txBox="1"/>
          <p:nvPr/>
        </p:nvSpPr>
        <p:spPr>
          <a:xfrm>
            <a:off x="261078" y="2417998"/>
            <a:ext cx="11669843" cy="317009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১। যেখানে-সেখানে থুথু,কফ ফেলা উচিত নয় 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২। যেখানে সেখানে মলমূত্র ত্যাগ করা উচিত নয় 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৩। বাড়ি-ঘর, রাস্তাঘাট ও খেলার মাঠ পরিষ্কার রাখা উচিত ।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৪। পুকুর, নদী, খাল বা যেকোন জায়গায় ময়লা- আর্বজনা ফেলা উচিত নয় । 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৫। নির্দিষ্ট স্থানে ময়লা-আবর্জনা ফেলা উচিত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F15C30-F5C3-44AC-8920-1E4E22675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23" y="254833"/>
            <a:ext cx="5826177" cy="6415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1887E9-CDDC-42A7-9681-2926A3B33792}"/>
              </a:ext>
            </a:extLst>
          </p:cNvPr>
          <p:cNvSpPr txBox="1"/>
          <p:nvPr/>
        </p:nvSpPr>
        <p:spPr>
          <a:xfrm>
            <a:off x="6448268" y="2705725"/>
            <a:ext cx="4961743" cy="14465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পাঠ্যবইয়ের 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পৃষ্ঠা খোল এবং নিরবে 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6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3F571F-22BE-470D-828A-85CCF7056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84278"/>
              </p:ext>
            </p:extLst>
          </p:nvPr>
        </p:nvGraphicFramePr>
        <p:xfrm>
          <a:off x="324786" y="1663909"/>
          <a:ext cx="11542425" cy="427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7475">
                  <a:extLst>
                    <a:ext uri="{9D8B030D-6E8A-4147-A177-3AD203B41FA5}">
                      <a16:colId xmlns:a16="http://schemas.microsoft.com/office/drawing/2014/main" val="246590955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val="764112553"/>
                    </a:ext>
                  </a:extLst>
                </a:gridCol>
                <a:gridCol w="3847475">
                  <a:extLst>
                    <a:ext uri="{9D8B030D-6E8A-4147-A177-3AD203B41FA5}">
                      <a16:colId xmlns:a16="http://schemas.microsoft.com/office/drawing/2014/main" val="2677723970"/>
                    </a:ext>
                  </a:extLst>
                </a:gridCol>
              </a:tblGrid>
              <a:tr h="1019331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বিদ্যালয়ে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নিজ এলাকায়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বাড়িতে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15465"/>
                  </a:ext>
                </a:extLst>
              </a:tr>
              <a:tr h="162893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বিদ্যালয়ের মাঠ পরিষ্কার করে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নির্দিষ্ট স্থানে ময়লা আর্বজনা ফেলে।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১। যথাস্থানে মলমূত্র ত্যাগ করে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02068"/>
                  </a:ext>
                </a:extLst>
              </a:tr>
              <a:tr h="1628931"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বিদ্যালয়ে বৃক্ষরোপণ করে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জনসচেতনতা তৈরি করে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২। যেখানে সেখানে থুথু, কফ না ফেলে ।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910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4BFCB4-CBAF-4087-9781-BB2FC5824FD6}"/>
              </a:ext>
            </a:extLst>
          </p:cNvPr>
          <p:cNvSpPr txBox="1"/>
          <p:nvPr/>
        </p:nvSpPr>
        <p:spPr>
          <a:xfrm flipH="1">
            <a:off x="534648" y="593732"/>
            <a:ext cx="111227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কীভাবে পরিবেশ দূষণ রোধ করতে পারি তার একটি তালিকা তৈরি করি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0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EB2D3D-C284-4048-A217-1CDDB2639EFB}"/>
              </a:ext>
            </a:extLst>
          </p:cNvPr>
          <p:cNvSpPr/>
          <p:nvPr/>
        </p:nvSpPr>
        <p:spPr>
          <a:xfrm>
            <a:off x="4635312" y="1144496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430F72-6641-4CE3-89C1-18C77670AD9D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E16C5-A32D-42DB-B57C-3528E6B81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4" y="995002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D4C7F8-B471-49D4-9B10-DE0B1E66B701}"/>
              </a:ext>
            </a:extLst>
          </p:cNvPr>
          <p:cNvSpPr txBox="1"/>
          <p:nvPr/>
        </p:nvSpPr>
        <p:spPr>
          <a:xfrm>
            <a:off x="865682" y="3467579"/>
            <a:ext cx="10460636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দূষণরোধ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0043" y="1080483"/>
            <a:ext cx="10114742" cy="7694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043" y="2349652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নির্দিষ্ট জায়গায় ...................... ফেলা উচিৎ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5177" y="2203202"/>
            <a:ext cx="1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আর্বজনা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6A6E6-8909-45A5-8AE2-4E6813C65A7A}"/>
              </a:ext>
            </a:extLst>
          </p:cNvPr>
          <p:cNvSpPr txBox="1"/>
          <p:nvPr/>
        </p:nvSpPr>
        <p:spPr>
          <a:xfrm>
            <a:off x="450043" y="3135581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বিদ্যালয়ের মাঠ   ......................করা উচিৎ।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B3F7-E394-46FB-A37C-B21A0B669BD3}"/>
              </a:ext>
            </a:extLst>
          </p:cNvPr>
          <p:cNvSpPr txBox="1"/>
          <p:nvPr/>
        </p:nvSpPr>
        <p:spPr>
          <a:xfrm>
            <a:off x="3821593" y="3016890"/>
            <a:ext cx="17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FBF657-D775-4231-8277-5D230D99D2AB}"/>
              </a:ext>
            </a:extLst>
          </p:cNvPr>
          <p:cNvSpPr txBox="1"/>
          <p:nvPr/>
        </p:nvSpPr>
        <p:spPr>
          <a:xfrm>
            <a:off x="450043" y="4054890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যেখানে সেখানে ময়লা- আর্বজনা ফেললে   ..................... ছড়ায়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E31882-F2E6-4845-9D2F-39013B8B3D76}"/>
              </a:ext>
            </a:extLst>
          </p:cNvPr>
          <p:cNvSpPr txBox="1"/>
          <p:nvPr/>
        </p:nvSpPr>
        <p:spPr>
          <a:xfrm>
            <a:off x="7132179" y="3913259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দূর্গন্ধ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3C4850-5C5A-4061-96FA-B44D466E8144}"/>
              </a:ext>
            </a:extLst>
          </p:cNvPr>
          <p:cNvSpPr txBox="1"/>
          <p:nvPr/>
        </p:nvSpPr>
        <p:spPr>
          <a:xfrm>
            <a:off x="450043" y="4974199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মানুষের   ...................অভাবে পরিবেশ দূষিত হয়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77625B-1B11-41A1-8DDD-8719B72ACD20}"/>
              </a:ext>
            </a:extLst>
          </p:cNvPr>
          <p:cNvSpPr txBox="1"/>
          <p:nvPr/>
        </p:nvSpPr>
        <p:spPr>
          <a:xfrm>
            <a:off x="2472734" y="4974199"/>
            <a:ext cx="187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সচেতনতার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7" grpId="0" animBg="1"/>
      <p:bldP spid="18" grpId="0"/>
      <p:bldP spid="19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9711" y="587392"/>
            <a:ext cx="7744919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CF57E-0EE8-4EFC-80F9-BBB6AE80EE8D}"/>
              </a:ext>
            </a:extLst>
          </p:cNvPr>
          <p:cNvSpPr txBox="1"/>
          <p:nvPr/>
        </p:nvSpPr>
        <p:spPr>
          <a:xfrm>
            <a:off x="439711" y="1777606"/>
            <a:ext cx="11349062" cy="138499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ময়লা-আর্বজনা কোথায় ফেলা উচিৎ 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ডাস্টবিন বা নির্দিষ্ট স্থানে ।                         খ) রাস্তার পাশে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যেখানে সেখানে ।                                     ঘ) বাড়ির আঙ্গিনায়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0F875D-98B5-47FC-8149-480BDC38E516}"/>
              </a:ext>
            </a:extLst>
          </p:cNvPr>
          <p:cNvSpPr/>
          <p:nvPr/>
        </p:nvSpPr>
        <p:spPr>
          <a:xfrm>
            <a:off x="439711" y="2239280"/>
            <a:ext cx="38974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FAA950-EEA2-4703-A243-2C71FCB1DD79}"/>
              </a:ext>
            </a:extLst>
          </p:cNvPr>
          <p:cNvSpPr/>
          <p:nvPr/>
        </p:nvSpPr>
        <p:spPr>
          <a:xfrm>
            <a:off x="5276537" y="4666753"/>
            <a:ext cx="359764" cy="40694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49E2D-AFA0-4D19-8440-FC660128A721}"/>
              </a:ext>
            </a:extLst>
          </p:cNvPr>
          <p:cNvSpPr txBox="1"/>
          <p:nvPr/>
        </p:nvSpPr>
        <p:spPr>
          <a:xfrm>
            <a:off x="439711" y="3695400"/>
            <a:ext cx="11349062" cy="138499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পরিবেশ দূষণ রোধে আমাদের করনীয় ?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ক) যেখানে সেখানে ময়লা ফেলা ।              খ)  যেখানে সেখানে থুথু , কফ ফেলা 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গ) রাস্তাঘাটে মলমূত্র ত্যাগ করা ।               ঘ) বাড়ির আঙ্গিনা পরিষ্কার পরিছন্ন রাখা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1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4058" y="3582545"/>
              <a:ext cx="3159841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অধ্যায়ঃপরিবেশ দূষণ প্রতিরোধ ও সংরক্ষণ</a:t>
              </a: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ত।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৩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78899-5E0D-4F9B-AA5C-EFB04F46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461532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017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9160EF-F12A-4D3B-BFA8-0076FDCFED68}"/>
              </a:ext>
            </a:extLst>
          </p:cNvPr>
          <p:cNvSpPr txBox="1"/>
          <p:nvPr/>
        </p:nvSpPr>
        <p:spPr>
          <a:xfrm>
            <a:off x="364758" y="1653252"/>
            <a:ext cx="7429758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বাক্যের সাথে ডান পাশের বাক্যের মিল কর 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0401FA-E8FE-43CA-BD09-C935FBAC96A0}"/>
              </a:ext>
            </a:extLst>
          </p:cNvPr>
          <p:cNvSpPr txBox="1"/>
          <p:nvPr/>
        </p:nvSpPr>
        <p:spPr>
          <a:xfrm>
            <a:off x="364758" y="2448339"/>
            <a:ext cx="5166614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পরিবেশ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0F05E-791F-4968-B844-F02B836AF57B}"/>
              </a:ext>
            </a:extLst>
          </p:cNvPr>
          <p:cNvSpPr txBox="1"/>
          <p:nvPr/>
        </p:nvSpPr>
        <p:spPr>
          <a:xfrm>
            <a:off x="364758" y="3275864"/>
            <a:ext cx="5166614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কৃষিজমির কীটনাশক বৃষ্টির পানিতে ধুয়ে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39CD0-36E8-4334-8C65-DFF8228977B7}"/>
              </a:ext>
            </a:extLst>
          </p:cNvPr>
          <p:cNvSpPr txBox="1"/>
          <p:nvPr/>
        </p:nvSpPr>
        <p:spPr>
          <a:xfrm>
            <a:off x="364759" y="4103011"/>
            <a:ext cx="5166613" cy="107721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 বা বিদ্যালয়ের আশেপাশে আবর্জনা বা অপরিষ্কার ডোবা থাকলে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6E14-8E83-4D87-997F-796CE35914AA}"/>
              </a:ext>
            </a:extLst>
          </p:cNvPr>
          <p:cNvSpPr txBox="1"/>
          <p:nvPr/>
        </p:nvSpPr>
        <p:spPr>
          <a:xfrm>
            <a:off x="364759" y="5476193"/>
            <a:ext cx="5166613" cy="107721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পুকুর, নদী, খাল বা যেকোন জায়গায় ময়লা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5B0CCE-9CC4-4C1F-B908-B455BA799E05}"/>
              </a:ext>
            </a:extLst>
          </p:cNvPr>
          <p:cNvSpPr txBox="1"/>
          <p:nvPr/>
        </p:nvSpPr>
        <p:spPr>
          <a:xfrm>
            <a:off x="7185286" y="2448339"/>
            <a:ext cx="4641955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নদী, পুকুর বা জলাশয়ে পড়ে 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2F8F4-3366-4FC0-92F5-AD43C7409A1F}"/>
              </a:ext>
            </a:extLst>
          </p:cNvPr>
          <p:cNvSpPr txBox="1"/>
          <p:nvPr/>
        </p:nvSpPr>
        <p:spPr>
          <a:xfrm>
            <a:off x="7237233" y="4569954"/>
            <a:ext cx="4641955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আর্বজনা ফেলব না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BFFF7-2127-45C9-B564-5CCE7068BDE8}"/>
              </a:ext>
            </a:extLst>
          </p:cNvPr>
          <p:cNvSpPr txBox="1"/>
          <p:nvPr/>
        </p:nvSpPr>
        <p:spPr>
          <a:xfrm>
            <a:off x="7185284" y="3228115"/>
            <a:ext cx="4641955" cy="1077218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ও অন্যান্য প্রাণীর জীবন সুন্দর করে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68392A-F35E-454B-90B6-53779BADE29E}"/>
              </a:ext>
            </a:extLst>
          </p:cNvPr>
          <p:cNvSpPr txBox="1"/>
          <p:nvPr/>
        </p:nvSpPr>
        <p:spPr>
          <a:xfrm>
            <a:off x="7185284" y="5700734"/>
            <a:ext cx="4641955" cy="584775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মশা-মাছি হয় ।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AD27A79-D937-4C53-AC2F-9565643D5277}"/>
              </a:ext>
            </a:extLst>
          </p:cNvPr>
          <p:cNvSpPr/>
          <p:nvPr/>
        </p:nvSpPr>
        <p:spPr>
          <a:xfrm rot="19213206">
            <a:off x="5553398" y="5199082"/>
            <a:ext cx="1653912" cy="428506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FB2B697-08B3-429B-B2BE-3C0C111D7404}"/>
              </a:ext>
            </a:extLst>
          </p:cNvPr>
          <p:cNvSpPr/>
          <p:nvPr/>
        </p:nvSpPr>
        <p:spPr>
          <a:xfrm rot="2163516">
            <a:off x="5531372" y="5165270"/>
            <a:ext cx="1653912" cy="428506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E038604-072C-4823-9390-CE979A675D8D}"/>
              </a:ext>
            </a:extLst>
          </p:cNvPr>
          <p:cNvSpPr/>
          <p:nvPr/>
        </p:nvSpPr>
        <p:spPr>
          <a:xfrm rot="19319924">
            <a:off x="5584223" y="2988770"/>
            <a:ext cx="1653912" cy="428506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82AA4E6-DD80-4239-987A-6306EB87A03F}"/>
              </a:ext>
            </a:extLst>
          </p:cNvPr>
          <p:cNvSpPr/>
          <p:nvPr/>
        </p:nvSpPr>
        <p:spPr>
          <a:xfrm rot="2145804">
            <a:off x="5541756" y="3060298"/>
            <a:ext cx="1733715" cy="428506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CA7A6D-4AF8-413B-A28D-14BF3563F4A3}"/>
              </a:ext>
            </a:extLst>
          </p:cNvPr>
          <p:cNvSpPr/>
          <p:nvPr/>
        </p:nvSpPr>
        <p:spPr>
          <a:xfrm>
            <a:off x="185245" y="327637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18D634-FB94-4FDE-B955-DCF850E2514F}"/>
              </a:ext>
            </a:extLst>
          </p:cNvPr>
          <p:cNvSpPr/>
          <p:nvPr/>
        </p:nvSpPr>
        <p:spPr>
          <a:xfrm>
            <a:off x="4505958" y="272208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EBED70-4B72-48CB-99D0-C3152195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9" y="341058"/>
            <a:ext cx="2196958" cy="1579244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374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03A207-C449-42B0-81D4-C11956697E59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DCF5DE-3709-4EF4-9121-2A4B7D63AC91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819C4E-B707-4C41-9AB9-AECE1BE69F0C}"/>
              </a:ext>
            </a:extLst>
          </p:cNvPr>
          <p:cNvGrpSpPr/>
          <p:nvPr/>
        </p:nvGrpSpPr>
        <p:grpSpPr>
          <a:xfrm>
            <a:off x="705465" y="2937077"/>
            <a:ext cx="10751573" cy="646331"/>
            <a:chOff x="1017639" y="3064557"/>
            <a:chExt cx="10751573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9AA143F8-6E2B-46B2-A9A7-23D0C0997CC0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646331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তোমার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পরিবেশকে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কিভাবে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দূষ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ত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রাখবে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২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বাক্যে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লি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b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07121799-8018-4266-B719-D2E1A0B0B021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46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411723" y="42256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09541" y="538324"/>
            <a:ext cx="24625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1" y="3539751"/>
            <a:ext cx="1123013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পরিবেশ দূষণ রোধ ও সংরক্ষণ করতে তুমি কী কী করবে ৩টি বাক্যে লিখ । </a:t>
            </a:r>
          </a:p>
        </p:txBody>
      </p:sp>
    </p:spTree>
    <p:extLst>
      <p:ext uri="{BB962C8B-B14F-4D97-AF65-F5344CB8AC3E}">
        <p14:creationId xmlns:p14="http://schemas.microsoft.com/office/powerpoint/2010/main" val="4126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695" y="348476"/>
            <a:ext cx="3623494" cy="5565627"/>
            <a:chOff x="7880247" y="761431"/>
            <a:chExt cx="2930321" cy="5335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247" y="761431"/>
              <a:ext cx="2930321" cy="5335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51" y="2036353"/>
              <a:ext cx="1428750" cy="20478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21201" y="4963875"/>
            <a:ext cx="6367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94725721">
            <a:hlinkClick r:id="" action="ppaction://media"/>
            <a:extLst>
              <a:ext uri="{FF2B5EF4-FFF2-40B4-BE49-F238E27FC236}">
                <a16:creationId xmlns:a16="http://schemas.microsoft.com/office/drawing/2014/main" id="{B9D26804-9E95-4644-A9F9-7AD9F94A3A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4840" y="869429"/>
            <a:ext cx="11777271" cy="57299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7E5B2B-A355-4429-9763-2A005ADC23D2}"/>
              </a:ext>
            </a:extLst>
          </p:cNvPr>
          <p:cNvSpPr/>
          <p:nvPr/>
        </p:nvSpPr>
        <p:spPr>
          <a:xfrm>
            <a:off x="4330540" y="258582"/>
            <a:ext cx="328446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এসো ভিডিওটি  দেখি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3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095" y="1319975"/>
            <a:ext cx="4413388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AF9BA-08D3-46C8-8623-71F839B8A151}"/>
              </a:ext>
            </a:extLst>
          </p:cNvPr>
          <p:cNvSpPr/>
          <p:nvPr/>
        </p:nvSpPr>
        <p:spPr>
          <a:xfrm>
            <a:off x="3206278" y="3163403"/>
            <a:ext cx="635302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দূষণরোধ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সংরক্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ষ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ণ”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810063-FFBE-4148-9F92-1A61705D5151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BBE504-D4F4-43F9-B345-E6A25EEF25F8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5F0BA-ACBD-473E-9126-64D3EE3BC6DD}"/>
              </a:ext>
            </a:extLst>
          </p:cNvPr>
          <p:cNvSpPr txBox="1"/>
          <p:nvPr/>
        </p:nvSpPr>
        <p:spPr>
          <a:xfrm>
            <a:off x="457200" y="3271466"/>
            <a:ext cx="10778835" cy="70788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ংশগ্রহণ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66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00D8C8-DF36-40E5-9086-6AA3FF249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92" y="1348841"/>
            <a:ext cx="5127830" cy="3732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B0F26A-3709-4601-AFF9-D088939D29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2" y="1348841"/>
            <a:ext cx="5127830" cy="3732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8CCCFD-23BC-4153-BC17-BFE8CDB57A14}"/>
              </a:ext>
            </a:extLst>
          </p:cNvPr>
          <p:cNvSpPr txBox="1"/>
          <p:nvPr/>
        </p:nvSpPr>
        <p:spPr>
          <a:xfrm>
            <a:off x="2892107" y="418390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6FDEAF-FE7D-4EE9-A71B-09CED5168E69}"/>
              </a:ext>
            </a:extLst>
          </p:cNvPr>
          <p:cNvSpPr txBox="1"/>
          <p:nvPr/>
        </p:nvSpPr>
        <p:spPr>
          <a:xfrm>
            <a:off x="2730211" y="5345301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থুথু ফেলছে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9628A1-8C3F-45C4-B696-E7CEAEF18E92}"/>
              </a:ext>
            </a:extLst>
          </p:cNvPr>
          <p:cNvSpPr txBox="1"/>
          <p:nvPr/>
        </p:nvSpPr>
        <p:spPr>
          <a:xfrm>
            <a:off x="2730211" y="5696159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থুথু , কফ ফেলা উচিৎ নয়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D558D0-60B0-4A85-87D3-89E202AED3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1" b="39056"/>
          <a:stretch/>
        </p:blipFill>
        <p:spPr>
          <a:xfrm>
            <a:off x="2751263" y="1162516"/>
            <a:ext cx="7097274" cy="4532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16796A-C014-42DF-A494-39F752FA1AD0}"/>
              </a:ext>
            </a:extLst>
          </p:cNvPr>
          <p:cNvSpPr txBox="1"/>
          <p:nvPr/>
        </p:nvSpPr>
        <p:spPr>
          <a:xfrm>
            <a:off x="2907097" y="328449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8DCED-2B96-48E6-B663-7809B41B5700}"/>
              </a:ext>
            </a:extLst>
          </p:cNvPr>
          <p:cNvSpPr txBox="1"/>
          <p:nvPr/>
        </p:nvSpPr>
        <p:spPr>
          <a:xfrm>
            <a:off x="3157338" y="5821665"/>
            <a:ext cx="587732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বাড়িঘর পরিষ্কার পরিছন্ন করছে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5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AAE97-32DB-4A68-900A-419A7A6618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12" y="1233730"/>
            <a:ext cx="6415976" cy="43905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F1639-7B63-490D-BE0D-5DCF49C271AC}"/>
              </a:ext>
            </a:extLst>
          </p:cNvPr>
          <p:cNvSpPr txBox="1"/>
          <p:nvPr/>
        </p:nvSpPr>
        <p:spPr>
          <a:xfrm>
            <a:off x="2730211" y="356835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568DB-0977-4282-9EEC-4568DA9888A8}"/>
              </a:ext>
            </a:extLst>
          </p:cNvPr>
          <p:cNvSpPr txBox="1"/>
          <p:nvPr/>
        </p:nvSpPr>
        <p:spPr>
          <a:xfrm>
            <a:off x="2730211" y="5793279"/>
            <a:ext cx="673157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শিক্ষার্থীরা বিদ্যালয়ের মাঠ পরিষ্কার করছে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24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10D8CA-EF46-4172-9A1A-615CA41F1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67" y="1166019"/>
            <a:ext cx="6389865" cy="45259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A3758E-4FE1-4B50-899E-CDFEB5C87254}"/>
              </a:ext>
            </a:extLst>
          </p:cNvPr>
          <p:cNvSpPr txBox="1"/>
          <p:nvPr/>
        </p:nvSpPr>
        <p:spPr>
          <a:xfrm>
            <a:off x="2730211" y="298468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E46BF3-88EA-4AB7-AC96-A641825BCDD9}"/>
              </a:ext>
            </a:extLst>
          </p:cNvPr>
          <p:cNvSpPr txBox="1"/>
          <p:nvPr/>
        </p:nvSpPr>
        <p:spPr>
          <a:xfrm>
            <a:off x="823279" y="5851645"/>
            <a:ext cx="1054543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যেখানে সেখানে ময়লা আর্বজনা না ফেলে নির্দিষ্ট স্থানে ফেলা উচিৎ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39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5301</TotalTime>
  <Words>616</Words>
  <Application>Microsoft Office PowerPoint</Application>
  <PresentationFormat>Widescreen</PresentationFormat>
  <Paragraphs>93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1718</cp:revision>
  <dcterms:created xsi:type="dcterms:W3CDTF">2019-07-25T07:31:36Z</dcterms:created>
  <dcterms:modified xsi:type="dcterms:W3CDTF">2020-07-17T12:54:53Z</dcterms:modified>
</cp:coreProperties>
</file>