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4" r:id="rId4"/>
    <p:sldId id="265" r:id="rId5"/>
    <p:sldId id="284" r:id="rId6"/>
    <p:sldId id="266" r:id="rId7"/>
    <p:sldId id="288" r:id="rId8"/>
    <p:sldId id="267" r:id="rId9"/>
    <p:sldId id="268" r:id="rId10"/>
    <p:sldId id="287" r:id="rId11"/>
    <p:sldId id="289" r:id="rId12"/>
    <p:sldId id="290" r:id="rId13"/>
    <p:sldId id="291" r:id="rId14"/>
    <p:sldId id="277" r:id="rId15"/>
    <p:sldId id="282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06649"/>
    <a:srgbClr val="C5C5C5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84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CB2C-965D-4953-A6B2-D50C34D3C73C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33DB-AF4C-46D5-93E7-42A8C2A5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1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8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2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2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.jahedul78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31">
              <a:schemeClr val="accent2"/>
            </a:gs>
            <a:gs pos="69000">
              <a:schemeClr val="accent5"/>
            </a:gs>
            <a:gs pos="5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227848" y="238539"/>
            <a:ext cx="5964152" cy="6427301"/>
            <a:chOff x="6096000" y="1315556"/>
            <a:chExt cx="520254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6304731" y="2107709"/>
            <a:ext cx="67685" cy="26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138957" y="4566399"/>
            <a:ext cx="35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875" y="4274011"/>
            <a:ext cx="5660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জাহিদুল ইসলাম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দাউদিয়া জি, ইউ সিনিয়র আলিম মাদরাসা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 সুরমা, সিলেট ।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ma.jahedul786@gmail.com</a:t>
            </a:r>
            <a:endParaRPr lang="en-US" dirty="0" smtClean="0"/>
          </a:p>
          <a:p>
            <a:pPr algn="ctr"/>
            <a:r>
              <a:rPr lang="en-US" dirty="0" smtClean="0"/>
              <a:t>Mob: 01714-226487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4" y="1510748"/>
            <a:ext cx="2835004" cy="28850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819" y="169543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9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15714"/>
            <a:ext cx="11762076" cy="50382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45169"/>
            <a:ext cx="173751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7" y="401130"/>
            <a:ext cx="2562225" cy="360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" y="816112"/>
            <a:ext cx="11837010" cy="2550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9" y="3422073"/>
            <a:ext cx="11837010" cy="26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605591"/>
            <a:ext cx="11804073" cy="27472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3350259"/>
            <a:ext cx="11804073" cy="1986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336543"/>
            <a:ext cx="49434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" y="1205350"/>
            <a:ext cx="12001500" cy="38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35527"/>
            <a:ext cx="12192000" cy="5991243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7294632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" y="1399310"/>
            <a:ext cx="11875943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63236"/>
            <a:ext cx="12192000" cy="596353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Documen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Rectangle 1"/>
          <p:cNvSpPr/>
          <p:nvPr/>
        </p:nvSpPr>
        <p:spPr>
          <a:xfrm>
            <a:off x="6388554" y="972351"/>
            <a:ext cx="52838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*** </a:t>
            </a:r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***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8914" y="3076340"/>
            <a:ext cx="5819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মুহব্বত কত প্রকার ও কি কি । এ বিষয়ে একটি হাদীস অর্থসহ মুখস্থ করে খাতায় লিখ 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2233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67" y="237995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2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B0F0"/>
            </a:gs>
            <a:gs pos="46056">
              <a:schemeClr val="accent2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uble Bracket 17">
            <a:extLst>
              <a:ext uri="{FF2B5EF4-FFF2-40B4-BE49-F238E27FC236}">
                <a16:creationId xmlns="" xmlns:a16="http://schemas.microsoft.com/office/drawing/2014/main" id="{EB44F105-70D7-404D-9FC4-8A70FE9F3764}"/>
              </a:ext>
            </a:extLst>
          </p:cNvPr>
          <p:cNvSpPr/>
          <p:nvPr/>
        </p:nvSpPr>
        <p:spPr>
          <a:xfrm>
            <a:off x="0" y="1315556"/>
            <a:ext cx="6020303" cy="4911214"/>
          </a:xfrm>
          <a:prstGeom prst="bracketPair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5000">
                <a:schemeClr val="bg1"/>
              </a:gs>
              <a:gs pos="94000">
                <a:srgbClr val="C5C5C5"/>
              </a:gs>
              <a:gs pos="100000">
                <a:srgbClr val="B4B4B4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5DC82D3-C530-402A-B8AD-DE05B51D6349}"/>
              </a:ext>
            </a:extLst>
          </p:cNvPr>
          <p:cNvSpPr/>
          <p:nvPr/>
        </p:nvSpPr>
        <p:spPr>
          <a:xfrm>
            <a:off x="248721" y="5386911"/>
            <a:ext cx="4940968" cy="672500"/>
          </a:xfrm>
          <a:prstGeom prst="roundRect">
            <a:avLst>
              <a:gd name="adj" fmla="val 50000"/>
            </a:avLst>
          </a:prstGeom>
          <a:solidFill>
            <a:srgbClr val="0070C0">
              <a:alpha val="7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79" y="1674674"/>
            <a:ext cx="3678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মাদরাসা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টিভি তে প্রতিদিন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রাখুন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74" y="4399722"/>
            <a:ext cx="431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আল-ইমরান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533322" y="4797288"/>
            <a:ext cx="4315061" cy="530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67" y="237995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73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13252" y="198783"/>
            <a:ext cx="12192000" cy="6520069"/>
            <a:chOff x="1021080" y="1315556"/>
            <a:chExt cx="1027746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Plaque 7">
              <a:extLst>
                <a:ext uri="{FF2B5EF4-FFF2-40B4-BE49-F238E27FC236}">
                  <a16:creationId xmlns="" xmlns:a16="http://schemas.microsoft.com/office/drawing/2014/main" id="{0F4C2030-C148-4D98-B1F2-7CAE68469609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Left Bracket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lef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111782" y="2184149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277713" y="2515453"/>
            <a:ext cx="54448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পর্ব - </a:t>
            </a:r>
            <a:r>
              <a:rPr lang="bn-IN" sz="36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36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IN" sz="3200" b="1" dirty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 মাজিদ ও তাজভিদ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AE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قران مجيد و </a:t>
            </a:r>
            <a:r>
              <a:rPr lang="ar-AE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تجويد</a:t>
            </a:r>
            <a:r>
              <a:rPr lang="bn-IN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সুরাঃ আল-ইমরান</a:t>
            </a: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আয়াতঃ ৩১-৩২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ভাগ,পৃষ্ঠা নং-২৫৬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8155" y="1777221"/>
            <a:ext cx="24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-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65" y="384313"/>
            <a:ext cx="1571387" cy="2014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67" y="237995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10"/>
            <a:ext cx="12192000" cy="623617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80110"/>
            <a:ext cx="6171697" cy="620683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52" y="6416287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1530" y="1717966"/>
            <a:ext cx="5569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মাজিদের দ্বিতীয় সুরা । সুরাটি মদিনায় অবর্তীন হয়েছে । </a:t>
            </a:r>
          </a:p>
          <a:p>
            <a:pPr algn="ctr"/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রুকু সংখ্যা ২০ </a:t>
            </a: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আয়াত সংখ্যা ২০০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67" y="237995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3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38545"/>
            <a:ext cx="12192000" cy="6331528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17" y="6445620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96" y="1875126"/>
            <a:ext cx="4467225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67" y="2379953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18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318655"/>
            <a:ext cx="12192000" cy="59081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318655"/>
            <a:ext cx="6171697" cy="59081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can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294643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5763" y="860607"/>
            <a:ext cx="4790461" cy="523220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যা শিখব 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03" y="1806814"/>
            <a:ext cx="4862769" cy="11164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21090" y="2590798"/>
            <a:ext cx="1454727" cy="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685763" y="3200400"/>
            <a:ext cx="49736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নামকরন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 নং ৩১-৩২ এর সরল অনুবাদ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 শানে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নুযুল 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 ব্যাখ্যা 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তারকীব 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  ।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67" y="2241404"/>
            <a:ext cx="2088474" cy="203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16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76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3" y="1634835"/>
            <a:ext cx="11500276" cy="3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22325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710122"/>
            <a:ext cx="11457710" cy="35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66255"/>
            <a:ext cx="12192000" cy="60605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66255"/>
            <a:ext cx="6171697" cy="60605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ound Diagonal Corner 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ound2Diag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4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8146" y="628945"/>
            <a:ext cx="3532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BA0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ও বিশ্লেষণ</a:t>
            </a:r>
            <a:endParaRPr lang="en-GB" sz="3200" b="1" dirty="0">
              <a:solidFill>
                <a:srgbClr val="BA0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255" y="1482436"/>
            <a:ext cx="11748655" cy="3166612"/>
            <a:chOff x="166255" y="1482436"/>
            <a:chExt cx="11748655" cy="31666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255" y="1482436"/>
              <a:ext cx="11748655" cy="316661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49380" y="3075709"/>
              <a:ext cx="3269673" cy="1385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wedgeRoundRect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RectCallou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68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৬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661267"/>
            <a:ext cx="3075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অনুবাদঃ-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5" y="1413165"/>
            <a:ext cx="11867284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301</Words>
  <Application>Microsoft Office PowerPoint</Application>
  <PresentationFormat>Widescreen</PresentationFormat>
  <Paragraphs>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Bahnschrift SemiLight</vt:lpstr>
      <vt:lpstr>Calibri</vt:lpstr>
      <vt:lpstr>Calibri Light</vt:lpstr>
      <vt:lpstr>NikoshBAN</vt:lpstr>
      <vt:lpstr>Urdu Typesetting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Jahedul Islam</cp:lastModifiedBy>
  <cp:revision>247</cp:revision>
  <dcterms:created xsi:type="dcterms:W3CDTF">2017-12-08T18:15:06Z</dcterms:created>
  <dcterms:modified xsi:type="dcterms:W3CDTF">2020-06-08T16:17:15Z</dcterms:modified>
</cp:coreProperties>
</file>