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3" r:id="rId4"/>
    <p:sldId id="258" r:id="rId5"/>
    <p:sldId id="257" r:id="rId6"/>
    <p:sldId id="259" r:id="rId7"/>
    <p:sldId id="275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DDDD3-A3F9-4A07-931D-14614A8C30ED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A1E8-A160-4798-B488-4A3F4D90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3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7A1E8-A160-4798-B488-4A3F4D90E7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5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2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5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1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9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004A-9498-4657-99C5-BAF10C32DC1A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9620-A690-45DB-97DF-0EB9F4BDD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9563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5386" y="5915893"/>
            <a:ext cx="11281228" cy="942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7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5582"/>
            <a:ext cx="105156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শালবন বিহার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08" y="0"/>
            <a:ext cx="3950167" cy="307888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68" y="1108364"/>
            <a:ext cx="4182340" cy="3768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1275"/>
            <a:ext cx="3922568" cy="251719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5170054"/>
            <a:ext cx="12192000" cy="163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ময়নামতি-লালমাই পাহাড়ের মধ্যবতী স্থানে এই প্রত্নতাত্ত্বিক আবিষ্কার ‘শালবন বিহার’ অবস্থিত। নিকটবর্তী শালবনপুর গ্রাম ও শালবনের অরণ্য থেকে এ স্থানের নাম। খননকার্যের ফলে এক বিরাট বৌদ্ধমন্দির আবিষ্কৃত হয়েছে।এ বিহারের প্রতি পাশের দেয়াল প্রায় ৫৫০ফুট লম্বা ও সাড়ে ১৬ফুট চওড়া। এখানে ভিক্ষুদের বাসোপযোগী ১১৫টি কক্ষের ধ্বংশাবশেষ আবিষ্কৃত হয়েছে।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8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শালবন বিহারের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রয়েছে। এই বৈশিষ্ট্যগুলি হল-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এটি বৃহৎ বৌদ্ধ মন্দির।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বৌদ্ধ ভিক্ষুদের জন্য পরিকল্পিত আবাসিক ব্যবস্থা।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কারুকার্যখচিত ইট ও টেকসই গড়ন।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(ঘ)পূজা অর্চনার সুব্যবস্থা ও ধর্মসভা আয়জনের জন্য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445582"/>
            <a:ext cx="105156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শালবন বিহারের বৈশিষ্ট্য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9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670"/>
            <a:ext cx="2999509" cy="604693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কোটিলা মুড়া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27"/>
            <a:ext cx="6567054" cy="386541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54" y="0"/>
            <a:ext cx="5624945" cy="425334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3909" y="5708072"/>
            <a:ext cx="12088090" cy="792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শালবন বিহার থেকে তিন মাইল উত্তরে ক্যান্টনমেন্ট এলাকায় আবিষ্কৃত ধ্বংসাবশেষটির নাম কোটিলা মুড়া। খননকার্যের ফলে এখনে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প্রধান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 পাওয়া গেছে।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চারপত্র মুড়া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618" y="1246910"/>
            <a:ext cx="4572001" cy="3519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19" y="90487"/>
            <a:ext cx="4059382" cy="338700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0" y="5647749"/>
            <a:ext cx="12191999" cy="9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কোটিলা মুড়ায় একটি চতুষ্কোণ মন্দির আবিষ্কৃত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এটি কোটিলা মুড়া থেকে প্রায় এক দশমিক পাঁচ মাইল উত্তরে অবস্থিত।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" y="254289"/>
            <a:ext cx="2570018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 বিহার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8" y="499197"/>
            <a:ext cx="8063344" cy="3615603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618" y="5552498"/>
            <a:ext cx="12060382" cy="1028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প্রভাবশালী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আনন্দদেব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২মাইল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বিশ্বযুদ্ধের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288"/>
            <a:ext cx="105156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 ঐশ্বর্য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043"/>
            <a:ext cx="10515600" cy="4907684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পোড়ামাটির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ফলকগুলিতে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বৌদ্ধ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হ্মণ্য দেব-দেবীর মূর্তি খোদিত ছিল। কোটিলা মুড়ার ধ্বংসস্তুপ থেকে অবলোকিতেশ্বরের পাথরের মূর্তি উদ্ধার করা হয়েছে। এখানে ব্রোঞ্জ নির্মিত বুদ্ধমূর্তি পাওয়া গিয়েছে।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 লালমাই পাহাড়ের খননকার্যের বিভিন্ন পর্যায়ে আবিষ্কৃত গুপ্তযুগের ও গুপ্তযুগ পরবর্তিকালের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স্বর্ণ ও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রৌপ্য মিলে ৩৫০টিরও বেশি আবিষ্কৃত মুর্দ্রা ইঙ্গিত দেয় যে,এ অঞ্চলে অন্তত একটি পরিবর্তনশীল মুদ্রাভিত্তিক অর্থনীতি চালু ছিল । কোনো কোনো মুদ্রার গায়ে ষাঁড়ের চিহ্ন,কোনটির গায়ে ধর্ম বিজয়,ললিতাকর লিখা ছিল। মূদ্রার বিপরীত দিকে চন্দ্র ওসূর্যের প্রতীক অংকিত ছিল।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শীতের ছুটিতে তপু তার বন্ধুবান্ধবীর সাথে কুমিল্লার একটি পাহাড়ি অঞ্চলে বেড়াতে যায়। সেখানে খ্রিষ্টীয় অষ্টম শতাব্দী পর্যন্ত বৌদ্ধ সংস্কৃতি ও সভ্যতার বিকাশ ঘটেছিল।</a:t>
            </a:r>
          </a:p>
          <a:p>
            <a:pPr marL="514350" indent="-514350">
              <a:buAutoNum type="arabicParenBoth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 তপুর বেড়াতে যাওয়া সভ্যতাটি কোন সভ্যতাকে ইঙ্গিত করেছে?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মহাস্থানগড়       (খ) উয়ারি বটেশ্বর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পাহাড়পুর          (গ) ময়নামতি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(২) উক্ত সভ্যতাটির ঐতিহাসিক গুরুত্ব হলো-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AutoNum type="romanLcParenBoth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ধ্বংসাবশেষের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AutoNum type="romanLcParenBoth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নৃপতিরা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রেখেছিল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</a:p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ii           (খ)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iii    (গ) ii  ও  iii       (ঘ)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ii  ও iii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55964" y="5685271"/>
            <a:ext cx="346364" cy="36916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89564" y="3274580"/>
            <a:ext cx="346364" cy="36916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0400" cy="51542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143" y="3993696"/>
            <a:ext cx="2674257" cy="1042761"/>
          </a:xfrm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2857" y="5675086"/>
            <a:ext cx="11829143" cy="11829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ময়নামতির সামাজিক ও ঐতিহাসিক গুরুত্ব আলোচনা কর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32412" y="329266"/>
            <a:ext cx="7597588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1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দ্বাদশ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তৃতীয়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(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প্রত্নতত্ত্বের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ভিত্তিতে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বাংলাদেশের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ও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সভ্যতা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ময়নামতি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65" y="1690688"/>
            <a:ext cx="2127477" cy="24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6585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74421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2655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27065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706"/>
            <a:ext cx="10515600" cy="1325563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স্থানরয়েছে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61309" cy="817418"/>
          </a:xfrm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99309"/>
            <a:ext cx="5763490" cy="375458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491" y="1399309"/>
            <a:ext cx="6428509" cy="375458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0" y="5250873"/>
            <a:ext cx="12192000" cy="1607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 শহর থেকে প্রায় ৮কিমি দক্ষিণ-পশ্চিমে ময়নামতি অবস্থিত। ১১ মাইলব্যাপী ময়নামতি লালমাই পাহাড়ের মধ্যবর্তী স্থানে বাংলাদেশের অন্যতম গুরুত্বপূর্ণ প্রত্নতাত্ত্বিক নিদর্শন। ১৯৫৫সালে প্রত্নতাত্ত্বিক বিভাগ এখানে খননকার্য শুরু করেন।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3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706"/>
            <a:ext cx="1051560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‘ময়নামতি’নামের উৎপত্তি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539"/>
          </a:xfrm>
        </p:spPr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অনেকের ধারনা,নিকটবর্তী ময়নামতি নামের এক গ্রামের নামানুসারে এ জায়গার নাম ময়নামতি। আবার অনেকে মনে করেন, রাজা মানিকচন্দ্রের স্ত্রী ময়নামতির কাহিনি এ জায়গার সাথে জড়িত। চন্দ্রবংশীয় রাজা গোবিন্দচন্দ্রের মা রানি ময়নামতির নামানুসারে এ জায়গার নাম ‘ময়নামতি’। রাজা মানিকচন্দ্রের মৃত্যুর পর তিনি অনেককাল মেহেরকুল ও পাটিকারা রাজ্যের শাসনকার্য পরিচালনা করেন। রাষ্ট্র পরিচালনায় তিনি ছিলেন অন্যনসাধারণ জ্ঞানসম্পন্ন। এখানকার পাহাড়ের উত্তারাংশের নাম ময়নামতি ও দক্ষিণাংশের নাম লালমাই।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579</Words>
  <Application>Microsoft Office PowerPoint</Application>
  <PresentationFormat>Widescreen</PresentationFormat>
  <Paragraphs>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Shonar Bangla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ময়নামতি</vt:lpstr>
      <vt:lpstr>শিখনফল</vt:lpstr>
      <vt:lpstr>অবস্থান</vt:lpstr>
      <vt:lpstr>‘ময়নামতি’নামের উৎপত্তি</vt:lpstr>
      <vt:lpstr>শালবন বিহার</vt:lpstr>
      <vt:lpstr>শালবন বিহারের বৈশিষ্ট্য</vt:lpstr>
      <vt:lpstr>কোটিলা মুড়া</vt:lpstr>
      <vt:lpstr>চারপত্র মুড়া</vt:lpstr>
      <vt:lpstr>আনন্দ বিহার</vt:lpstr>
      <vt:lpstr>প্রত্নতাত্ত্বিক ঐশ্বর্য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2020-07-09T23:12:27Z</dcterms:created>
  <dcterms:modified xsi:type="dcterms:W3CDTF">2020-07-13T12:05:10Z</dcterms:modified>
</cp:coreProperties>
</file>