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5" r:id="rId3"/>
    <p:sldId id="258" r:id="rId4"/>
    <p:sldId id="278" r:id="rId5"/>
    <p:sldId id="276" r:id="rId6"/>
    <p:sldId id="263" r:id="rId7"/>
    <p:sldId id="264" r:id="rId8"/>
    <p:sldId id="274" r:id="rId9"/>
    <p:sldId id="273" r:id="rId10"/>
    <p:sldId id="279" r:id="rId11"/>
    <p:sldId id="280" r:id="rId12"/>
    <p:sldId id="284" r:id="rId13"/>
    <p:sldId id="283" r:id="rId14"/>
    <p:sldId id="281" r:id="rId15"/>
    <p:sldId id="282" r:id="rId16"/>
    <p:sldId id="268" r:id="rId17"/>
    <p:sldId id="269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86482" autoAdjust="0"/>
  </p:normalViewPr>
  <p:slideViewPr>
    <p:cSldViewPr>
      <p:cViewPr>
        <p:scale>
          <a:sx n="80" d="100"/>
          <a:sy n="80" d="100"/>
        </p:scale>
        <p:origin x="-105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53C8A-B768-4599-901C-952DA7DACF83}" type="datetimeFigureOut">
              <a:rPr lang="en-US" smtClean="0"/>
              <a:t>2020-07-16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39020-EC32-4AA8-92B6-FD4A0549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83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39020-EC32-4AA8-92B6-FD4A054997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7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2020-07-16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5250"/>
            <a:ext cx="5867400" cy="2057400"/>
          </a:xfrm>
        </p:spPr>
        <p:txBody>
          <a:bodyPr>
            <a:noAutofit/>
          </a:bodyPr>
          <a:lstStyle/>
          <a:p>
            <a:r>
              <a:rPr lang="bn-BD" sz="17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7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n-BD" dirty="0" smtClean="0"/>
          </a:p>
          <a:p>
            <a:endParaRPr lang="en-US" dirty="0"/>
          </a:p>
        </p:txBody>
      </p:sp>
      <p:pic>
        <p:nvPicPr>
          <p:cNvPr id="1026" name="Picture 2" descr="C:\Users\Doel-1612i3\Desktop\hfcg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6934200" cy="381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404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886" y="888808"/>
            <a:ext cx="7772400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*মহানআল্লহ বলেন – আর তাদেরসম্পদে ভিক্ষুকওবঞ্চিতের অধিকার রয়েছে ( সুরা-আয-যারি য়াত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আয়াত-  ১৯)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4038600"/>
            <a:ext cx="7772400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যাতে সম্পদ শুধু তোমাদের অর্থশালীদের মধ্যেই পুঞ্জীভূত না হয় । (সুরা, হাশর আয়াত-৭ 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47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যাকাত হল আর্থিক ইবাদত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নামায যেমন ফরয যাকাত ও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ধনীদের উপর তেমনি ফরয সংক্ষিপ্ত ভাবে বর্ণনা কর 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98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7239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00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914400"/>
            <a:ext cx="3981450" cy="403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914400"/>
            <a:ext cx="391051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50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71628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*যাকত মানুষের আত্নিক প্রশান্তি , নৈতিক উন্নতি সাধন করে 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819400"/>
            <a:ext cx="7391400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*মহানআল্লহতায়ালা বলেন –আপনি তাদের সম্পদ থেকে যাকাত গ্রহন করুন এর মাধ্যমে তাদের পবিত্র করবেন ।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সুরা তওবা –আয়াত ১০৩)</a:t>
            </a:r>
          </a:p>
        </p:txBody>
      </p:sp>
    </p:spTree>
    <p:extLst>
      <p:ext uri="{BB962C8B-B14F-4D97-AF65-F5344CB8AC3E}">
        <p14:creationId xmlns:p14="http://schemas.microsoft.com/office/powerpoint/2010/main" val="1847413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633849"/>
            <a:ext cx="82296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*যাকাত প্রদানের মাধ্যমে মানুষের নৈতিক উন্নতি হয় ব্যাখ্যা কর ।</a:t>
            </a:r>
            <a:endParaRPr lang="bn-BD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838200"/>
            <a:ext cx="22860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দলীয়কাজ</a:t>
            </a:r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5877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3581400"/>
            <a:ext cx="723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যাকাত শব্দের অর্থ কি?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যাকাত কাকে বলে?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যাকাত হলো দরিদ্র লোকের অধিকার ধনীলোকের অনুগ্রহনয় উদ্দীপকের আলোকে বর্ণনাকর।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সামাজিক ও অর্থনৈতিক উন্নয়নে যাকাত গুরুত্ব পূর্ণ ভূমিকা রাখে তোমার মতামত দাও ।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4267200" cy="838200"/>
          </a:xfrm>
        </p:spPr>
        <p:txBody>
          <a:bodyPr>
            <a:no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মূল্যায়্ন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427" y="1221179"/>
            <a:ext cx="2895600" cy="19538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21179"/>
            <a:ext cx="2681691" cy="18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09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4800600" cy="1143000"/>
          </a:xfrm>
        </p:spPr>
        <p:txBody>
          <a:bodyPr>
            <a:noAutofit/>
          </a:bodyPr>
          <a:lstStyle/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1"/>
            <a:ext cx="7848600" cy="16763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 আদায় ধনী ও গরীবের মধ্যে সেতু বন্ধন সৃষ্টি করে- ব্যাখ্যা কর। </a:t>
            </a:r>
          </a:p>
          <a:p>
            <a:pPr marL="0" indent="0" algn="just">
              <a:buNone/>
            </a:pP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2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738986" cy="685799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01930" y="152400"/>
            <a:ext cx="3733800" cy="186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15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7125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886" y="462148"/>
            <a:ext cx="52578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457200" y="2971800"/>
            <a:ext cx="5867400" cy="3124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8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শাহ আলম</a:t>
            </a:r>
          </a:p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নারায়ণতলা মিশন উচ্চ বিদ্যালয়, সুনামগঞ্জ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E-mail: shahlamnmhs@gmail.com</a:t>
            </a:r>
            <a:endParaRPr lang="bn-BD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8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d. Shah Al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84" y="304800"/>
            <a:ext cx="2078736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936289"/>
            <a:ext cx="2037592" cy="193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46874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9067800" cy="6858000"/>
          </a:xfrm>
        </p:spPr>
        <p:txBody>
          <a:bodyPr>
            <a:normAutofit/>
          </a:bodyPr>
          <a:lstStyle/>
          <a:p>
            <a:endParaRPr lang="bn-BD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00100" lvl="2" indent="0">
              <a:buNone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 -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দশম</a:t>
            </a:r>
          </a:p>
          <a:p>
            <a:pPr marL="800100" lvl="2" indent="0">
              <a:buNone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শিক্ষার্থী-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</a:p>
          <a:p>
            <a:pPr marL="800100" lvl="2" indent="0">
              <a:buNone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বিষয়-ইসলাম ও নৈতিক শিক্ষা </a:t>
            </a:r>
          </a:p>
          <a:p>
            <a:pPr marL="800100" lvl="2" indent="0">
              <a:buNone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তৃতীয়  </a:t>
            </a:r>
          </a:p>
          <a:p>
            <a:pPr marL="800100" lvl="2" indent="0">
              <a:buNone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-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bn-BD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00100" lvl="2" indent="0">
              <a:buNone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 – ১৯/ ০৫/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২০২০ </a:t>
            </a:r>
          </a:p>
          <a:p>
            <a:pPr marL="800100" lvl="2" indent="0">
              <a:buNone/>
            </a:pPr>
            <a:endParaRPr lang="bn-BD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228600"/>
            <a:ext cx="53340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8642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3968750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703048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663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20725"/>
            <a:ext cx="32004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46875"/>
            <a:ext cx="304800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9940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29" y="0"/>
            <a:ext cx="9093199" cy="1298575"/>
          </a:xfrm>
        </p:spPr>
        <p:txBody>
          <a:bodyPr>
            <a:noAutofit/>
          </a:bodyPr>
          <a:lstStyle/>
          <a:p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Doel-1612i3\Desktop\jjjjj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790" y="1905000"/>
            <a:ext cx="3331029" cy="414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el-1612i3\Desktop\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367633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33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/>
          <p:cNvSpPr/>
          <p:nvPr/>
        </p:nvSpPr>
        <p:spPr>
          <a:xfrm>
            <a:off x="1475014" y="609600"/>
            <a:ext cx="5889171" cy="1447800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2667000"/>
            <a:ext cx="7315200" cy="3733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ক্ষার্থীরা...</a:t>
            </a:r>
          </a:p>
          <a:p>
            <a:pPr marL="0" indent="0">
              <a:buFont typeface="Arial" pitchFamily="34" charset="0"/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। যাকাতের পরিচয়বলতে পারবে ।                           </a:t>
            </a:r>
          </a:p>
          <a:p>
            <a:pPr marL="0" indent="0">
              <a:buFont typeface="Arial" pitchFamily="34" charset="0"/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। যাকাতের মাধ্যমে ধনী গরীবের মাঝে </a:t>
            </a:r>
            <a:r>
              <a:rPr lang="bn-BD" sz="4000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   </a:t>
            </a:r>
            <a:r>
              <a:rPr lang="bn-BD" sz="400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000" smtClean="0">
                <a:latin typeface="NikoshBAN" panose="02000000000000000000" pitchFamily="2" charset="0"/>
                <a:cs typeface="NikoshBAN" panose="02000000000000000000" pitchFamily="2" charset="0"/>
              </a:rPr>
              <a:t>মন্বয়সাধিতহয়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 পারবে ।  </a:t>
            </a:r>
          </a:p>
          <a:p>
            <a:pPr marL="0" indent="0">
              <a:buFont typeface="Arial" pitchFamily="34" charset="0"/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৩। যাকাতের গুরুত্ব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উপকারিতাবিশ্লেষণ করতে পারবে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785434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6800"/>
            <a:ext cx="6324600" cy="404571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33600" y="52578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যাকাতের হকদার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9975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85800"/>
            <a:ext cx="5715000" cy="55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4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245</Words>
  <Application>Microsoft Office PowerPoint</Application>
  <PresentationFormat>On-screen Show (4:3)</PresentationFormat>
  <Paragraphs>46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আজকের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মূল্যায়্ন</vt:lpstr>
      <vt:lpstr>বাড়ীর কাজ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Windows User</cp:lastModifiedBy>
  <cp:revision>274</cp:revision>
  <dcterms:created xsi:type="dcterms:W3CDTF">2006-08-16T00:00:00Z</dcterms:created>
  <dcterms:modified xsi:type="dcterms:W3CDTF">2020-07-16T14:36:10Z</dcterms:modified>
</cp:coreProperties>
</file>