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72" r:id="rId9"/>
    <p:sldId id="279" r:id="rId10"/>
    <p:sldId id="278" r:id="rId11"/>
    <p:sldId id="277" r:id="rId12"/>
    <p:sldId id="271" r:id="rId13"/>
    <p:sldId id="273" r:id="rId14"/>
    <p:sldId id="280" r:id="rId15"/>
    <p:sldId id="265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A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66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1EAE7-A9DA-456A-A0E6-EE604693C2EC}" type="datetimeFigureOut">
              <a:rPr lang="en-US" smtClean="0"/>
              <a:pPr/>
              <a:t>7/18/2020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F539A-770C-4B79-AC73-98DBE8E6FA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356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8S7VOq3wVw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0"/>
            <a:ext cx="912495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77395"/>
            <a:ext cx="8534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i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স্বাগতম সবাইকে </a:t>
            </a:r>
            <a:endParaRPr lang="en-US" sz="11500" i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" y="76199"/>
            <a:ext cx="8763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পাঠ্য বই এর ৫৮ পৃষ্ঠার এই ছবিগুলো দেখ এবং গণনা কর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0"/>
            <a:ext cx="89916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619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899160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বৃত্তগুলো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গণনা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সংখ্যা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এবং রং কর।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47173" y="983395"/>
            <a:ext cx="144780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১৬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650522" y="1995227"/>
            <a:ext cx="144780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১৭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675643" y="5687307"/>
            <a:ext cx="144780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২০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698252" y="4353581"/>
            <a:ext cx="144780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১৯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650522" y="3087802"/>
            <a:ext cx="144780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১৮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75" y="983395"/>
            <a:ext cx="3817873" cy="866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75" y="1995227"/>
            <a:ext cx="3817873" cy="80962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grpSp>
        <p:nvGrpSpPr>
          <p:cNvPr id="10" name="Group 9"/>
          <p:cNvGrpSpPr/>
          <p:nvPr/>
        </p:nvGrpSpPr>
        <p:grpSpPr>
          <a:xfrm>
            <a:off x="168182" y="3027202"/>
            <a:ext cx="3953847" cy="1001087"/>
            <a:chOff x="160953" y="2998452"/>
            <a:chExt cx="3602042" cy="1192396"/>
          </a:xfrm>
        </p:grpSpPr>
        <p:sp>
          <p:nvSpPr>
            <p:cNvPr id="3" name="Flowchart: Connector 2"/>
            <p:cNvSpPr/>
            <p:nvPr/>
          </p:nvSpPr>
          <p:spPr>
            <a:xfrm>
              <a:off x="1711658" y="3664071"/>
              <a:ext cx="497169" cy="199667"/>
            </a:xfrm>
            <a:prstGeom prst="flowChartConnector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lowchart: Connector 18"/>
            <p:cNvSpPr/>
            <p:nvPr/>
          </p:nvSpPr>
          <p:spPr>
            <a:xfrm>
              <a:off x="181917" y="3660122"/>
              <a:ext cx="463876" cy="199667"/>
            </a:xfrm>
            <a:prstGeom prst="flowChartConnector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Connector 20"/>
            <p:cNvSpPr/>
            <p:nvPr/>
          </p:nvSpPr>
          <p:spPr>
            <a:xfrm>
              <a:off x="926244" y="3664072"/>
              <a:ext cx="463876" cy="199666"/>
            </a:xfrm>
            <a:prstGeom prst="flowChartConnector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lowchart: Connector 21"/>
            <p:cNvSpPr/>
            <p:nvPr/>
          </p:nvSpPr>
          <p:spPr>
            <a:xfrm>
              <a:off x="177599" y="3346099"/>
              <a:ext cx="463876" cy="211438"/>
            </a:xfrm>
            <a:prstGeom prst="flowChartConnector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lowchart: Connector 22"/>
            <p:cNvSpPr/>
            <p:nvPr/>
          </p:nvSpPr>
          <p:spPr>
            <a:xfrm>
              <a:off x="926243" y="3360354"/>
              <a:ext cx="463876" cy="211438"/>
            </a:xfrm>
            <a:prstGeom prst="flowChartConnector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lowchart: Connector 24"/>
            <p:cNvSpPr/>
            <p:nvPr/>
          </p:nvSpPr>
          <p:spPr>
            <a:xfrm>
              <a:off x="1702977" y="3366804"/>
              <a:ext cx="463876" cy="211438"/>
            </a:xfrm>
            <a:prstGeom prst="flowChartConnector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lowchart: Connector 25"/>
            <p:cNvSpPr/>
            <p:nvPr/>
          </p:nvSpPr>
          <p:spPr>
            <a:xfrm>
              <a:off x="2470157" y="3366804"/>
              <a:ext cx="463876" cy="211438"/>
            </a:xfrm>
            <a:prstGeom prst="flowChartConnector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lowchart: Connector 26"/>
            <p:cNvSpPr/>
            <p:nvPr/>
          </p:nvSpPr>
          <p:spPr>
            <a:xfrm>
              <a:off x="3290861" y="3360354"/>
              <a:ext cx="463876" cy="211438"/>
            </a:xfrm>
            <a:prstGeom prst="flowChartConnector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lowchart: Connector 28"/>
            <p:cNvSpPr/>
            <p:nvPr/>
          </p:nvSpPr>
          <p:spPr>
            <a:xfrm>
              <a:off x="2471431" y="2998452"/>
              <a:ext cx="463876" cy="211438"/>
            </a:xfrm>
            <a:prstGeom prst="flowChartConnector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lowchart: Connector 29"/>
            <p:cNvSpPr/>
            <p:nvPr/>
          </p:nvSpPr>
          <p:spPr>
            <a:xfrm>
              <a:off x="3287038" y="3012943"/>
              <a:ext cx="463876" cy="211438"/>
            </a:xfrm>
            <a:prstGeom prst="flowChartConnector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lowchart: Connector 69"/>
            <p:cNvSpPr/>
            <p:nvPr/>
          </p:nvSpPr>
          <p:spPr>
            <a:xfrm>
              <a:off x="2484704" y="3716637"/>
              <a:ext cx="497169" cy="199667"/>
            </a:xfrm>
            <a:prstGeom prst="flowChartConnector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lowchart: Connector 70"/>
            <p:cNvSpPr/>
            <p:nvPr/>
          </p:nvSpPr>
          <p:spPr>
            <a:xfrm>
              <a:off x="3265826" y="3699958"/>
              <a:ext cx="497169" cy="233024"/>
            </a:xfrm>
            <a:prstGeom prst="flowChartConnector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lowchart: Connector 75"/>
            <p:cNvSpPr/>
            <p:nvPr/>
          </p:nvSpPr>
          <p:spPr>
            <a:xfrm>
              <a:off x="160953" y="3991181"/>
              <a:ext cx="497169" cy="199667"/>
            </a:xfrm>
            <a:prstGeom prst="flowChartConnector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lowchart: Connector 76"/>
            <p:cNvSpPr/>
            <p:nvPr/>
          </p:nvSpPr>
          <p:spPr>
            <a:xfrm>
              <a:off x="922571" y="3980465"/>
              <a:ext cx="497169" cy="199667"/>
            </a:xfrm>
            <a:prstGeom prst="flowChartConnector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lowchart: Connector 77"/>
            <p:cNvSpPr/>
            <p:nvPr/>
          </p:nvSpPr>
          <p:spPr>
            <a:xfrm>
              <a:off x="1732997" y="3980465"/>
              <a:ext cx="497169" cy="199667"/>
            </a:xfrm>
            <a:prstGeom prst="flowChartConnector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lowchart: Connector 80"/>
            <p:cNvSpPr/>
            <p:nvPr/>
          </p:nvSpPr>
          <p:spPr>
            <a:xfrm>
              <a:off x="207448" y="3024474"/>
              <a:ext cx="463876" cy="190765"/>
            </a:xfrm>
            <a:prstGeom prst="flowChartConnector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lowchart: Connector 81"/>
            <p:cNvSpPr/>
            <p:nvPr/>
          </p:nvSpPr>
          <p:spPr>
            <a:xfrm>
              <a:off x="939666" y="3022437"/>
              <a:ext cx="463876" cy="211438"/>
            </a:xfrm>
            <a:prstGeom prst="flowChartConnector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lowchart: Connector 82"/>
            <p:cNvSpPr/>
            <p:nvPr/>
          </p:nvSpPr>
          <p:spPr>
            <a:xfrm>
              <a:off x="1716400" y="3022436"/>
              <a:ext cx="463876" cy="211438"/>
            </a:xfrm>
            <a:prstGeom prst="flowChartConnector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30092" y="4289594"/>
            <a:ext cx="3978675" cy="880780"/>
            <a:chOff x="130093" y="4370365"/>
            <a:chExt cx="2607553" cy="1149600"/>
          </a:xfrm>
        </p:grpSpPr>
        <p:sp>
          <p:nvSpPr>
            <p:cNvPr id="20" name="Flowchart: Connector 19"/>
            <p:cNvSpPr/>
            <p:nvPr/>
          </p:nvSpPr>
          <p:spPr>
            <a:xfrm>
              <a:off x="1273061" y="5344818"/>
              <a:ext cx="326405" cy="175147"/>
            </a:xfrm>
            <a:prstGeom prst="flowChartConnector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lowchart: Connector 23"/>
            <p:cNvSpPr/>
            <p:nvPr/>
          </p:nvSpPr>
          <p:spPr>
            <a:xfrm>
              <a:off x="155745" y="5321457"/>
              <a:ext cx="369298" cy="194128"/>
            </a:xfrm>
            <a:prstGeom prst="flowChartConnector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lowchart: Connector 27"/>
            <p:cNvSpPr/>
            <p:nvPr/>
          </p:nvSpPr>
          <p:spPr>
            <a:xfrm>
              <a:off x="1860932" y="5305402"/>
              <a:ext cx="358358" cy="194128"/>
            </a:xfrm>
            <a:prstGeom prst="flowChartConnector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lowchart: Connector 33"/>
            <p:cNvSpPr/>
            <p:nvPr/>
          </p:nvSpPr>
          <p:spPr>
            <a:xfrm>
              <a:off x="1875547" y="4728653"/>
              <a:ext cx="327963" cy="171065"/>
            </a:xfrm>
            <a:prstGeom prst="flowChartConnector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lowchart: Connector 34"/>
            <p:cNvSpPr/>
            <p:nvPr/>
          </p:nvSpPr>
          <p:spPr>
            <a:xfrm>
              <a:off x="1277010" y="4740676"/>
              <a:ext cx="343213" cy="188623"/>
            </a:xfrm>
            <a:prstGeom prst="flowChartConnector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lowchart: Connector 35"/>
            <p:cNvSpPr/>
            <p:nvPr/>
          </p:nvSpPr>
          <p:spPr>
            <a:xfrm>
              <a:off x="721262" y="4710243"/>
              <a:ext cx="317211" cy="187970"/>
            </a:xfrm>
            <a:prstGeom prst="flowChartConnector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lowchart: Connector 36"/>
            <p:cNvSpPr/>
            <p:nvPr/>
          </p:nvSpPr>
          <p:spPr>
            <a:xfrm>
              <a:off x="142530" y="4710242"/>
              <a:ext cx="420602" cy="171065"/>
            </a:xfrm>
            <a:prstGeom prst="flowChartConnector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lowchart: Connector 37"/>
            <p:cNvSpPr/>
            <p:nvPr/>
          </p:nvSpPr>
          <p:spPr>
            <a:xfrm>
              <a:off x="2384729" y="4728655"/>
              <a:ext cx="352917" cy="186688"/>
            </a:xfrm>
            <a:prstGeom prst="flowChartConnector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lowchart: Connector 38"/>
            <p:cNvSpPr/>
            <p:nvPr/>
          </p:nvSpPr>
          <p:spPr>
            <a:xfrm>
              <a:off x="2424685" y="4412519"/>
              <a:ext cx="294205" cy="171064"/>
            </a:xfrm>
            <a:prstGeom prst="flowChartConnector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lowchart: Connector 40"/>
            <p:cNvSpPr/>
            <p:nvPr/>
          </p:nvSpPr>
          <p:spPr>
            <a:xfrm>
              <a:off x="1274746" y="4412516"/>
              <a:ext cx="347743" cy="171067"/>
            </a:xfrm>
            <a:prstGeom prst="flowChartConnector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lowchart: Connector 41"/>
            <p:cNvSpPr/>
            <p:nvPr/>
          </p:nvSpPr>
          <p:spPr>
            <a:xfrm>
              <a:off x="719281" y="4396071"/>
              <a:ext cx="340487" cy="198743"/>
            </a:xfrm>
            <a:prstGeom prst="flowChartConnector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lowchart: Connector 42"/>
            <p:cNvSpPr/>
            <p:nvPr/>
          </p:nvSpPr>
          <p:spPr>
            <a:xfrm>
              <a:off x="130093" y="4397264"/>
              <a:ext cx="420602" cy="171065"/>
            </a:xfrm>
            <a:prstGeom prst="flowChartConnector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lowchart: Connector 43"/>
            <p:cNvSpPr/>
            <p:nvPr/>
          </p:nvSpPr>
          <p:spPr>
            <a:xfrm>
              <a:off x="1834828" y="5029861"/>
              <a:ext cx="331800" cy="171065"/>
            </a:xfrm>
            <a:prstGeom prst="flowChartConnector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lowchart: Connector 44"/>
            <p:cNvSpPr/>
            <p:nvPr/>
          </p:nvSpPr>
          <p:spPr>
            <a:xfrm>
              <a:off x="1300826" y="5058314"/>
              <a:ext cx="249088" cy="165514"/>
            </a:xfrm>
            <a:prstGeom prst="flowChartConnector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lowchart: Connector 45"/>
            <p:cNvSpPr/>
            <p:nvPr/>
          </p:nvSpPr>
          <p:spPr>
            <a:xfrm>
              <a:off x="728400" y="5014839"/>
              <a:ext cx="310073" cy="192871"/>
            </a:xfrm>
            <a:prstGeom prst="flowChartConnector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lowchart: Connector 46"/>
            <p:cNvSpPr/>
            <p:nvPr/>
          </p:nvSpPr>
          <p:spPr>
            <a:xfrm>
              <a:off x="130093" y="5029862"/>
              <a:ext cx="420602" cy="171065"/>
            </a:xfrm>
            <a:prstGeom prst="flowChartConnector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lowchart: Connector 78"/>
            <p:cNvSpPr/>
            <p:nvPr/>
          </p:nvSpPr>
          <p:spPr>
            <a:xfrm>
              <a:off x="2375187" y="5058313"/>
              <a:ext cx="352917" cy="183973"/>
            </a:xfrm>
            <a:prstGeom prst="flowChartConnector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lowchart: Connector 79"/>
            <p:cNvSpPr/>
            <p:nvPr/>
          </p:nvSpPr>
          <p:spPr>
            <a:xfrm>
              <a:off x="738644" y="5312481"/>
              <a:ext cx="284307" cy="204123"/>
            </a:xfrm>
            <a:prstGeom prst="flowChartConnector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lowchart: Connector 89"/>
            <p:cNvSpPr/>
            <p:nvPr/>
          </p:nvSpPr>
          <p:spPr>
            <a:xfrm>
              <a:off x="1834828" y="4370365"/>
              <a:ext cx="344726" cy="171065"/>
            </a:xfrm>
            <a:prstGeom prst="flowChartConnector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68182" y="5479227"/>
            <a:ext cx="3927078" cy="1094366"/>
            <a:chOff x="157255" y="5549454"/>
            <a:chExt cx="2900556" cy="1313573"/>
          </a:xfrm>
        </p:grpSpPr>
        <p:sp>
          <p:nvSpPr>
            <p:cNvPr id="31" name="Flowchart: Connector 30"/>
            <p:cNvSpPr/>
            <p:nvPr/>
          </p:nvSpPr>
          <p:spPr>
            <a:xfrm>
              <a:off x="192362" y="6260996"/>
              <a:ext cx="354472" cy="211508"/>
            </a:xfrm>
            <a:prstGeom prst="flowChartConnector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lowchart: Connector 55"/>
            <p:cNvSpPr/>
            <p:nvPr/>
          </p:nvSpPr>
          <p:spPr>
            <a:xfrm>
              <a:off x="2687240" y="6304883"/>
              <a:ext cx="363689" cy="209178"/>
            </a:xfrm>
            <a:prstGeom prst="flowChartConnector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lowchart: Connector 56"/>
            <p:cNvSpPr/>
            <p:nvPr/>
          </p:nvSpPr>
          <p:spPr>
            <a:xfrm>
              <a:off x="2087989" y="6304883"/>
              <a:ext cx="438778" cy="209178"/>
            </a:xfrm>
            <a:prstGeom prst="flowChartConnector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lowchart: Connector 57"/>
            <p:cNvSpPr/>
            <p:nvPr/>
          </p:nvSpPr>
          <p:spPr>
            <a:xfrm>
              <a:off x="1470744" y="6286798"/>
              <a:ext cx="312780" cy="227263"/>
            </a:xfrm>
            <a:prstGeom prst="flowChartConnector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lowchart: Connector 58"/>
            <p:cNvSpPr/>
            <p:nvPr/>
          </p:nvSpPr>
          <p:spPr>
            <a:xfrm>
              <a:off x="796140" y="6299177"/>
              <a:ext cx="339216" cy="209178"/>
            </a:xfrm>
            <a:prstGeom prst="flowChartConnector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lowchart: Connector 59"/>
            <p:cNvSpPr/>
            <p:nvPr/>
          </p:nvSpPr>
          <p:spPr>
            <a:xfrm>
              <a:off x="185717" y="5937055"/>
              <a:ext cx="361118" cy="192881"/>
            </a:xfrm>
            <a:prstGeom prst="flowChartConnector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Flowchart: Connector 60"/>
            <p:cNvSpPr/>
            <p:nvPr/>
          </p:nvSpPr>
          <p:spPr>
            <a:xfrm>
              <a:off x="814948" y="5937054"/>
              <a:ext cx="320408" cy="239563"/>
            </a:xfrm>
            <a:prstGeom prst="flowChartConnector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lowchart: Connector 61"/>
            <p:cNvSpPr/>
            <p:nvPr/>
          </p:nvSpPr>
          <p:spPr>
            <a:xfrm>
              <a:off x="2673981" y="5937055"/>
              <a:ext cx="383053" cy="239562"/>
            </a:xfrm>
            <a:prstGeom prst="flowChartConnector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lowchart: Connector 62"/>
            <p:cNvSpPr/>
            <p:nvPr/>
          </p:nvSpPr>
          <p:spPr>
            <a:xfrm>
              <a:off x="2064041" y="5967438"/>
              <a:ext cx="438778" cy="209178"/>
            </a:xfrm>
            <a:prstGeom prst="flowChartConnector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lowchart: Connector 63"/>
            <p:cNvSpPr/>
            <p:nvPr/>
          </p:nvSpPr>
          <p:spPr>
            <a:xfrm>
              <a:off x="1429049" y="5960395"/>
              <a:ext cx="331003" cy="192882"/>
            </a:xfrm>
            <a:prstGeom prst="flowChartConnector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lowchart: Connector 64"/>
            <p:cNvSpPr/>
            <p:nvPr/>
          </p:nvSpPr>
          <p:spPr>
            <a:xfrm>
              <a:off x="2673981" y="5549454"/>
              <a:ext cx="383053" cy="209178"/>
            </a:xfrm>
            <a:prstGeom prst="flowChartConnector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lowchart: Connector 65"/>
            <p:cNvSpPr/>
            <p:nvPr/>
          </p:nvSpPr>
          <p:spPr>
            <a:xfrm>
              <a:off x="2065635" y="5549454"/>
              <a:ext cx="438778" cy="209178"/>
            </a:xfrm>
            <a:prstGeom prst="flowChartConnector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lowchart: Connector 66"/>
            <p:cNvSpPr/>
            <p:nvPr/>
          </p:nvSpPr>
          <p:spPr>
            <a:xfrm>
              <a:off x="1426339" y="5590035"/>
              <a:ext cx="325073" cy="209178"/>
            </a:xfrm>
            <a:prstGeom prst="flowChartConnector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lowchart: Connector 67"/>
            <p:cNvSpPr/>
            <p:nvPr/>
          </p:nvSpPr>
          <p:spPr>
            <a:xfrm>
              <a:off x="788828" y="5549454"/>
              <a:ext cx="346528" cy="209178"/>
            </a:xfrm>
            <a:prstGeom prst="flowChartConnector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lowchart: Connector 68"/>
            <p:cNvSpPr/>
            <p:nvPr/>
          </p:nvSpPr>
          <p:spPr>
            <a:xfrm>
              <a:off x="157255" y="5581273"/>
              <a:ext cx="389580" cy="198505"/>
            </a:xfrm>
            <a:prstGeom prst="flowChartConnector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lowchart: Connector 83"/>
            <p:cNvSpPr/>
            <p:nvPr/>
          </p:nvSpPr>
          <p:spPr>
            <a:xfrm>
              <a:off x="2193459" y="6646562"/>
              <a:ext cx="358358" cy="211438"/>
            </a:xfrm>
            <a:prstGeom prst="flowChartConnector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lowchart: Connector 85"/>
            <p:cNvSpPr/>
            <p:nvPr/>
          </p:nvSpPr>
          <p:spPr>
            <a:xfrm>
              <a:off x="1495692" y="6640951"/>
              <a:ext cx="289387" cy="211439"/>
            </a:xfrm>
            <a:prstGeom prst="flowChartConnector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lowchart: Connector 86"/>
            <p:cNvSpPr/>
            <p:nvPr/>
          </p:nvSpPr>
          <p:spPr>
            <a:xfrm>
              <a:off x="796140" y="6640951"/>
              <a:ext cx="358358" cy="211438"/>
            </a:xfrm>
            <a:prstGeom prst="flowChartConnector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lowchart: Connector 87"/>
            <p:cNvSpPr/>
            <p:nvPr/>
          </p:nvSpPr>
          <p:spPr>
            <a:xfrm>
              <a:off x="225927" y="6646562"/>
              <a:ext cx="358358" cy="211438"/>
            </a:xfrm>
            <a:prstGeom prst="flowChartConnector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lowchart: Connector 90"/>
            <p:cNvSpPr/>
            <p:nvPr/>
          </p:nvSpPr>
          <p:spPr>
            <a:xfrm>
              <a:off x="2717324" y="6646562"/>
              <a:ext cx="340487" cy="216465"/>
            </a:xfrm>
            <a:prstGeom prst="flowChartConnector">
              <a:avLst/>
            </a:prstGeom>
            <a:solidFill>
              <a:srgbClr val="FF00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1371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72" grpId="0" animBg="1"/>
      <p:bldP spid="73" grpId="0" animBg="1"/>
      <p:bldP spid="74" grpId="0" animBg="1"/>
      <p:bldP spid="7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76200"/>
            <a:ext cx="7239000" cy="83099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নিচের সংখ্যাগুলো লিখ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533400" y="1234273"/>
            <a:ext cx="2133600" cy="1962150"/>
          </a:xfrm>
          <a:prstGeom prst="wedgeEllipseCallou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১৬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3581400" y="1234273"/>
            <a:ext cx="2133600" cy="2028825"/>
          </a:xfrm>
          <a:prstGeom prst="wedgeEllipseCallou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১৭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685800" y="4038600"/>
            <a:ext cx="2362200" cy="2133600"/>
          </a:xfrm>
          <a:prstGeom prst="wedgeEllipseCallou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6477000" y="1234273"/>
            <a:ext cx="2133600" cy="1933575"/>
          </a:xfrm>
          <a:prstGeom prst="wedgeEllipseCallou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১৮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5115448" y="4038600"/>
            <a:ext cx="2438400" cy="2133600"/>
          </a:xfrm>
          <a:prstGeom prst="wedgeEllipseCallou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২০ 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78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974387"/>
            <a:ext cx="8991600" cy="13234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শিক্ষার্থীরা ৫৮ পৃষ্ঠার ছবি দেখে সংখ্যা গণনা 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লিখ এবং বৃত্তগুলো রং কর । (১৬-২০)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90800" y="0"/>
            <a:ext cx="40386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62200"/>
            <a:ext cx="8991600" cy="4419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884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23930"/>
            <a:ext cx="55626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সংখ্যা গণনার খেলা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839200" cy="187642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33" y="3124200"/>
            <a:ext cx="8936334" cy="3581397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457200" y="5358825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রেজা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" y="5878286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মিনা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2060749" y="5390496"/>
            <a:ext cx="304800" cy="30480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3048000" y="5336830"/>
            <a:ext cx="457200" cy="412131"/>
          </a:xfrm>
          <a:prstGeom prst="mathMultiply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4221564" y="5910943"/>
            <a:ext cx="304800" cy="30480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3046325" y="5910943"/>
            <a:ext cx="304800" cy="30480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5181600" y="5390496"/>
            <a:ext cx="304800" cy="30480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6172200" y="5390496"/>
            <a:ext cx="304800" cy="30480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4221564" y="5390496"/>
            <a:ext cx="304800" cy="30480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>
            <a:off x="6172200" y="5910943"/>
            <a:ext cx="304800" cy="30480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/>
          <p:cNvSpPr/>
          <p:nvPr/>
        </p:nvSpPr>
        <p:spPr>
          <a:xfrm>
            <a:off x="5272035" y="5910943"/>
            <a:ext cx="304800" cy="30480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ltiply 16"/>
          <p:cNvSpPr/>
          <p:nvPr/>
        </p:nvSpPr>
        <p:spPr>
          <a:xfrm>
            <a:off x="1984549" y="5910943"/>
            <a:ext cx="457200" cy="412131"/>
          </a:xfrm>
          <a:prstGeom prst="mathMultiply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253234" y="5207710"/>
            <a:ext cx="1281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৪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56231" y="5723711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৪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94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262094"/>
            <a:ext cx="6405351" cy="1200329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i="1" dirty="0" smtClean="0">
                <a:latin typeface="NikoshBAN" pitchFamily="2" charset="0"/>
                <a:cs typeface="NikoshBAN" pitchFamily="2" charset="0"/>
              </a:rPr>
              <a:t>বাড়ীর </a:t>
            </a:r>
            <a:r>
              <a:rPr lang="bn-IN" sz="7200" i="1" dirty="0" smtClean="0">
                <a:latin typeface="NikoshBAN" pitchFamily="2" charset="0"/>
                <a:cs typeface="NikoshBAN" pitchFamily="2" charset="0"/>
              </a:rPr>
              <a:t>কাজ </a:t>
            </a:r>
            <a:endParaRPr lang="en-US" sz="72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026" y="1796980"/>
            <a:ext cx="8686800" cy="175432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bn-BD" sz="5400" b="1" i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১৬-২০ পর্যন্ত সংখ্যা গণনা করে খাতায় লিখবে </a:t>
            </a:r>
            <a:r>
              <a:rPr lang="bn-BD" sz="4400" b="1" i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62094"/>
            <a:ext cx="1685499" cy="1396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00" y="3733800"/>
            <a:ext cx="8695900" cy="304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5425" y="76200"/>
            <a:ext cx="6845205" cy="156966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9600" b="1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IN" sz="5400" b="1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i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752600"/>
            <a:ext cx="9067800" cy="5105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9679892">
            <a:off x="219933" y="2627724"/>
            <a:ext cx="36707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9600" b="1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6375" y="152400"/>
            <a:ext cx="6477000" cy="1107996"/>
          </a:xfrm>
          <a:prstGeom prst="rect">
            <a:avLst/>
          </a:prstGeom>
          <a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 w="57150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bn-IN" sz="6600" b="1" i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6600" b="1" i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1471910"/>
            <a:ext cx="8991600" cy="526297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মাকসুদা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আক্তার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গেইট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খাগড়াছড়ি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471910"/>
            <a:ext cx="2514600" cy="22618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640" y="1143000"/>
            <a:ext cx="8991600" cy="470898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i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IN" sz="6000" i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 প্রথম</a:t>
            </a:r>
            <a:r>
              <a:rPr lang="bn-IN" sz="6000" i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6000" i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bn-IN" sz="6000" i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IN" sz="60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প্রাথমিক গণিত </a:t>
            </a:r>
          </a:p>
          <a:p>
            <a:pPr algn="ctr"/>
            <a:r>
              <a:rPr lang="bn-BD" sz="6000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6000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পাঠঃ অধ্যায়ঃ ১</a:t>
            </a:r>
            <a:r>
              <a:rPr lang="bn-BD" sz="6000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 </a:t>
            </a:r>
            <a:endParaRPr lang="bn-IN" sz="6000" i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i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IN" sz="6000" i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bn-BD" sz="6000" i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সংখ্যা (১১-২০)</a:t>
            </a:r>
          </a:p>
          <a:p>
            <a:pPr algn="ctr"/>
            <a:r>
              <a:rPr lang="bn-IN" sz="60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bn-BD" sz="60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ঃ ৫</a:t>
            </a:r>
            <a:r>
              <a:rPr lang="bn-BD" sz="6000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8</a:t>
            </a:r>
            <a:r>
              <a:rPr lang="bn-BD" sz="60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i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45" y="1219200"/>
            <a:ext cx="257321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43200" y="72181"/>
            <a:ext cx="4648200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0175" y="76200"/>
            <a:ext cx="6400800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b="1" i="1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i="1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517" y="1295399"/>
            <a:ext cx="9086850" cy="458587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২.1.2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গণনা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২.3.1.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গুচ্ছ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(১-৫০পর্যন্ত)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গণনা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৩.1.1.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উপকরণগুচ্ছের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ধারণাকে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(১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৫০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পর্যন্ত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)।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৩.2.1. 1থেকে ৫০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গণনা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৩.3.1. ১০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গণনা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৫.1.1.  1থেকে ৫০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৫.2.1  1থেকে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৫০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অংকে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1051" y="51916"/>
            <a:ext cx="7734300" cy="1015663"/>
          </a:xfrm>
          <a:prstGeom prst="rect">
            <a:avLst/>
          </a:prstGeom>
          <a:ln/>
          <a:scene3d>
            <a:camera prst="perspectiveRelaxedModerately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i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6000" b="1" i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i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6000" b="1" i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i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6000" b="1" i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i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6000" b="1" i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i="1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6000" b="1" i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6000" b="1" i="1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2600" y="3200400"/>
            <a:ext cx="56388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www.youtube.com/watch?v=N8S7VOq3wVw</a:t>
            </a:r>
            <a:endParaRPr lang="bn-BD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4187"/>
            <a:ext cx="6400800" cy="1569660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</a:t>
            </a:r>
            <a:r>
              <a:rPr lang="bn-IN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250" y="1694822"/>
            <a:ext cx="8953500" cy="1754326"/>
          </a:xfrm>
          <a:prstGeom prst="rect">
            <a:avLst/>
          </a:prstGeom>
          <a:ln/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i="1" dirty="0" smtClean="0">
                <a:latin typeface="NikoshBAN" pitchFamily="2" charset="0"/>
                <a:cs typeface="NikoshBAN" pitchFamily="2" charset="0"/>
              </a:rPr>
              <a:t>সংখ্যা </a:t>
            </a:r>
            <a:r>
              <a:rPr lang="en-US" sz="5400" i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5400" i="1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5400" i="1" dirty="0">
                <a:latin typeface="NikoshBAN" pitchFamily="2" charset="0"/>
                <a:cs typeface="NikoshBAN" pitchFamily="2" charset="0"/>
              </a:rPr>
              <a:t>6</a:t>
            </a:r>
            <a:r>
              <a:rPr lang="bn-BD" sz="5400" i="1" dirty="0" smtClean="0">
                <a:latin typeface="NikoshBAN" pitchFamily="2" charset="0"/>
                <a:cs typeface="NikoshBAN" pitchFamily="2" charset="0"/>
              </a:rPr>
              <a:t>- 20</a:t>
            </a:r>
            <a:r>
              <a:rPr lang="en-US" sz="5400" i="1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en-US" sz="5400" i="1" dirty="0" err="1" smtClean="0">
                <a:latin typeface="NikoshBAN" pitchFamily="2" charset="0"/>
                <a:cs typeface="NikoshBAN" pitchFamily="2" charset="0"/>
              </a:rPr>
              <a:t>গণনা</a:t>
            </a:r>
            <a:r>
              <a:rPr lang="en-US" sz="54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i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5400" i="1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5400" i="1" dirty="0" err="1" smtClean="0">
                <a:latin typeface="NikoshBAN" pitchFamily="2" charset="0"/>
                <a:cs typeface="NikoshBAN" pitchFamily="2" charset="0"/>
              </a:rPr>
              <a:t>রংকরা</a:t>
            </a:r>
            <a:r>
              <a:rPr lang="en-US" sz="5400" i="1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54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i="1" dirty="0" err="1" smtClean="0"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5400" i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i="1" dirty="0" err="1" smtClean="0"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54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i="1" dirty="0" smtClean="0">
                <a:latin typeface="NikoshBAN" pitchFamily="2" charset="0"/>
                <a:cs typeface="NikoshBAN" pitchFamily="2" charset="0"/>
              </a:rPr>
              <a:t>। (পৃষ্ঠা -৫৮ )</a:t>
            </a:r>
            <a:endParaRPr lang="en-US" sz="4400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505200"/>
            <a:ext cx="8953500" cy="3319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47625"/>
            <a:ext cx="9067800" cy="76944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এসো আমরা নিচের ছবিগুলো দেখি </a:t>
            </a:r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 গণনা করি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7600" y="3310920"/>
            <a:ext cx="15240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7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0" y="3337022"/>
            <a:ext cx="1495425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8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05500" y="6247271"/>
            <a:ext cx="1700212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20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0600" y="6226583"/>
            <a:ext cx="1590675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9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3900" y="3324880"/>
            <a:ext cx="14097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6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914400"/>
            <a:ext cx="2743200" cy="2286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914400"/>
            <a:ext cx="2933700" cy="2286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14400"/>
            <a:ext cx="2819400" cy="22860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3" y="4038600"/>
            <a:ext cx="3495677" cy="21336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038600"/>
            <a:ext cx="3429000" cy="2133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1915"/>
            <a:ext cx="9119335" cy="646331"/>
          </a:xfrm>
          <a:prstGeom prst="rect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শিক্ষার্থীরা পাঠ্য বই এর ৫8পৃঃ এই ছবিগুলো দেখ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গণনা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4" y="764772"/>
            <a:ext cx="4533691" cy="295935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8" name="TextBox 17"/>
          <p:cNvSpPr txBox="1"/>
          <p:nvPr/>
        </p:nvSpPr>
        <p:spPr>
          <a:xfrm>
            <a:off x="3342561" y="2905019"/>
            <a:ext cx="1217106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১৬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764772"/>
            <a:ext cx="4080047" cy="295935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5" name="TextBox 24"/>
          <p:cNvSpPr txBox="1"/>
          <p:nvPr/>
        </p:nvSpPr>
        <p:spPr>
          <a:xfrm>
            <a:off x="7617275" y="2819400"/>
            <a:ext cx="1217106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১৭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30" y="3871964"/>
            <a:ext cx="2875398" cy="28194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867" y="3886199"/>
            <a:ext cx="2895599" cy="281940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715" y="3866102"/>
            <a:ext cx="2870934" cy="28194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29" name="TextBox 28"/>
          <p:cNvSpPr txBox="1"/>
          <p:nvPr/>
        </p:nvSpPr>
        <p:spPr>
          <a:xfrm>
            <a:off x="4731099" y="5867399"/>
            <a:ext cx="1217106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১৯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76400" y="5867396"/>
            <a:ext cx="1217106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১৮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790397" y="5836034"/>
            <a:ext cx="1217106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২০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39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  <p:bldP spid="25" grpId="0" animBg="1"/>
      <p:bldP spid="29" grpId="0" animBg="1"/>
      <p:bldP spid="30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0" y="1751763"/>
            <a:ext cx="6553200" cy="165735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986224"/>
            <a:ext cx="1005671" cy="8286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76200" y="152400"/>
            <a:ext cx="8991600" cy="144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আমরা কীভাবে আপেলগুলোর সংখ্যাকে কার্ডের মাধ্যমে প্রকাশ করতে পারি ?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289" y="1967802"/>
            <a:ext cx="970503" cy="84207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81400"/>
            <a:ext cx="1066800" cy="9906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3581400"/>
            <a:ext cx="1104900" cy="9906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477" y="3581400"/>
            <a:ext cx="1002323" cy="9906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" name="TextBox 8"/>
          <p:cNvSpPr txBox="1"/>
          <p:nvPr/>
        </p:nvSpPr>
        <p:spPr>
          <a:xfrm>
            <a:off x="106345" y="5870338"/>
            <a:ext cx="14478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১৬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84838" y="5862556"/>
            <a:ext cx="14478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১৭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27035" y="5890174"/>
            <a:ext cx="1513115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১৮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0" y="5916132"/>
            <a:ext cx="14478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১৯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26084" y="5916131"/>
            <a:ext cx="1349829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২০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497" y="3581400"/>
            <a:ext cx="1002323" cy="9906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796" y="3581400"/>
            <a:ext cx="1002323" cy="9906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615" y="3550418"/>
            <a:ext cx="1002323" cy="9906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98" y="3550418"/>
            <a:ext cx="1002323" cy="9906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724400"/>
            <a:ext cx="1002323" cy="9906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13121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7207</TotalTime>
  <Words>277</Words>
  <Application>Microsoft Office PowerPoint</Application>
  <PresentationFormat>On-screen Show (4:3)</PresentationFormat>
  <Paragraphs>72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Garden</dc:creator>
  <cp:lastModifiedBy>Dell</cp:lastModifiedBy>
  <cp:revision>747</cp:revision>
  <dcterms:created xsi:type="dcterms:W3CDTF">2006-08-16T00:00:00Z</dcterms:created>
  <dcterms:modified xsi:type="dcterms:W3CDTF">2020-07-18T15:21:27Z</dcterms:modified>
</cp:coreProperties>
</file>