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58" r:id="rId4"/>
    <p:sldId id="259" r:id="rId5"/>
    <p:sldId id="260" r:id="rId6"/>
    <p:sldId id="262" r:id="rId7"/>
    <p:sldId id="261" r:id="rId8"/>
    <p:sldId id="263" r:id="rId9"/>
    <p:sldId id="270" r:id="rId10"/>
    <p:sldId id="264" r:id="rId11"/>
    <p:sldId id="267" r:id="rId12"/>
    <p:sldId id="271" r:id="rId13"/>
    <p:sldId id="265" r:id="rId14"/>
    <p:sldId id="268" r:id="rId15"/>
    <p:sldId id="272" r:id="rId16"/>
    <p:sldId id="266" r:id="rId17"/>
    <p:sldId id="269" r:id="rId18"/>
    <p:sldId id="273" r:id="rId19"/>
    <p:sldId id="274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স্বাগতম </a:t>
            </a:r>
            <a:endParaRPr lang="en-US" sz="13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৭ মার্চ এর ভাষণের কিছু অংশ জেনে নিই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56357"/>
            <a:ext cx="9144000" cy="600164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ভূট্টো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এসেছিলেন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গেলেন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আলোচনার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দরজা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নেতাদের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করলাম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আপনারা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আসুন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বসুন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আলাপ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শাসনতন্ত্র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মেম্বাররা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কসাইখানা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অ্যাসম্বলি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মেরে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অ্যাসম্বলিতে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পেশোয়ার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করাচি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দোকান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বললাম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অ্যাসম্বলি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চলবে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অ্যাসম্বলি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ইয়াহিয়া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প্রেসিডেন্ট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অ্যাসম্বলি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ডেকেছিলেন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বললাম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ভুট্টো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যাবেন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৩৫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আসলেন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হঠা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দেয়া হলো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এদেশের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প্রতিবাদমুখর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উঠল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  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805844"/>
            <a:ext cx="9144000" cy="105215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প্রশ্নঃ-০১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মেম্বাররা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কসাইখানা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অ্যাসেম্বলি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।”- এ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উক্তিটি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91026_152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103_1113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999" cy="92333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৭ মার্চ এর ভাষণের কিছু অংশ জেনে নিই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914400"/>
            <a:ext cx="9143999" cy="5755422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আমি বললাম , 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শান্তি পুর্ণভাবে আপনারা হরতাল পালন করুন । আমি বললাম , আপনারা কল-কারখানা সবকিছু বন্ধ করে দেন । জনগণ সারা দিল । আপনার ইচ্ছায় জনগণ  রাস্তায় বেরিয়ে পড়লো , তারা শান্তিপুর্নভাবে সংগ্রাম চালিয়ে যাবার জন্য স্থির প্রতিজ্ঞাবদ্ধ হলো । কী পেলাম আমরা ? আমরা পয়সা দিয়ে অস্ত্র কিনেছি বহিঃশস্ত্রুর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আক্রমন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দেশকে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অস্ত্র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গরিব-দুঃখী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নিরস্ত্র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বিরূদ্ধে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বুকের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পাকিস্তানে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সংখ্যাগুরু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বাঙ্গালিরা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যখনই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ক্ষমতায়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করেছি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তখনই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ঝাপিয়ে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পড়েছে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 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73005"/>
            <a:ext cx="9144000" cy="138499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প্রশ্নঃ-০২  “আমরা পাকিস্তানে সংখ্যাগুরু – আমরা বাঙ্গালীরা যখনই ক্ষমতায় যাবার চেষ্টা করেছি  তখনই  তারা আমাদের উপর  ঝাপিয়ে পড়েছে ।”-এ উক্তিটি কার এবং কেন করেছিলেন ?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91026_151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নিরব পাঠ </a:t>
            </a:r>
            <a:endParaRPr lang="en-US" sz="8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9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999" cy="830997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৭ মার্চ এর ভাষণের কিছু অংশ জেনে নিই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38200"/>
            <a:ext cx="9143999" cy="6001643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টেলিফোনে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বলেছিলাম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জেনারেল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ইয়াহিয়া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প্রেসিডেন্ট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গরিবের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বুকের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কোল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হত্যা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আসুন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দেখুন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নাকি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স্বীকার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করেছি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রাউন্ড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কনফারেন্স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আগেই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দিয়াছি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রাউন্ড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বসবো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যারা আমার মানুষের বুকের রক্ত নিয়েছে , তাদের সাথে বসবো ?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হঠা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ৎ আমার সাথে পরামর্শ না করে পাঁচ ঘন্টা  গোপন বৈঠক করে যে বক্তৃতা তিনি করেছেন তাতে সমস্ত দোষ তিনি আমার উপর দিয়েছেন , বাংলার মানুষের উপর দিয়েছেন । 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73005"/>
            <a:ext cx="9144000" cy="138499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প্রশ্নঃ-০৩ “হঠাৎ আমার সাথে পরামর্শ না করে পাঁচ ঘন্টা গোপন বৈঠক করে যে বক্তৃতা তিনি দিয়েছেন তাতে সমস্ত দোষ তিনি আমার উপর দিয়েছেন ,বাংলার মানুষের উপর  দিয়েছেন ।” – এ উক্তিটি কে এবং কেন করেছিলেন ?   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80325_121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মূল্যায়ন -০১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25689"/>
            <a:ext cx="9144000" cy="563231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-০১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১৯৬৯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পতন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ইয়াহিয়া খানের              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ভুট্টোর       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আইয়ুব খানের                ঘ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টিক্কা খানের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প্রশ্নঃ-০২ - আমাদের পয়সা দিয়ে কেনা অস্ত্র ব্যবহৃত হয়েছে ? 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দেশ রক্ষার  জন্য      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নিরস্র মানুষের ওপর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আত্নরক্ষার জন্য        ঘ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মন্ত্রী পরিষদের ওপর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প্রশ্নঃ-০৩ - অ্যাসেম্বলিতে যোগ দিতে কতজন সদস্য পশ্চিম পাকিস্তান থেকে এসেছিলেন ?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২৫ জন                 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৩৫ জন   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৪০ জন         ঘ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৫৫ জন   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43000" y="24384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724400" y="35052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62600" y="57150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মূল্যায়ন-০২ 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64134"/>
            <a:ext cx="9144000" cy="569386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প্রশ্নঃ-০৪-১৯৭১ সালে পাকিস্তানের জাতীয় পরিষদের অধিবেশন সম্পর্কে প্রযোজ্য – </a:t>
            </a:r>
          </a:p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.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বঙ্গবন্ধু এ অধিবেশনে যোগ দিয়েছিলেন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 .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৩রা মার্চ ঢাকায় অধিবেশন ডাকা হয়েছিল  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১লা মার্চ অধিবেশন স্থগিত ঘোষনা করা হয়েছিল </a:t>
            </a:r>
          </a:p>
          <a:p>
            <a:pPr algn="ctr"/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ও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ii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খ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iii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ii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ও 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  ঘ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ও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প্রশ্ন- ০৫- অ্যাসম্বলিতে না আসার জন্য ভুট্টো সাহেব পশ্চিম পাকিস্তানের মেম্বারদের যা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 ভয় দেখান – </a:t>
            </a:r>
          </a:p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মেরে ফেলা হবে 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ii.  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দোকান বন্ধ করে দেওয়া হবে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iii.  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 থেকে বহিঃস্কার করা হবে </a:t>
            </a:r>
          </a:p>
          <a:p>
            <a:pPr algn="ctr"/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ও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ii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খ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ও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iii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</a:t>
            </a:r>
          </a:p>
          <a:p>
            <a:pPr algn="ctr"/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ও 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ঘ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,  ii    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iii     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0" y="3352800"/>
            <a:ext cx="4572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52600" y="5867400"/>
            <a:ext cx="4572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বিনয়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কোলা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০১৭১৭৭৫৪৮০৭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inoy s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828800"/>
            <a:ext cx="1673352" cy="1728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বাড়ীর কাজ-০১  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বাড়ীর কাজ-০২ </a:t>
            </a:r>
            <a:endParaRPr lang="en-US" sz="80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5509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লক্ষ লক্ষ মুক্তিকামী মানুষের আত্নত্যাগ আর সংগ্রামের মাধ্যমে বাঙ্গালী অর্জন করেছে স্বাধীনতা । তৎকালীন পাকিস্তানী সরকারের বিরুদ্ধে কঠোর প্রতিবাদের অনুপ্রেরণা বঙ্গবন্ধু শেখ মুজিবুর রহমানের ঐতিহাসিক ৭ মার্চের  ভাষণ । এই ভাষণ যেন বাংঙ্গালীর রক্তে আগুন ধরিয়ে দেয় , তাঁরা ঝাপিয়ে পড়ে মুক্তিযুদ্ধে । অর্জিত হয় স্বাধীনতা । এ জন্য এ ভাষণকে বাঙ্গালী জাতির মুক্তির সনদ বলা হয় ।     </a:t>
            </a:r>
            <a:endParaRPr lang="en-US" sz="44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25689"/>
            <a:ext cx="9144000" cy="563231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সৃজনশীল প্রশ্নসমূহ  </a:t>
            </a:r>
          </a:p>
          <a:p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  বঙ্গবন্ধু শেখ মুজিবুর রহমানের ঐতিহাসিক ভাষণ কত মিনিটের ছিল ? </a:t>
            </a:r>
          </a:p>
          <a:p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  বঙ্গবন্ধুর ৭ মার্চের ভাষণকে ঐতিহাসিক ভাষণ বলা হয়েছে কেন ? </a:t>
            </a:r>
            <a:endParaRPr lang="en-US" sz="3600" b="1" dirty="0" smtClean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  উদ্দীপকে বর্নিত বিষয়ের সংগে ‘এবারের সংগ্রাম স্বাধীনতার সংগ্রাম’ প্রবন্ধের সাদৃশ্য দেখাও । </a:t>
            </a:r>
          </a:p>
          <a:p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 উদ্দীপকে উল্লিখিত ‘৭  মার্চের ভাষণ যেন বাঙ্গালীর রক্তে আগুন ধরিয়ে দেয় ।’- উক্তিটি তোমার পঠিত ‘এবারের সংগ্রাম স্বাথীনতার সংগ্রাম’ প্রবন্ধের আলোকে বিশ্লেষণ কর ।  </a:t>
            </a:r>
            <a:endParaRPr lang="en-US" sz="36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বাড়ীর কাজ-০৩  </a:t>
            </a:r>
            <a:endParaRPr lang="en-US" sz="72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13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47801"/>
            <a:ext cx="9144000" cy="5410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শ্রেণীঃ ৮ম </a:t>
            </a:r>
          </a:p>
          <a:p>
            <a:pPr algn="ctr"/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 ১ম পত্র </a:t>
            </a:r>
          </a:p>
          <a:p>
            <a:pPr algn="ctr"/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(গদ্যাংশ)</a:t>
            </a:r>
          </a:p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1৮-০৭-২০২০ইং 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4724400" cy="2667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371600"/>
            <a:ext cx="4419600" cy="2667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5" name="Picture 4" descr="download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14800"/>
            <a:ext cx="4648200" cy="27432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4114800"/>
            <a:ext cx="4419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আরও কিছু ছবি দেখি</a:t>
            </a:r>
            <a:endParaRPr lang="en-US" sz="6600" b="1" dirty="0"/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0"/>
            <a:ext cx="5334000" cy="2667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143000"/>
            <a:ext cx="3810000" cy="29718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6" name="Picture 5" descr="sheikh-mujib-march-7-speech-w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3000"/>
            <a:ext cx="5257800" cy="29718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4191000"/>
            <a:ext cx="3810000" cy="2667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8800"/>
            <a:ext cx="9144000" cy="501675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“এবারের সংগ্রাম স্বাধীনতার সংগাম”</a:t>
            </a:r>
            <a:endParaRPr lang="bn-BD" sz="96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-শেখ মুজিবুর রহমান</a:t>
            </a:r>
          </a:p>
          <a:p>
            <a:pPr algn="ctr"/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(২য় অংশ)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বঙ্গবন্ধুর ৭ মার্চের ভাষণ আংশিক বলতে পারবে ।</a:t>
            </a:r>
          </a:p>
          <a:p>
            <a:pPr marL="742950" indent="-742950"/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পাকিস্তানী শাসকগোষ্টীর শোষণ ও জুলুমের চিত্র তুলে ধরতে পারবে ।</a:t>
            </a:r>
          </a:p>
          <a:p>
            <a:pPr marL="742950" indent="-742950"/>
            <a:r>
              <a:rPr lang="bn-BD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পাকিস্তানী শাসকগোষ্টীর ষড়যন্ত্রের কথা জানতে পারবে। 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কিছু নুতন শব্দ জেনে নিই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71600"/>
            <a:ext cx="2590800" cy="121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অ্যাসেম্বলি  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667000"/>
            <a:ext cx="2590800" cy="121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সংখ্যাগুরু 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962400"/>
            <a:ext cx="2590800" cy="121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হরতাল </a:t>
            </a:r>
            <a:endParaRPr lang="en-US" sz="8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410200"/>
            <a:ext cx="2590800" cy="121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বহিঃশত্রু 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5638800"/>
            <a:ext cx="3048000" cy="121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বাহিরের শত্রু 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4114800"/>
            <a:ext cx="3048000" cy="152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ন্যায্য  দাবী আদায়ের লক্ষ্যে সব কিছু বন্ধ করে দেওয়া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0" y="2819400"/>
            <a:ext cx="3048000" cy="121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সংখ্যাগরিষ্ট 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1447800"/>
            <a:ext cx="3048000" cy="121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অধিবেশন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267200" y="1828800"/>
            <a:ext cx="978408" cy="762000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038600" y="3048000"/>
            <a:ext cx="978408" cy="762000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038600" y="4267200"/>
            <a:ext cx="978408" cy="762000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038600" y="5791200"/>
            <a:ext cx="978408" cy="762000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80325_120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955</Words>
  <Application>Microsoft Office PowerPoint</Application>
  <PresentationFormat>On-screen Show (4:3)</PresentationFormat>
  <Paragraphs>83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BINAY</dc:creator>
  <cp:lastModifiedBy>BINAY</cp:lastModifiedBy>
  <cp:revision>67</cp:revision>
  <dcterms:created xsi:type="dcterms:W3CDTF">2006-08-16T00:00:00Z</dcterms:created>
  <dcterms:modified xsi:type="dcterms:W3CDTF">2020-07-18T17:14:10Z</dcterms:modified>
</cp:coreProperties>
</file>