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60" r:id="rId3"/>
    <p:sldId id="261" r:id="rId4"/>
    <p:sldId id="262" r:id="rId5"/>
    <p:sldId id="289" r:id="rId6"/>
    <p:sldId id="283" r:id="rId7"/>
    <p:sldId id="284" r:id="rId8"/>
    <p:sldId id="285" r:id="rId9"/>
    <p:sldId id="286" r:id="rId10"/>
    <p:sldId id="287" r:id="rId11"/>
    <p:sldId id="288" r:id="rId12"/>
    <p:sldId id="281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817ED8-6803-475D-B58C-480469AD1860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450E-DAE1-4716-B2F0-4D2F1170A2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15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450E-DAE1-4716-B2F0-4D2F1170A2C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36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450E-DAE1-4716-B2F0-4D2F1170A2C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66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450E-DAE1-4716-B2F0-4D2F1170A2C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54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450E-DAE1-4716-B2F0-4D2F1170A2C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71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90000">
              <a:srgbClr val="FF0300">
                <a:lumMod val="37000"/>
                <a:lumOff val="63000"/>
              </a:srgbClr>
            </a:gs>
            <a:gs pos="100000">
              <a:srgbClr val="4D0808"/>
            </a:gs>
          </a:gsLst>
          <a:lin ang="5400000" scaled="0"/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14475" y="1295400"/>
            <a:ext cx="6115050" cy="329642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en-US" sz="2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2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 </a:t>
            </a:r>
            <a:endParaRPr lang="en-US" sz="2000" b="1" dirty="0" smtClean="0">
              <a:ln w="6600">
                <a:solidFill>
                  <a:schemeClr val="accent2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 </a:t>
            </a:r>
            <a:r>
              <a:rPr lang="en-US" sz="2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endParaRPr lang="en-US" sz="2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 flipV="1">
            <a:off x="457200" y="-807719"/>
            <a:ext cx="8229600" cy="45719"/>
          </a:xfrm>
        </p:spPr>
        <p:txBody>
          <a:bodyPr>
            <a:normAutofit fontScale="90000"/>
          </a:bodyPr>
          <a:lstStyle/>
          <a:p>
            <a:r>
              <a:rPr lang="bn-BD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33400"/>
            <a:ext cx="6248400" cy="3048001"/>
          </a:xfrm>
        </p:spPr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3581399"/>
            <a:ext cx="6172200" cy="1143000"/>
          </a:xfr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</p:spPr>
        <p:txBody>
          <a:bodyPr>
            <a:noAutofit/>
          </a:bodyPr>
          <a:lstStyle/>
          <a:p>
            <a:r>
              <a:rPr lang="bn-BD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হয়ত অধিক মুক্তিপাগল</a:t>
            </a:r>
          </a:p>
          <a:p>
            <a:r>
              <a:rPr lang="bn-BD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সহস্র শহিদের ।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untitled-4_4176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3705" y="0"/>
            <a:ext cx="6170295" cy="3047999"/>
          </a:xfrm>
          <a:prstGeom prst="rect">
            <a:avLst/>
          </a:prstGeom>
          <a:ln w="19050">
            <a:solidFill>
              <a:srgbClr val="C00000"/>
            </a:solidFill>
          </a:ln>
        </p:spPr>
      </p:pic>
      <p:cxnSp>
        <p:nvCxnSpPr>
          <p:cNvPr id="5" name="Straight Connector 4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609600" y="142164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895066" y="152400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5800" y="-914400"/>
            <a:ext cx="75438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371600" y="7193281"/>
            <a:ext cx="6400800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pic>
        <p:nvPicPr>
          <p:cNvPr id="4" name="Picture 3" descr="hj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75431" y="3276652"/>
            <a:ext cx="2763669" cy="31241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dgfhjg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3716" y="45998"/>
            <a:ext cx="5486400" cy="2976929"/>
          </a:xfrm>
          <a:prstGeom prst="rect">
            <a:avLst/>
          </a:prstGeom>
          <a:ln>
            <a:solidFill>
              <a:srgbClr val="C0000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6219966" y="3751430"/>
            <a:ext cx="2819399" cy="12003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বইয়ের ১৪ পৃষ্ঠা দেখ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635688" y="4322309"/>
            <a:ext cx="1600200" cy="58569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89044" y="142164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92624" y="142164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600200" y="990599"/>
            <a:ext cx="3048000" cy="1272381"/>
          </a:xfr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  <a:ln>
            <a:noFill/>
          </a:ln>
        </p:spPr>
        <p:txBody>
          <a:bodyPr>
            <a:noAutofit/>
          </a:bodyPr>
          <a:lstStyle/>
          <a:p>
            <a:r>
              <a:rPr lang="bn-BD" u="sng" dirty="0" smtClean="0">
                <a:latin typeface="NikoshBAN" pitchFamily="2" charset="0"/>
                <a:cs typeface="NikoshBAN" pitchFamily="2" charset="0"/>
              </a:rPr>
              <a:t>দলীয়  কাজ</a:t>
            </a:r>
            <a:endParaRPr lang="en-US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87054" y="2895600"/>
            <a:ext cx="6934200" cy="3505200"/>
          </a:xfr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  <a:ln>
            <a:noFill/>
          </a:ln>
        </p:spPr>
        <p:txBody>
          <a:bodyPr>
            <a:noAutofit/>
          </a:bodyPr>
          <a:lstStyle/>
          <a:p>
            <a:pPr>
              <a:buNone/>
            </a:pPr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দল-ক= মুক্তির ছড়াটি পাঁচ বার আবৃতি কর। </a:t>
            </a:r>
          </a:p>
          <a:p>
            <a:pPr>
              <a:buNone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দল-খ=মুক্তির ছড়াটি তিন বার আবৃতি কর।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bvhbh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3254" y="49170"/>
            <a:ext cx="3048000" cy="2213811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7" name="Straight Connector 6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33400" y="142164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52333" y="152400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603" y="1905000"/>
            <a:ext cx="8077200" cy="1905000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দল-ক=আমাদের দেশকে সোনার বাংলাদেশ বলি কেন ? </a:t>
            </a:r>
          </a:p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দল-খ =নবীন যাত্রী কারা ?</a:t>
            </a:r>
            <a:endParaRPr lang="en-US" sz="36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                        </a:t>
            </a:r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28600" y="0"/>
            <a:ext cx="0" cy="6858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3400" y="0"/>
            <a:ext cx="0" cy="68580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38200" y="0"/>
            <a:ext cx="0" cy="68580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38200" y="152401"/>
            <a:ext cx="6705600" cy="421227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13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   </a:t>
            </a:r>
            <a:r>
              <a:rPr lang="bn-BD" sz="13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533400"/>
            <a:ext cx="8229600" cy="45719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 পরিচিতি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981200" y="1752600"/>
            <a:ext cx="7162800" cy="3886200"/>
          </a:xfr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সোহাগ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চৌধুরী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bn-BD" sz="44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শিক্ষক</a:t>
            </a:r>
          </a:p>
          <a:p>
            <a:pPr algn="ctr">
              <a:buNone/>
            </a:pP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দাউদপুর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সরকারি প্রাথমিক বিদ্যালয়</a:t>
            </a:r>
          </a:p>
          <a:p>
            <a:pPr algn="ctr">
              <a:buNone/>
            </a:pP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নবাবগঞ্জ </a:t>
            </a:r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,দিনাজপুর</a:t>
            </a:r>
            <a:r>
              <a:rPr lang="bn-BD" sz="44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4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98979" y="685800"/>
            <a:ext cx="3048000" cy="584775"/>
          </a:xfrm>
          <a:prstGeom prst="rect">
            <a:avLst/>
          </a:prstGeo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  <a:ln w="28575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r>
              <a:rPr lang="bn-BD" sz="3200" u="sng" dirty="0" smtClean="0">
                <a:latin typeface="NikoshBAN" pitchFamily="2" charset="0"/>
                <a:cs typeface="NikoshBAN" pitchFamily="2" charset="0"/>
              </a:rPr>
              <a:t> শিক্ষক পরিচিতি</a:t>
            </a:r>
            <a:endParaRPr lang="en-US" sz="3200" u="sng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228600"/>
            <a:ext cx="0" cy="54102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85800" y="228600"/>
            <a:ext cx="0" cy="5410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14400" y="228600"/>
            <a:ext cx="0" cy="54102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09800"/>
            <a:ext cx="7391400" cy="3581400"/>
          </a:xfrm>
          <a:gradFill flip="none" rotWithShape="1">
            <a:gsLst>
              <a:gs pos="12000">
                <a:srgbClr val="FF0000"/>
              </a:gs>
              <a:gs pos="46000">
                <a:srgbClr val="92D050"/>
              </a:gs>
              <a:gs pos="100000">
                <a:schemeClr val="accent2">
                  <a:lumMod val="10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28575"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Autofit/>
          </a:bodyPr>
          <a:lstStyle/>
          <a:p>
            <a:pPr algn="l"/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     :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800" b="1" dirty="0">
                <a:latin typeface="NikoshBAN" pitchFamily="2" charset="0"/>
                <a:cs typeface="NikoshBAN" pitchFamily="2" charset="0"/>
              </a:rPr>
              <a:t>৪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র্থ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    :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বাংলা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48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   :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মুক্তির </a:t>
            </a:r>
            <a:r>
              <a:rPr lang="bn-BD" sz="4800" b="1" dirty="0" smtClean="0">
                <a:latin typeface="NikoshBAN" pitchFamily="2" charset="0"/>
                <a:cs typeface="NikoshBAN" pitchFamily="2" charset="0"/>
              </a:rPr>
              <a:t>ছড়া। 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000" b="1" dirty="0" smtClean="0">
                <a:latin typeface="NikoshBAN" pitchFamily="2" charset="0"/>
                <a:cs typeface="NikoshBAN" pitchFamily="2" charset="0"/>
              </a:rPr>
            </a:b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880416"/>
            <a:ext cx="3276600" cy="70788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FFFF00"/>
              </a:gs>
            </a:gsLst>
            <a:lin ang="0" scaled="1"/>
            <a:tileRect/>
          </a:gradFill>
          <a:ln w="28575"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4000" b="1" u="sng" dirty="0" smtClean="0"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4000" b="1" u="sng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228600"/>
            <a:ext cx="0" cy="54102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85800" y="228600"/>
            <a:ext cx="0" cy="54102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14400" y="228600"/>
            <a:ext cx="0" cy="54102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0257" y="228600"/>
            <a:ext cx="2819400" cy="1447799"/>
          </a:xfrm>
          <a:gradFill>
            <a:gsLst>
              <a:gs pos="0">
                <a:srgbClr val="FF0000"/>
              </a:gs>
              <a:gs pos="50000">
                <a:schemeClr val="accent5">
                  <a:lumMod val="20000"/>
                  <a:lumOff val="80000"/>
                  <a:shade val="67500"/>
                  <a:satMod val="115000"/>
                </a:schemeClr>
              </a:gs>
              <a:gs pos="100000">
                <a:srgbClr val="00B050"/>
              </a:gs>
            </a:gsLst>
            <a:lin ang="5400000" scaled="1"/>
          </a:gradFill>
          <a:ln w="28575">
            <a:noFill/>
          </a:ln>
        </p:spPr>
        <p:txBody>
          <a:bodyPr>
            <a:normAutofit fontScale="90000"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শিখন ফল 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6651" y="2209800"/>
            <a:ext cx="6710149" cy="3429000"/>
          </a:xfrm>
          <a:gradFill flip="none" rotWithShape="1">
            <a:gsLst>
              <a:gs pos="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rgbClr val="FFFF00"/>
              </a:gs>
            </a:gsLst>
            <a:lin ang="10800000" scaled="1"/>
            <a:tileRect/>
          </a:gradFill>
          <a:ln w="28575">
            <a:noFill/>
          </a:ln>
        </p:spPr>
        <p:txBody>
          <a:bodyPr>
            <a:noAutofit/>
          </a:bodyPr>
          <a:lstStyle/>
          <a:p>
            <a:endParaRPr lang="bn-BD" sz="36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১। ছড়া শুনে মুলভাব বুঝতে পারবে । </a:t>
            </a: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২।পাঠ্য ছড়া সঠিক ছন্দে আবৃত্তি  করতে পারবে।</a:t>
            </a: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৩।ছন্দ ঠিক রেখে প্রমিত উচ্চারনে ওস্বাভাবিক গতিতে ছড়া পড়তে পারবে ।        </a:t>
            </a: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28600"/>
            <a:ext cx="0" cy="54102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685800" y="228600"/>
            <a:ext cx="0" cy="5410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14400" y="228600"/>
            <a:ext cx="0" cy="54102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 rot="10800000" flipV="1">
            <a:off x="3200400" y="175915"/>
            <a:ext cx="2743200" cy="762000"/>
          </a:xfrm>
        </p:spPr>
        <p:txBody>
          <a:bodyPr>
            <a:no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		‍ মুক্তির ছড়া 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gfv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0" y="1957748"/>
            <a:ext cx="3686175" cy="2133600"/>
          </a:xfrm>
        </p:spPr>
      </p:pic>
      <p:pic>
        <p:nvPicPr>
          <p:cNvPr id="7" name="Picture 6" descr="1975124_549378338511236_81032993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7992" y="1938698"/>
            <a:ext cx="3838575" cy="21526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457700" y="795696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সানাউল হক</a:t>
            </a:r>
            <a:endParaRPr lang="en-US" sz="2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4146" y="4711130"/>
            <a:ext cx="3344888" cy="707886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0800000" scaled="1"/>
            <a:tileRect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খাঁচার ভিতরে পাখি 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60391" y="4730180"/>
            <a:ext cx="3233392" cy="707886"/>
          </a:xfrm>
          <a:prstGeom prst="rect">
            <a:avLst/>
          </a:prstGeom>
          <a:gradFill>
            <a:gsLst>
              <a:gs pos="0">
                <a:srgbClr val="FF0000"/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rgbClr val="FFFF00"/>
              </a:gs>
            </a:gsLst>
            <a:lin ang="10800000" scaled="1"/>
          </a:gra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খাঁচার  বাহিরে পাখি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5400000" flipH="1" flipV="1">
            <a:off x="6305550" y="3829050"/>
            <a:ext cx="838200" cy="381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56132" y="142164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8983" y="142164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5800" y="-2286000"/>
            <a:ext cx="77724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4677" y="3200400"/>
            <a:ext cx="3749723" cy="1259006"/>
          </a:xfrm>
          <a:gradFill>
            <a:gsLst>
              <a:gs pos="37000">
                <a:srgbClr val="00B05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তোমার বাংলা আমার বাংলা</a:t>
            </a:r>
          </a:p>
          <a:p>
            <a:pPr algn="l"/>
            <a:r>
              <a:rPr lang="bn-BD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সোনার বাংলাদেশ-   </a:t>
            </a:r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8402" y="172871"/>
            <a:ext cx="2045447" cy="2847953"/>
          </a:xfrm>
          <a:prstGeom prst="rect">
            <a:avLst/>
          </a:prstGeom>
          <a:ln>
            <a:noFill/>
          </a:ln>
        </p:spPr>
      </p:pic>
      <p:pic>
        <p:nvPicPr>
          <p:cNvPr id="5" name="Picture 4" descr="imagasa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3600" y="21609"/>
            <a:ext cx="3200400" cy="2847953"/>
          </a:xfrm>
          <a:prstGeom prst="rect">
            <a:avLst/>
          </a:prstGeom>
          <a:ln>
            <a:noFill/>
          </a:ln>
        </p:spPr>
      </p:pic>
      <p:pic>
        <p:nvPicPr>
          <p:cNvPr id="8" name="Picture 7" descr="1926735_826671070698269_1849570878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52760" y="4459406"/>
            <a:ext cx="4363944" cy="2362200"/>
          </a:xfrm>
          <a:prstGeom prst="rect">
            <a:avLst/>
          </a:prstGeom>
          <a:ln>
            <a:noFill/>
          </a:ln>
        </p:spPr>
      </p:pic>
      <p:cxnSp>
        <p:nvCxnSpPr>
          <p:cNvPr id="11" name="Straight Connector 10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57367" y="142164"/>
            <a:ext cx="19334" cy="67056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990600" y="116006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5800" y="-1295400"/>
            <a:ext cx="7772400" cy="381001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5257800" cy="1295400"/>
          </a:xfrm>
          <a:gradFill>
            <a:gsLst>
              <a:gs pos="37000">
                <a:srgbClr val="FF0000"/>
              </a:gs>
              <a:gs pos="84000">
                <a:srgbClr val="00B050"/>
              </a:gs>
              <a:gs pos="70000">
                <a:schemeClr val="accent3">
                  <a:lumMod val="100000"/>
                </a:schemeClr>
              </a:gs>
            </a:gsLst>
            <a:path path="circle">
              <a:fillToRect l="100000" b="100000"/>
            </a:path>
          </a:gradFill>
        </p:spPr>
        <p:txBody>
          <a:bodyPr>
            <a:noAutofit/>
          </a:bodyPr>
          <a:lstStyle/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সবুজ সোনালি ফিরোজা রুপালি</a:t>
            </a:r>
          </a:p>
          <a:p>
            <a:pPr algn="l"/>
            <a:r>
              <a:rPr lang="bn-BD" sz="36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রুপের নেই তো শেষ। </a:t>
            </a:r>
            <a:endParaRPr lang="en-US" sz="36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926735_826671070698269_1849570878_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4726" y="0"/>
            <a:ext cx="2666999" cy="32004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6" name="Picture 5" descr="fdf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27060" y="0"/>
            <a:ext cx="2667000" cy="3200400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7" name="Picture 6" descr="1901427_816488865049823_2051960131_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90599" y="0"/>
            <a:ext cx="2819401" cy="3124200"/>
          </a:xfrm>
          <a:prstGeom prst="rect">
            <a:avLst/>
          </a:prstGeom>
          <a:ln>
            <a:solidFill>
              <a:srgbClr val="C00000"/>
            </a:solidFill>
          </a:ln>
        </p:spPr>
      </p:pic>
      <p:cxnSp>
        <p:nvCxnSpPr>
          <p:cNvPr id="8" name="Straight Connector 7"/>
          <p:cNvCxnSpPr/>
          <p:nvPr/>
        </p:nvCxnSpPr>
        <p:spPr>
          <a:xfrm flipH="1">
            <a:off x="162067" y="0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330674" y="0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11507" y="0"/>
            <a:ext cx="19334" cy="670560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685800"/>
            <a:ext cx="6705600" cy="2686050"/>
          </a:xfrm>
        </p:spPr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00200" y="2945642"/>
            <a:ext cx="6400800" cy="1066800"/>
          </a:xfrm>
          <a:ln>
            <a:noFill/>
          </a:ln>
        </p:spPr>
        <p:txBody>
          <a:bodyPr>
            <a:noAutofit/>
          </a:bodyPr>
          <a:lstStyle/>
          <a:p>
            <a:r>
              <a:rPr lang="bn-BD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আমি তো মরেছি যতবার যায় মরা,</a:t>
            </a:r>
          </a:p>
          <a:p>
            <a:r>
              <a:rPr lang="bn-BD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নবীন যাত্রী তোমাকে শোনাই ছড়া।</a:t>
            </a:r>
            <a:endParaRPr lang="en-US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 descr="100_19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68203" y="13932"/>
            <a:ext cx="3657600" cy="28194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2" descr="C:\Users\PTI_DNJ\Desktop\Milon\Picture\Rifat p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7403" y="3962400"/>
            <a:ext cx="2438400" cy="2819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Picture 3" descr="C:\Users\PTI_DNJ\Desktop\Poet Sanaul Hok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77403" y="13932"/>
            <a:ext cx="2590800" cy="2819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cxnSp>
        <p:nvCxnSpPr>
          <p:cNvPr id="7" name="Straight Connector 6"/>
          <p:cNvCxnSpPr/>
          <p:nvPr/>
        </p:nvCxnSpPr>
        <p:spPr>
          <a:xfrm flipH="1">
            <a:off x="304800" y="142164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48755" y="152400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83043" y="152400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3962400" y="-1524000"/>
            <a:ext cx="44958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3505932"/>
            <a:ext cx="6324600" cy="1599468"/>
          </a:xfrm>
        </p:spPr>
        <p:txBody>
          <a:bodyPr>
            <a:noAutofit/>
          </a:bodyPr>
          <a:lstStyle/>
          <a:p>
            <a:r>
              <a:rPr lang="bn-BD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এদেশ আমার এদেশ তোমার </a:t>
            </a:r>
          </a:p>
          <a:p>
            <a:r>
              <a:rPr lang="bn-BD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সবিশেষ মুজিবের, </a:t>
            </a:r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ma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81600" y="0"/>
            <a:ext cx="3962400" cy="3184072"/>
          </a:xfrm>
          <a:prstGeom prst="rect">
            <a:avLst/>
          </a:prstGeom>
        </p:spPr>
      </p:pic>
      <p:pic>
        <p:nvPicPr>
          <p:cNvPr id="5" name="Picture 4" descr="g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4806" y="0"/>
            <a:ext cx="4406794" cy="3184072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H="1">
            <a:off x="152400" y="0"/>
            <a:ext cx="19334" cy="6705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411287" y="0"/>
            <a:ext cx="19334" cy="67056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272176" y="0"/>
            <a:ext cx="19334" cy="6705600"/>
          </a:xfrm>
          <a:prstGeom prst="line">
            <a:avLst/>
          </a:prstGeom>
          <a:ln w="762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152</Words>
  <Application>Microsoft Office PowerPoint</Application>
  <PresentationFormat>On-screen Show (4:3)</PresentationFormat>
  <Paragraphs>48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</vt:lpstr>
      <vt:lpstr>শিক্ষক পরিচিতি </vt:lpstr>
      <vt:lpstr> শ্রেনি      :   ৪র্থ বিষয়     :   বাংলা  পাঠ       :    মুক্তির ছড়া।    </vt:lpstr>
      <vt:lpstr>শিখন ফল </vt:lpstr>
      <vt:lpstr>  ‍ মুক্তির ছড়া  </vt:lpstr>
      <vt:lpstr>PowerPoint Presentation</vt:lpstr>
      <vt:lpstr>PowerPoint Presentation</vt:lpstr>
      <vt:lpstr> </vt:lpstr>
      <vt:lpstr>PowerPoint Presentation</vt:lpstr>
      <vt:lpstr> </vt:lpstr>
      <vt:lpstr>PowerPoint Presentation</vt:lpstr>
      <vt:lpstr>দলীয়  কাজ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PTI_DNJ</dc:creator>
  <cp:lastModifiedBy>Daudpur-GPS</cp:lastModifiedBy>
  <cp:revision>240</cp:revision>
  <dcterms:created xsi:type="dcterms:W3CDTF">2006-08-16T00:00:00Z</dcterms:created>
  <dcterms:modified xsi:type="dcterms:W3CDTF">2019-12-02T12:49:17Z</dcterms:modified>
</cp:coreProperties>
</file>