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Source Sans Pro" pitchFamily="34" charset="0"/>
      <p:regular r:id="rId20"/>
      <p:bold r:id="rId21"/>
      <p:italic r:id="rId22"/>
      <p:boldItalic r:id="rId23"/>
    </p:embeddedFont>
    <p:embeddedFont>
      <p:font typeface="Roboto Slab" pitchFamily="2" charset="0"/>
      <p:regular r:id="rId24"/>
      <p:bold r:id="rId25"/>
    </p:embeddedFont>
    <p:embeddedFont>
      <p:font typeface="Vrinda" pitchFamily="34" charset="0"/>
      <p:regular r:id="rId26"/>
      <p:bold r:id="rId27"/>
    </p:embeddedFont>
    <p:embeddedFont>
      <p:font typeface="Kalpurush" pitchFamily="2"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916F8B6-9D34-4FAB-A784-11CC7D4068F9}">
  <a:tblStyle styleId="{C916F8B6-9D34-4FAB-A784-11CC7D4068F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98221" autoAdjust="0"/>
  </p:normalViewPr>
  <p:slideViewPr>
    <p:cSldViewPr>
      <p:cViewPr>
        <p:scale>
          <a:sx n="100" d="100"/>
          <a:sy n="100" d="100"/>
        </p:scale>
        <p:origin x="-504"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ata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s>
</file>

<file path=ppt/diagrams/_rels/data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image" Target="../media/image22.jpg"/></Relationships>
</file>

<file path=ppt/diagrams/_rels/data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s>
</file>

<file path=ppt/diagrams/_rels/data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s>
</file>

<file path=ppt/diagrams/_rels/data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image" Target="../media/image19.jpg"/></Relationships>
</file>

<file path=ppt/diagrams/_rels/drawing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image" Target="../media/image27.jpg"/></Relationships>
</file>

<file path=ppt/diagrams/_rels/drawing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image" Target="../media/image30.jpg"/></Relationships>
</file>

<file path=ppt/diagrams/_rels/drawing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F0F11-ADAF-4BDF-A930-DF847A817454}" type="doc">
      <dgm:prSet loTypeId="urn:microsoft.com/office/officeart/2005/8/layout/vList3" loCatId="list" qsTypeId="urn:microsoft.com/office/officeart/2005/8/quickstyle/3d4" qsCatId="3D" csTypeId="urn:microsoft.com/office/officeart/2005/8/colors/accent1_2" csCatId="accent1" phldr="1"/>
      <dgm:spPr/>
    </dgm:pt>
    <dgm:pt modelId="{72D55406-C0FC-4AE7-AB92-541134A21418}">
      <dgm:prSet phldrT="[Text]" custT="1"/>
      <dgm:spPr/>
      <dgm:t>
        <a:bodyPr/>
        <a:lstStyle/>
        <a:p>
          <a:r>
            <a:rPr lang="bn-IN" sz="2800" b="1" dirty="0" smtClean="0">
              <a:solidFill>
                <a:schemeClr val="tx1"/>
              </a:solidFill>
              <a:latin typeface="Kalpurush" pitchFamily="2" charset="0"/>
              <a:cs typeface="Kalpurush" pitchFamily="2" charset="0"/>
            </a:rPr>
            <a:t>১৮ বছরের কম বয়সী যে কোনো মানুষ শিশু। </a:t>
          </a:r>
          <a:endParaRPr lang="en-US" sz="2800" b="1" dirty="0">
            <a:solidFill>
              <a:schemeClr val="tx1"/>
            </a:solidFill>
            <a:latin typeface="Kalpurush" pitchFamily="2" charset="0"/>
            <a:cs typeface="Kalpurush" pitchFamily="2" charset="0"/>
          </a:endParaRPr>
        </a:p>
      </dgm:t>
    </dgm:pt>
    <dgm:pt modelId="{29931845-D2F2-48F5-B9CB-154021FA1807}" type="parTrans" cxnId="{39DECCC5-F2F4-4F46-B0B4-5B6FEAB8BF95}">
      <dgm:prSet/>
      <dgm:spPr/>
      <dgm:t>
        <a:bodyPr/>
        <a:lstStyle/>
        <a:p>
          <a:endParaRPr lang="en-US"/>
        </a:p>
      </dgm:t>
    </dgm:pt>
    <dgm:pt modelId="{FFE5F18E-0274-4E2F-8360-0F71AA616955}" type="sibTrans" cxnId="{39DECCC5-F2F4-4F46-B0B4-5B6FEAB8BF95}">
      <dgm:prSet/>
      <dgm:spPr/>
      <dgm:t>
        <a:bodyPr/>
        <a:lstStyle/>
        <a:p>
          <a:endParaRPr lang="en-US"/>
        </a:p>
      </dgm:t>
    </dgm:pt>
    <dgm:pt modelId="{C09B2D68-BC01-4ADC-86C7-38C3AE93B65D}">
      <dgm:prSet phldrT="[Text]" custT="1"/>
      <dgm:spPr/>
      <dgm:t>
        <a:bodyPr/>
        <a:lstStyle/>
        <a:p>
          <a:r>
            <a:rPr lang="bn-IN" sz="2800" b="1" dirty="0" smtClean="0">
              <a:solidFill>
                <a:schemeClr val="tx1"/>
              </a:solidFill>
              <a:latin typeface="Kalpurush" pitchFamily="2" charset="0"/>
              <a:cs typeface="Kalpurush" pitchFamily="2" charset="0"/>
            </a:rPr>
            <a:t>সব শিশুর অধিকার সমান। যেমনঃ- ছেলে-মেয়ে,ধনী-গরীব, ধর্ম ইত্যাদি   </a:t>
          </a:r>
          <a:endParaRPr lang="en-US" sz="2800" b="1" dirty="0">
            <a:solidFill>
              <a:schemeClr val="tx1"/>
            </a:solidFill>
            <a:latin typeface="Kalpurush" pitchFamily="2" charset="0"/>
            <a:cs typeface="Kalpurush" pitchFamily="2" charset="0"/>
          </a:endParaRPr>
        </a:p>
      </dgm:t>
    </dgm:pt>
    <dgm:pt modelId="{52FA3DA0-4D3D-4312-A9F2-CDC137C3AAC1}" type="parTrans" cxnId="{F945F944-9DB7-49A5-B6D1-866AA4460701}">
      <dgm:prSet/>
      <dgm:spPr/>
      <dgm:t>
        <a:bodyPr/>
        <a:lstStyle/>
        <a:p>
          <a:endParaRPr lang="en-US"/>
        </a:p>
      </dgm:t>
    </dgm:pt>
    <dgm:pt modelId="{E8FA644D-CC11-4871-8091-9F66F15B4B47}" type="sibTrans" cxnId="{F945F944-9DB7-49A5-B6D1-866AA4460701}">
      <dgm:prSet/>
      <dgm:spPr/>
      <dgm:t>
        <a:bodyPr/>
        <a:lstStyle/>
        <a:p>
          <a:endParaRPr lang="en-US"/>
        </a:p>
      </dgm:t>
    </dgm:pt>
    <dgm:pt modelId="{AE9E32B3-5EED-470B-841A-7C7EB9DE54F0}">
      <dgm:prSet phldrT="[Text]" custT="1"/>
      <dgm:spPr/>
      <dgm:t>
        <a:bodyPr/>
        <a:lstStyle/>
        <a:p>
          <a:r>
            <a:rPr lang="bn-BD" sz="2400" b="1" i="0" dirty="0" smtClean="0">
              <a:solidFill>
                <a:schemeClr val="tx1"/>
              </a:solidFill>
              <a:latin typeface="Kalpurush" pitchFamily="2" charset="0"/>
              <a:cs typeface="Kalpurush" pitchFamily="2" charset="0"/>
            </a:rPr>
            <a:t>শিশু তার নিজের ও বাবা-মার নামসহ সঠিক পরিচয় ব্যবহারের অধিকারী হবে।  </a:t>
          </a:r>
          <a:endParaRPr lang="en-US" sz="2400" b="1" i="0" dirty="0">
            <a:solidFill>
              <a:schemeClr val="tx1"/>
            </a:solidFill>
            <a:latin typeface="Kalpurush" pitchFamily="2" charset="0"/>
            <a:cs typeface="Kalpurush" pitchFamily="2" charset="0"/>
          </a:endParaRPr>
        </a:p>
      </dgm:t>
    </dgm:pt>
    <dgm:pt modelId="{1F6F2917-21F2-4D64-920D-ED3EB7AAEA4D}" type="parTrans" cxnId="{88CA2B1F-044C-4D16-BEBF-A484F41B227E}">
      <dgm:prSet/>
      <dgm:spPr/>
      <dgm:t>
        <a:bodyPr/>
        <a:lstStyle/>
        <a:p>
          <a:endParaRPr lang="en-US"/>
        </a:p>
      </dgm:t>
    </dgm:pt>
    <dgm:pt modelId="{FCE1554A-DC38-4163-AC77-7D6AD4719B83}" type="sibTrans" cxnId="{88CA2B1F-044C-4D16-BEBF-A484F41B227E}">
      <dgm:prSet/>
      <dgm:spPr/>
      <dgm:t>
        <a:bodyPr/>
        <a:lstStyle/>
        <a:p>
          <a:endParaRPr lang="en-US"/>
        </a:p>
      </dgm:t>
    </dgm:pt>
    <dgm:pt modelId="{AF64BD30-9E30-47C9-9EBC-4A7E7065F03A}" type="pres">
      <dgm:prSet presAssocID="{139F0F11-ADAF-4BDF-A930-DF847A817454}" presName="linearFlow" presStyleCnt="0">
        <dgm:presLayoutVars>
          <dgm:dir/>
          <dgm:resizeHandles val="exact"/>
        </dgm:presLayoutVars>
      </dgm:prSet>
      <dgm:spPr/>
    </dgm:pt>
    <dgm:pt modelId="{4AA74666-07A7-4DD5-AE75-1BB074E15D87}" type="pres">
      <dgm:prSet presAssocID="{72D55406-C0FC-4AE7-AB92-541134A21418}" presName="composite" presStyleCnt="0"/>
      <dgm:spPr/>
    </dgm:pt>
    <dgm:pt modelId="{B62AD348-01F1-4F70-A5D5-8F44BACC59E3}" type="pres">
      <dgm:prSet presAssocID="{72D55406-C0FC-4AE7-AB92-541134A21418}" presName="imgShp" presStyleLbl="fgImgPlace1" presStyleIdx="0" presStyleCnt="3" custScaleX="495259" custScaleY="188672" custLinFactX="-57459" custLinFactNeighborX="-100000" custLinFactNeighborY="-271"/>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pt>
    <dgm:pt modelId="{E04E7EFA-0F63-48EC-AFD3-4FB434B0B827}" type="pres">
      <dgm:prSet presAssocID="{72D55406-C0FC-4AE7-AB92-541134A21418}" presName="txShp" presStyleLbl="node1" presStyleIdx="0" presStyleCnt="3" custScaleX="98931" custScaleY="166723" custLinFactNeighborX="14519" custLinFactNeighborY="1522">
        <dgm:presLayoutVars>
          <dgm:bulletEnabled val="1"/>
        </dgm:presLayoutVars>
      </dgm:prSet>
      <dgm:spPr/>
      <dgm:t>
        <a:bodyPr/>
        <a:lstStyle/>
        <a:p>
          <a:endParaRPr lang="en-US"/>
        </a:p>
      </dgm:t>
    </dgm:pt>
    <dgm:pt modelId="{A850CC5D-05FD-49E2-AF9A-936797848F5A}" type="pres">
      <dgm:prSet presAssocID="{FFE5F18E-0274-4E2F-8360-0F71AA616955}" presName="spacing" presStyleCnt="0"/>
      <dgm:spPr/>
    </dgm:pt>
    <dgm:pt modelId="{E1E3644B-7A9A-4D82-97A6-7400BD2FA871}" type="pres">
      <dgm:prSet presAssocID="{C09B2D68-BC01-4ADC-86C7-38C3AE93B65D}" presName="composite" presStyleCnt="0"/>
      <dgm:spPr/>
    </dgm:pt>
    <dgm:pt modelId="{581E095F-B8EF-4CED-98B6-2BF998542383}" type="pres">
      <dgm:prSet presAssocID="{C09B2D68-BC01-4ADC-86C7-38C3AE93B65D}" presName="imgShp" presStyleLbl="fgImgPlace1" presStyleIdx="1" presStyleCnt="3" custScaleX="517361" custScaleY="234627" custLinFactX="-23084" custLinFactNeighborX="-100000" custLinFactNeighborY="457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6B24F46A-58FF-47BA-95E9-2EB095ED4859}" type="pres">
      <dgm:prSet presAssocID="{C09B2D68-BC01-4ADC-86C7-38C3AE93B65D}" presName="txShp" presStyleLbl="node1" presStyleIdx="1" presStyleCnt="3" custScaleX="91944" custScaleY="237954" custLinFactNeighborX="15601" custLinFactNeighborY="-14502">
        <dgm:presLayoutVars>
          <dgm:bulletEnabled val="1"/>
        </dgm:presLayoutVars>
      </dgm:prSet>
      <dgm:spPr/>
      <dgm:t>
        <a:bodyPr/>
        <a:lstStyle/>
        <a:p>
          <a:endParaRPr lang="en-US"/>
        </a:p>
      </dgm:t>
    </dgm:pt>
    <dgm:pt modelId="{D79E6A87-D353-439F-825E-EACDA3323A0E}" type="pres">
      <dgm:prSet presAssocID="{E8FA644D-CC11-4871-8091-9F66F15B4B47}" presName="spacing" presStyleCnt="0"/>
      <dgm:spPr/>
    </dgm:pt>
    <dgm:pt modelId="{17A23625-98E0-49F3-97E1-5E280D96FA44}" type="pres">
      <dgm:prSet presAssocID="{AE9E32B3-5EED-470B-841A-7C7EB9DE54F0}" presName="composite" presStyleCnt="0"/>
      <dgm:spPr/>
    </dgm:pt>
    <dgm:pt modelId="{2C084D9D-50BF-49CA-ABE1-0D54972A0E7C}" type="pres">
      <dgm:prSet presAssocID="{AE9E32B3-5EED-470B-841A-7C7EB9DE54F0}" presName="imgShp" presStyleLbl="fgImgPlace1" presStyleIdx="2" presStyleCnt="3" custScaleX="567748" custScaleY="254248" custLinFactX="-18194" custLinFactNeighborX="-100000" custLinFactNeighborY="-21085"/>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pt>
    <dgm:pt modelId="{87B4E3C0-C3ED-42C1-BA00-AA57F8C67A07}" type="pres">
      <dgm:prSet presAssocID="{AE9E32B3-5EED-470B-841A-7C7EB9DE54F0}" presName="txShp" presStyleLbl="node1" presStyleIdx="2" presStyleCnt="3" custScaleX="83872" custScaleY="228151" custLinFactNeighborX="17769" custLinFactNeighborY="-14174">
        <dgm:presLayoutVars>
          <dgm:bulletEnabled val="1"/>
        </dgm:presLayoutVars>
      </dgm:prSet>
      <dgm:spPr/>
      <dgm:t>
        <a:bodyPr/>
        <a:lstStyle/>
        <a:p>
          <a:endParaRPr lang="en-US"/>
        </a:p>
      </dgm:t>
    </dgm:pt>
  </dgm:ptLst>
  <dgm:cxnLst>
    <dgm:cxn modelId="{F945F944-9DB7-49A5-B6D1-866AA4460701}" srcId="{139F0F11-ADAF-4BDF-A930-DF847A817454}" destId="{C09B2D68-BC01-4ADC-86C7-38C3AE93B65D}" srcOrd="1" destOrd="0" parTransId="{52FA3DA0-4D3D-4312-A9F2-CDC137C3AAC1}" sibTransId="{E8FA644D-CC11-4871-8091-9F66F15B4B47}"/>
    <dgm:cxn modelId="{39DECCC5-F2F4-4F46-B0B4-5B6FEAB8BF95}" srcId="{139F0F11-ADAF-4BDF-A930-DF847A817454}" destId="{72D55406-C0FC-4AE7-AB92-541134A21418}" srcOrd="0" destOrd="0" parTransId="{29931845-D2F2-48F5-B9CB-154021FA1807}" sibTransId="{FFE5F18E-0274-4E2F-8360-0F71AA616955}"/>
    <dgm:cxn modelId="{88CA2B1F-044C-4D16-BEBF-A484F41B227E}" srcId="{139F0F11-ADAF-4BDF-A930-DF847A817454}" destId="{AE9E32B3-5EED-470B-841A-7C7EB9DE54F0}" srcOrd="2" destOrd="0" parTransId="{1F6F2917-21F2-4D64-920D-ED3EB7AAEA4D}" sibTransId="{FCE1554A-DC38-4163-AC77-7D6AD4719B83}"/>
    <dgm:cxn modelId="{2B21AA87-811F-4D98-AB5F-6FC209D2746D}" type="presOf" srcId="{C09B2D68-BC01-4ADC-86C7-38C3AE93B65D}" destId="{6B24F46A-58FF-47BA-95E9-2EB095ED4859}" srcOrd="0" destOrd="0" presId="urn:microsoft.com/office/officeart/2005/8/layout/vList3"/>
    <dgm:cxn modelId="{79091E7C-B1C3-43EE-99E7-7DFF45B53DB6}" type="presOf" srcId="{72D55406-C0FC-4AE7-AB92-541134A21418}" destId="{E04E7EFA-0F63-48EC-AFD3-4FB434B0B827}" srcOrd="0" destOrd="0" presId="urn:microsoft.com/office/officeart/2005/8/layout/vList3"/>
    <dgm:cxn modelId="{34B8757B-E969-4FCF-877C-2E7474606015}" type="presOf" srcId="{AE9E32B3-5EED-470B-841A-7C7EB9DE54F0}" destId="{87B4E3C0-C3ED-42C1-BA00-AA57F8C67A07}" srcOrd="0" destOrd="0" presId="urn:microsoft.com/office/officeart/2005/8/layout/vList3"/>
    <dgm:cxn modelId="{4C18E23C-C574-4600-80C7-F87F106FE174}" type="presOf" srcId="{139F0F11-ADAF-4BDF-A930-DF847A817454}" destId="{AF64BD30-9E30-47C9-9EBC-4A7E7065F03A}" srcOrd="0" destOrd="0" presId="urn:microsoft.com/office/officeart/2005/8/layout/vList3"/>
    <dgm:cxn modelId="{3892B3B0-AA22-4712-AEEF-1D1803922F2F}" type="presParOf" srcId="{AF64BD30-9E30-47C9-9EBC-4A7E7065F03A}" destId="{4AA74666-07A7-4DD5-AE75-1BB074E15D87}" srcOrd="0" destOrd="0" presId="urn:microsoft.com/office/officeart/2005/8/layout/vList3"/>
    <dgm:cxn modelId="{3642E617-3A2C-4FE0-8EFC-4A03ACF10049}" type="presParOf" srcId="{4AA74666-07A7-4DD5-AE75-1BB074E15D87}" destId="{B62AD348-01F1-4F70-A5D5-8F44BACC59E3}" srcOrd="0" destOrd="0" presId="urn:microsoft.com/office/officeart/2005/8/layout/vList3"/>
    <dgm:cxn modelId="{9561D558-B787-4FF2-B4C9-E07ABD8DFC14}" type="presParOf" srcId="{4AA74666-07A7-4DD5-AE75-1BB074E15D87}" destId="{E04E7EFA-0F63-48EC-AFD3-4FB434B0B827}" srcOrd="1" destOrd="0" presId="urn:microsoft.com/office/officeart/2005/8/layout/vList3"/>
    <dgm:cxn modelId="{48AC46F0-D967-4A83-A765-654D82B75E12}" type="presParOf" srcId="{AF64BD30-9E30-47C9-9EBC-4A7E7065F03A}" destId="{A850CC5D-05FD-49E2-AF9A-936797848F5A}" srcOrd="1" destOrd="0" presId="urn:microsoft.com/office/officeart/2005/8/layout/vList3"/>
    <dgm:cxn modelId="{A1C05E95-DE07-4AD4-ADD4-E75C58DD62B0}" type="presParOf" srcId="{AF64BD30-9E30-47C9-9EBC-4A7E7065F03A}" destId="{E1E3644B-7A9A-4D82-97A6-7400BD2FA871}" srcOrd="2" destOrd="0" presId="urn:microsoft.com/office/officeart/2005/8/layout/vList3"/>
    <dgm:cxn modelId="{19087E4E-6A8C-4FC3-BFC9-17FE94586851}" type="presParOf" srcId="{E1E3644B-7A9A-4D82-97A6-7400BD2FA871}" destId="{581E095F-B8EF-4CED-98B6-2BF998542383}" srcOrd="0" destOrd="0" presId="urn:microsoft.com/office/officeart/2005/8/layout/vList3"/>
    <dgm:cxn modelId="{3C154304-9651-45B7-89A9-CDBA38A30A59}" type="presParOf" srcId="{E1E3644B-7A9A-4D82-97A6-7400BD2FA871}" destId="{6B24F46A-58FF-47BA-95E9-2EB095ED4859}" srcOrd="1" destOrd="0" presId="urn:microsoft.com/office/officeart/2005/8/layout/vList3"/>
    <dgm:cxn modelId="{2B24740F-BEFB-4690-AC0F-7A2F3DAEACCD}" type="presParOf" srcId="{AF64BD30-9E30-47C9-9EBC-4A7E7065F03A}" destId="{D79E6A87-D353-439F-825E-EACDA3323A0E}" srcOrd="3" destOrd="0" presId="urn:microsoft.com/office/officeart/2005/8/layout/vList3"/>
    <dgm:cxn modelId="{DBA58287-505B-4E4A-AAA7-1105B88614CE}" type="presParOf" srcId="{AF64BD30-9E30-47C9-9EBC-4A7E7065F03A}" destId="{17A23625-98E0-49F3-97E1-5E280D96FA44}" srcOrd="4" destOrd="0" presId="urn:microsoft.com/office/officeart/2005/8/layout/vList3"/>
    <dgm:cxn modelId="{1428FEAD-028C-4703-80DE-A3FE7BFF9288}" type="presParOf" srcId="{17A23625-98E0-49F3-97E1-5E280D96FA44}" destId="{2C084D9D-50BF-49CA-ABE1-0D54972A0E7C}" srcOrd="0" destOrd="0" presId="urn:microsoft.com/office/officeart/2005/8/layout/vList3"/>
    <dgm:cxn modelId="{CFCBBE60-94C5-4321-93D0-C7B06DC18490}" type="presParOf" srcId="{17A23625-98E0-49F3-97E1-5E280D96FA44}" destId="{87B4E3C0-C3ED-42C1-BA00-AA57F8C67A0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B24FE0-EC78-4DBC-A02B-9B39427FD894}" type="doc">
      <dgm:prSet loTypeId="urn:microsoft.com/office/officeart/2005/8/layout/vList3" loCatId="picture" qsTypeId="urn:microsoft.com/office/officeart/2005/8/quickstyle/3d4" qsCatId="3D" csTypeId="urn:microsoft.com/office/officeart/2005/8/colors/accent1_2" csCatId="accent1" phldr="1"/>
      <dgm:spPr/>
    </dgm:pt>
    <dgm:pt modelId="{E4786A0F-2C19-4C0C-8F2E-48679A6DA4FC}">
      <dgm:prSet phldrT="[Text]" custT="1"/>
      <dgm:spPr/>
      <dgm:t>
        <a:bodyPr/>
        <a:lstStyle/>
        <a:p>
          <a:r>
            <a:rPr lang="bn-IN" sz="2000" b="1" dirty="0" smtClean="0">
              <a:solidFill>
                <a:schemeClr val="tx1"/>
              </a:solidFill>
              <a:latin typeface="Kalpurush" pitchFamily="2" charset="0"/>
              <a:cs typeface="Kalpurush" pitchFamily="2" charset="0"/>
            </a:rPr>
            <a:t>শিশুর বেঁচে থাকা ও বড় হওয়ার অধিকার রক্ষা </a:t>
          </a:r>
          <a:r>
            <a:rPr lang="bn-BD" sz="2000" b="1" dirty="0" smtClean="0">
              <a:solidFill>
                <a:schemeClr val="tx1"/>
              </a:solidFill>
              <a:latin typeface="Kalpurush" pitchFamily="2" charset="0"/>
              <a:cs typeface="Kalpurush" pitchFamily="2" charset="0"/>
            </a:rPr>
            <a:t>রাষ্ট্র</a:t>
          </a:r>
          <a:r>
            <a:rPr lang="bn-IN" sz="2000" b="1" dirty="0" smtClean="0">
              <a:solidFill>
                <a:schemeClr val="tx1"/>
              </a:solidFill>
              <a:latin typeface="Kalpurush" pitchFamily="2" charset="0"/>
              <a:cs typeface="Kalpurush" pitchFamily="2" charset="0"/>
            </a:rPr>
            <a:t>ের দায়িত্ব </a:t>
          </a:r>
          <a:endParaRPr lang="en-US" sz="2000" b="1" dirty="0">
            <a:solidFill>
              <a:schemeClr val="tx1"/>
            </a:solidFill>
            <a:latin typeface="Kalpurush" pitchFamily="2" charset="0"/>
            <a:cs typeface="Kalpurush" pitchFamily="2" charset="0"/>
          </a:endParaRPr>
        </a:p>
      </dgm:t>
    </dgm:pt>
    <dgm:pt modelId="{D06CC55C-2D10-4F3D-BD8F-5CDA6FB97E6F}" type="parTrans" cxnId="{6417BEF1-816A-4DD9-A822-66CFF001F5EF}">
      <dgm:prSet/>
      <dgm:spPr/>
      <dgm:t>
        <a:bodyPr/>
        <a:lstStyle/>
        <a:p>
          <a:endParaRPr lang="en-US"/>
        </a:p>
      </dgm:t>
    </dgm:pt>
    <dgm:pt modelId="{BC8CF217-7A64-4D48-BBC4-1C93AAD98D83}" type="sibTrans" cxnId="{6417BEF1-816A-4DD9-A822-66CFF001F5EF}">
      <dgm:prSet/>
      <dgm:spPr/>
      <dgm:t>
        <a:bodyPr/>
        <a:lstStyle/>
        <a:p>
          <a:endParaRPr lang="en-US"/>
        </a:p>
      </dgm:t>
    </dgm:pt>
    <dgm:pt modelId="{3539CA46-88F3-4428-8D50-590A8130451F}">
      <dgm:prSet phldrT="[Text]" custT="1"/>
      <dgm:spPr/>
      <dgm:t>
        <a:bodyPr/>
        <a:lstStyle/>
        <a:p>
          <a:r>
            <a:rPr lang="bn-IN" sz="2000" b="1" dirty="0" smtClean="0">
              <a:solidFill>
                <a:schemeClr val="tx1"/>
              </a:solidFill>
              <a:latin typeface="Kalpurush" pitchFamily="2" charset="0"/>
              <a:cs typeface="Kalpurush" pitchFamily="2" charset="0"/>
            </a:rPr>
            <a:t>মা- বাবার নির্দেশনায় শিশুর স্বাধীন চিন্তাশক্তির প্রকাশ, বিবেক- বুদ্ধির বিকাশ ইত্যাদি স্বাধীনতার অধিকার নিশ্চিত করা সরকারের দায়িত্ব।  </a:t>
          </a:r>
          <a:endParaRPr lang="en-US" sz="2000" b="1" dirty="0">
            <a:solidFill>
              <a:schemeClr val="tx1"/>
            </a:solidFill>
            <a:latin typeface="Kalpurush" pitchFamily="2" charset="0"/>
            <a:cs typeface="Kalpurush" pitchFamily="2" charset="0"/>
          </a:endParaRPr>
        </a:p>
      </dgm:t>
    </dgm:pt>
    <dgm:pt modelId="{DAE7B481-2482-4701-A9FC-A25D50D3E0FC}" type="parTrans" cxnId="{B2FCA51F-4710-4B05-8DEA-CDCEF0A19D16}">
      <dgm:prSet/>
      <dgm:spPr/>
      <dgm:t>
        <a:bodyPr/>
        <a:lstStyle/>
        <a:p>
          <a:endParaRPr lang="en-US"/>
        </a:p>
      </dgm:t>
    </dgm:pt>
    <dgm:pt modelId="{58613A46-647D-4A85-A2D1-B636BFD28556}" type="sibTrans" cxnId="{B2FCA51F-4710-4B05-8DEA-CDCEF0A19D16}">
      <dgm:prSet/>
      <dgm:spPr/>
      <dgm:t>
        <a:bodyPr/>
        <a:lstStyle/>
        <a:p>
          <a:endParaRPr lang="en-US"/>
        </a:p>
      </dgm:t>
    </dgm:pt>
    <dgm:pt modelId="{B631BCC4-01A8-4C3E-957F-3CE799DA748C}">
      <dgm:prSet phldrT="[Text]" custT="1"/>
      <dgm:spPr/>
      <dgm:t>
        <a:bodyPr/>
        <a:lstStyle/>
        <a:p>
          <a:r>
            <a:rPr lang="bn-IN" sz="2000" b="1" dirty="0" smtClean="0">
              <a:solidFill>
                <a:schemeClr val="tx1"/>
              </a:solidFill>
              <a:latin typeface="Kalpurush" pitchFamily="2" charset="0"/>
              <a:cs typeface="Kalpurush" pitchFamily="2" charset="0"/>
            </a:rPr>
            <a:t>সংখ্যা ও ক্ষুদ্র </a:t>
          </a:r>
          <a:r>
            <a:rPr lang="bn-BD" sz="2000" b="1" dirty="0" smtClean="0">
              <a:solidFill>
                <a:schemeClr val="tx1"/>
              </a:solidFill>
              <a:latin typeface="Kalpurush" pitchFamily="2" charset="0"/>
              <a:cs typeface="Kalpurush" pitchFamily="2" charset="0"/>
            </a:rPr>
            <a:t>নৃগোষ্ঠী</a:t>
          </a:r>
          <a:r>
            <a:rPr lang="bn-IN" sz="2000" b="1" dirty="0" smtClean="0">
              <a:solidFill>
                <a:schemeClr val="tx1"/>
              </a:solidFill>
              <a:latin typeface="Kalpurush" pitchFamily="2" charset="0"/>
              <a:cs typeface="Kalpurush" pitchFamily="2" charset="0"/>
            </a:rPr>
            <a:t>র শিশুদের নিজস্ব সংস্কৃতি, ধর্ম ও ভাষাচর্চার অধিকার রক্ষা করতে হবে।</a:t>
          </a:r>
          <a:r>
            <a:rPr lang="bn-IN" sz="2400" b="1" dirty="0" smtClean="0">
              <a:solidFill>
                <a:schemeClr val="tx1"/>
              </a:solidFill>
              <a:latin typeface="Kalpurush" pitchFamily="2" charset="0"/>
              <a:cs typeface="Kalpurush" pitchFamily="2" charset="0"/>
            </a:rPr>
            <a:t>              </a:t>
          </a:r>
          <a:endParaRPr lang="en-US" sz="2400" dirty="0">
            <a:latin typeface="Kalpurush" pitchFamily="2" charset="0"/>
            <a:cs typeface="Kalpurush" pitchFamily="2" charset="0"/>
          </a:endParaRPr>
        </a:p>
      </dgm:t>
    </dgm:pt>
    <dgm:pt modelId="{67D35930-2331-4A1E-B393-6F2F08592073}" type="parTrans" cxnId="{473EC5F0-DEE8-448E-A452-F671CC66668D}">
      <dgm:prSet/>
      <dgm:spPr/>
      <dgm:t>
        <a:bodyPr/>
        <a:lstStyle/>
        <a:p>
          <a:endParaRPr lang="en-US"/>
        </a:p>
      </dgm:t>
    </dgm:pt>
    <dgm:pt modelId="{9C39E1C1-6DF0-4E2D-B55A-544BE47BD2A3}" type="sibTrans" cxnId="{473EC5F0-DEE8-448E-A452-F671CC66668D}">
      <dgm:prSet/>
      <dgm:spPr/>
      <dgm:t>
        <a:bodyPr/>
        <a:lstStyle/>
        <a:p>
          <a:endParaRPr lang="en-US"/>
        </a:p>
      </dgm:t>
    </dgm:pt>
    <dgm:pt modelId="{32D05CAB-F677-466B-81EC-4038EA74A7DF}" type="pres">
      <dgm:prSet presAssocID="{C5B24FE0-EC78-4DBC-A02B-9B39427FD894}" presName="linearFlow" presStyleCnt="0">
        <dgm:presLayoutVars>
          <dgm:dir/>
          <dgm:resizeHandles val="exact"/>
        </dgm:presLayoutVars>
      </dgm:prSet>
      <dgm:spPr/>
    </dgm:pt>
    <dgm:pt modelId="{D5838733-0046-48B7-81C1-274E70E39E91}" type="pres">
      <dgm:prSet presAssocID="{E4786A0F-2C19-4C0C-8F2E-48679A6DA4FC}" presName="composite" presStyleCnt="0"/>
      <dgm:spPr/>
    </dgm:pt>
    <dgm:pt modelId="{3C941458-F9F9-4900-B9F3-741FD9C96544}" type="pres">
      <dgm:prSet presAssocID="{E4786A0F-2C19-4C0C-8F2E-48679A6DA4FC}" presName="imgShp" presStyleLbl="fgImgPlace1" presStyleIdx="0" presStyleCnt="3" custScaleX="641131" custScaleY="239574" custLinFactX="-34324" custLinFactNeighborX="-100000" custLinFactNeighborY="19497"/>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4F97853F-BDD6-49C7-99D9-8311544561E2}" type="pres">
      <dgm:prSet presAssocID="{E4786A0F-2C19-4C0C-8F2E-48679A6DA4FC}" presName="txShp" presStyleLbl="node1" presStyleIdx="0" presStyleCnt="3" custScaleX="81851" custScaleY="256900" custLinFactNeighborX="20456" custLinFactNeighborY="13091">
        <dgm:presLayoutVars>
          <dgm:bulletEnabled val="1"/>
        </dgm:presLayoutVars>
      </dgm:prSet>
      <dgm:spPr/>
      <dgm:t>
        <a:bodyPr/>
        <a:lstStyle/>
        <a:p>
          <a:endParaRPr lang="en-US"/>
        </a:p>
      </dgm:t>
    </dgm:pt>
    <dgm:pt modelId="{CB485E41-1AB5-48C8-AA2B-01D70548F8F6}" type="pres">
      <dgm:prSet presAssocID="{BC8CF217-7A64-4D48-BBC4-1C93AAD98D83}" presName="spacing" presStyleCnt="0"/>
      <dgm:spPr/>
    </dgm:pt>
    <dgm:pt modelId="{0FA5DFE6-DA30-469E-A6CD-412B029233F5}" type="pres">
      <dgm:prSet presAssocID="{3539CA46-88F3-4428-8D50-590A8130451F}" presName="composite" presStyleCnt="0"/>
      <dgm:spPr/>
    </dgm:pt>
    <dgm:pt modelId="{BB4F76FC-F68E-4955-8F65-5131E4A8AB35}" type="pres">
      <dgm:prSet presAssocID="{3539CA46-88F3-4428-8D50-590A8130451F}" presName="imgShp" presStyleLbl="fgImgPlace1" presStyleIdx="1" presStyleCnt="3" custScaleX="559090" custScaleY="275585" custLinFactX="-18338" custLinFactNeighborX="-100000" custLinFactNeighborY="-16944"/>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A1A0F232-9FFC-4F91-9656-91FE8A048725}" type="pres">
      <dgm:prSet presAssocID="{3539CA46-88F3-4428-8D50-590A8130451F}" presName="txShp" presStyleLbl="node1" presStyleIdx="1" presStyleCnt="3" custScaleX="91859" custScaleY="249555" custLinFactNeighborX="14737" custLinFactNeighborY="-4875">
        <dgm:presLayoutVars>
          <dgm:bulletEnabled val="1"/>
        </dgm:presLayoutVars>
      </dgm:prSet>
      <dgm:spPr/>
      <dgm:t>
        <a:bodyPr/>
        <a:lstStyle/>
        <a:p>
          <a:endParaRPr lang="en-US"/>
        </a:p>
      </dgm:t>
    </dgm:pt>
    <dgm:pt modelId="{0C7C23E9-4228-4B30-BFC2-8BDEFCF5EA60}" type="pres">
      <dgm:prSet presAssocID="{58613A46-647D-4A85-A2D1-B636BFD28556}" presName="spacing" presStyleCnt="0"/>
      <dgm:spPr/>
    </dgm:pt>
    <dgm:pt modelId="{4A51A33C-E016-47B4-AC70-FA58D102E974}" type="pres">
      <dgm:prSet presAssocID="{B631BCC4-01A8-4C3E-957F-3CE799DA748C}" presName="composite" presStyleCnt="0"/>
      <dgm:spPr/>
    </dgm:pt>
    <dgm:pt modelId="{FE20F9DD-3389-4C3B-83E5-DC0B9ECE6DF8}" type="pres">
      <dgm:prSet presAssocID="{B631BCC4-01A8-4C3E-957F-3CE799DA748C}" presName="imgShp" presStyleLbl="fgImgPlace1" presStyleIdx="2" presStyleCnt="3" custScaleX="481996" custScaleY="250304" custLinFactX="-53086" custLinFactNeighborX="-100000" custLinFactNeighborY="-3314"/>
      <dgm:spPr>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dgm:spPr>
    </dgm:pt>
    <dgm:pt modelId="{22E338D2-D3FC-46E0-BE96-F39356F437F9}" type="pres">
      <dgm:prSet presAssocID="{B631BCC4-01A8-4C3E-957F-3CE799DA748C}" presName="txShp" presStyleLbl="node1" presStyleIdx="2" presStyleCnt="3" custScaleY="252388" custLinFactNeighborX="16851" custLinFactNeighborY="-21862">
        <dgm:presLayoutVars>
          <dgm:bulletEnabled val="1"/>
        </dgm:presLayoutVars>
      </dgm:prSet>
      <dgm:spPr/>
      <dgm:t>
        <a:bodyPr/>
        <a:lstStyle/>
        <a:p>
          <a:endParaRPr lang="en-US"/>
        </a:p>
      </dgm:t>
    </dgm:pt>
  </dgm:ptLst>
  <dgm:cxnLst>
    <dgm:cxn modelId="{FD8F9143-D63A-4DED-8CAD-337B2AFD0EF8}" type="presOf" srcId="{B631BCC4-01A8-4C3E-957F-3CE799DA748C}" destId="{22E338D2-D3FC-46E0-BE96-F39356F437F9}" srcOrd="0" destOrd="0" presId="urn:microsoft.com/office/officeart/2005/8/layout/vList3"/>
    <dgm:cxn modelId="{6417BEF1-816A-4DD9-A822-66CFF001F5EF}" srcId="{C5B24FE0-EC78-4DBC-A02B-9B39427FD894}" destId="{E4786A0F-2C19-4C0C-8F2E-48679A6DA4FC}" srcOrd="0" destOrd="0" parTransId="{D06CC55C-2D10-4F3D-BD8F-5CDA6FB97E6F}" sibTransId="{BC8CF217-7A64-4D48-BBC4-1C93AAD98D83}"/>
    <dgm:cxn modelId="{E9D93BAE-24E1-4458-A46F-445184B771DD}" type="presOf" srcId="{C5B24FE0-EC78-4DBC-A02B-9B39427FD894}" destId="{32D05CAB-F677-466B-81EC-4038EA74A7DF}" srcOrd="0" destOrd="0" presId="urn:microsoft.com/office/officeart/2005/8/layout/vList3"/>
    <dgm:cxn modelId="{B2FCA51F-4710-4B05-8DEA-CDCEF0A19D16}" srcId="{C5B24FE0-EC78-4DBC-A02B-9B39427FD894}" destId="{3539CA46-88F3-4428-8D50-590A8130451F}" srcOrd="1" destOrd="0" parTransId="{DAE7B481-2482-4701-A9FC-A25D50D3E0FC}" sibTransId="{58613A46-647D-4A85-A2D1-B636BFD28556}"/>
    <dgm:cxn modelId="{473EC5F0-DEE8-448E-A452-F671CC66668D}" srcId="{C5B24FE0-EC78-4DBC-A02B-9B39427FD894}" destId="{B631BCC4-01A8-4C3E-957F-3CE799DA748C}" srcOrd="2" destOrd="0" parTransId="{67D35930-2331-4A1E-B393-6F2F08592073}" sibTransId="{9C39E1C1-6DF0-4E2D-B55A-544BE47BD2A3}"/>
    <dgm:cxn modelId="{5D33902D-0438-4F23-A78C-B111D429420E}" type="presOf" srcId="{E4786A0F-2C19-4C0C-8F2E-48679A6DA4FC}" destId="{4F97853F-BDD6-49C7-99D9-8311544561E2}" srcOrd="0" destOrd="0" presId="urn:microsoft.com/office/officeart/2005/8/layout/vList3"/>
    <dgm:cxn modelId="{1EB02A89-C7AC-4C35-A2E7-C7806DAA659A}" type="presOf" srcId="{3539CA46-88F3-4428-8D50-590A8130451F}" destId="{A1A0F232-9FFC-4F91-9656-91FE8A048725}" srcOrd="0" destOrd="0" presId="urn:microsoft.com/office/officeart/2005/8/layout/vList3"/>
    <dgm:cxn modelId="{6BF8097F-4E88-4BB4-802A-85796150853C}" type="presParOf" srcId="{32D05CAB-F677-466B-81EC-4038EA74A7DF}" destId="{D5838733-0046-48B7-81C1-274E70E39E91}" srcOrd="0" destOrd="0" presId="urn:microsoft.com/office/officeart/2005/8/layout/vList3"/>
    <dgm:cxn modelId="{2BB81AB5-5A95-43AD-8AF7-F6CF7720C092}" type="presParOf" srcId="{D5838733-0046-48B7-81C1-274E70E39E91}" destId="{3C941458-F9F9-4900-B9F3-741FD9C96544}" srcOrd="0" destOrd="0" presId="urn:microsoft.com/office/officeart/2005/8/layout/vList3"/>
    <dgm:cxn modelId="{4C912033-46AA-4BF7-81D0-4A4D6136D9EF}" type="presParOf" srcId="{D5838733-0046-48B7-81C1-274E70E39E91}" destId="{4F97853F-BDD6-49C7-99D9-8311544561E2}" srcOrd="1" destOrd="0" presId="urn:microsoft.com/office/officeart/2005/8/layout/vList3"/>
    <dgm:cxn modelId="{EE599DDC-697B-461C-B533-45E9DAEE45E5}" type="presParOf" srcId="{32D05CAB-F677-466B-81EC-4038EA74A7DF}" destId="{CB485E41-1AB5-48C8-AA2B-01D70548F8F6}" srcOrd="1" destOrd="0" presId="urn:microsoft.com/office/officeart/2005/8/layout/vList3"/>
    <dgm:cxn modelId="{63D5DF77-1051-4D65-B7DF-27E8C160B787}" type="presParOf" srcId="{32D05CAB-F677-466B-81EC-4038EA74A7DF}" destId="{0FA5DFE6-DA30-469E-A6CD-412B029233F5}" srcOrd="2" destOrd="0" presId="urn:microsoft.com/office/officeart/2005/8/layout/vList3"/>
    <dgm:cxn modelId="{E23A680D-05AE-4C11-92CD-4E3B19840764}" type="presParOf" srcId="{0FA5DFE6-DA30-469E-A6CD-412B029233F5}" destId="{BB4F76FC-F68E-4955-8F65-5131E4A8AB35}" srcOrd="0" destOrd="0" presId="urn:microsoft.com/office/officeart/2005/8/layout/vList3"/>
    <dgm:cxn modelId="{F3A4C363-DA15-4955-8CF2-47AE01243088}" type="presParOf" srcId="{0FA5DFE6-DA30-469E-A6CD-412B029233F5}" destId="{A1A0F232-9FFC-4F91-9656-91FE8A048725}" srcOrd="1" destOrd="0" presId="urn:microsoft.com/office/officeart/2005/8/layout/vList3"/>
    <dgm:cxn modelId="{AAC1130F-EA2C-4C58-A53E-BE1031529545}" type="presParOf" srcId="{32D05CAB-F677-466B-81EC-4038EA74A7DF}" destId="{0C7C23E9-4228-4B30-BFC2-8BDEFCF5EA60}" srcOrd="3" destOrd="0" presId="urn:microsoft.com/office/officeart/2005/8/layout/vList3"/>
    <dgm:cxn modelId="{BEE67EFA-41C5-4E64-A228-A7271B9EAC9F}" type="presParOf" srcId="{32D05CAB-F677-466B-81EC-4038EA74A7DF}" destId="{4A51A33C-E016-47B4-AC70-FA58D102E974}" srcOrd="4" destOrd="0" presId="urn:microsoft.com/office/officeart/2005/8/layout/vList3"/>
    <dgm:cxn modelId="{0E9E0422-BE37-4EF8-9FF9-8568C3B240F1}" type="presParOf" srcId="{4A51A33C-E016-47B4-AC70-FA58D102E974}" destId="{FE20F9DD-3389-4C3B-83E5-DC0B9ECE6DF8}" srcOrd="0" destOrd="0" presId="urn:microsoft.com/office/officeart/2005/8/layout/vList3"/>
    <dgm:cxn modelId="{177D0B65-AFDD-498D-B92E-0E6DCA1E6366}" type="presParOf" srcId="{4A51A33C-E016-47B4-AC70-FA58D102E974}" destId="{22E338D2-D3FC-46E0-BE96-F39356F437F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D4263-F39D-4B31-A35C-C64278130F7B}" type="doc">
      <dgm:prSet loTypeId="urn:microsoft.com/office/officeart/2005/8/layout/vList3" loCatId="picture" qsTypeId="urn:microsoft.com/office/officeart/2005/8/quickstyle/simple1" qsCatId="simple" csTypeId="urn:microsoft.com/office/officeart/2005/8/colors/accent1_2" csCatId="accent1" phldr="1"/>
      <dgm:spPr/>
    </dgm:pt>
    <dgm:pt modelId="{1C9F0F0A-641D-487A-BCBE-F05FA483F93F}">
      <dgm:prSet phldrT="[Text]" custT="1"/>
      <dgm:spPr/>
      <dgm:t>
        <a:bodyPr/>
        <a:lstStyle/>
        <a:p>
          <a:pPr>
            <a:lnSpc>
              <a:spcPct val="100000"/>
            </a:lnSpc>
          </a:pPr>
          <a:r>
            <a:rPr lang="bn-IN" sz="2800" b="1" dirty="0" smtClean="0">
              <a:solidFill>
                <a:schemeClr val="tx1"/>
              </a:solidFill>
              <a:latin typeface="Kalpurush" pitchFamily="2" charset="0"/>
              <a:cs typeface="Kalpurush" pitchFamily="2" charset="0"/>
            </a:rPr>
            <a:t>প্রতিটি শিশুর অবকাশ যাপন, খেলাধুলা,</a:t>
          </a:r>
          <a:r>
            <a:rPr lang="bn-BD" sz="2800" b="1" dirty="0" smtClean="0">
              <a:solidFill>
                <a:schemeClr val="tx1"/>
              </a:solidFill>
              <a:latin typeface="Kalpurush" pitchFamily="2" charset="0"/>
              <a:cs typeface="Kalpurush" pitchFamily="2" charset="0"/>
            </a:rPr>
            <a:t>সংস্কৃতি</a:t>
          </a:r>
          <a:r>
            <a:rPr lang="bn-IN" sz="2800" b="1" dirty="0" smtClean="0">
              <a:solidFill>
                <a:schemeClr val="tx1"/>
              </a:solidFill>
              <a:latin typeface="Kalpurush" pitchFamily="2" charset="0"/>
              <a:cs typeface="Kalpurush" pitchFamily="2" charset="0"/>
            </a:rPr>
            <a:t> ও সৃজনশীল কর্মকাণ্ডের অধিকার রয়েছে।    </a:t>
          </a:r>
          <a:r>
            <a:rPr lang="bn-IN" sz="6100" dirty="0" smtClean="0">
              <a:latin typeface="Kalpurush" pitchFamily="2" charset="0"/>
              <a:cs typeface="Kalpurush" pitchFamily="2" charset="0"/>
            </a:rPr>
            <a:t> </a:t>
          </a:r>
          <a:endParaRPr lang="en-US" sz="6100" dirty="0">
            <a:latin typeface="Kalpurush" pitchFamily="2" charset="0"/>
            <a:cs typeface="Kalpurush" pitchFamily="2" charset="0"/>
          </a:endParaRPr>
        </a:p>
      </dgm:t>
    </dgm:pt>
    <dgm:pt modelId="{7C2D7428-52C6-411E-87E7-858872191AA3}" type="parTrans" cxnId="{6A78C6FC-0472-43B6-9A45-E365BD4220D6}">
      <dgm:prSet/>
      <dgm:spPr/>
      <dgm:t>
        <a:bodyPr/>
        <a:lstStyle/>
        <a:p>
          <a:endParaRPr lang="en-US"/>
        </a:p>
      </dgm:t>
    </dgm:pt>
    <dgm:pt modelId="{A79C28B8-0D39-4F02-88AD-8C09DBEF4AC9}" type="sibTrans" cxnId="{6A78C6FC-0472-43B6-9A45-E365BD4220D6}">
      <dgm:prSet/>
      <dgm:spPr/>
      <dgm:t>
        <a:bodyPr/>
        <a:lstStyle/>
        <a:p>
          <a:endParaRPr lang="en-US"/>
        </a:p>
      </dgm:t>
    </dgm:pt>
    <dgm:pt modelId="{E6C6C186-FBCA-4961-BB77-A5C91CDA0A4F}">
      <dgm:prSet phldrT="[Text]" custT="1"/>
      <dgm:spPr/>
      <dgm:t>
        <a:bodyPr/>
        <a:lstStyle/>
        <a:p>
          <a:r>
            <a:rPr lang="bn-IN" sz="3200" b="1" dirty="0" smtClean="0">
              <a:solidFill>
                <a:schemeClr val="tx1"/>
              </a:solidFill>
              <a:latin typeface="Kalpurush" pitchFamily="2" charset="0"/>
              <a:cs typeface="Kalpurush" pitchFamily="2" charset="0"/>
            </a:rPr>
            <a:t>যে কোনো ঝুঁকিপূর্ণ কাজ থেকে শিশুকে বিরত রাখতে হবে।    </a:t>
          </a:r>
          <a:r>
            <a:rPr lang="bn-IN" sz="5400" b="1" dirty="0" smtClean="0">
              <a:solidFill>
                <a:schemeClr val="tx1"/>
              </a:solidFill>
              <a:latin typeface="Kalpurush" pitchFamily="2" charset="0"/>
              <a:cs typeface="Kalpurush" pitchFamily="2" charset="0"/>
            </a:rPr>
            <a:t> </a:t>
          </a:r>
          <a:endParaRPr lang="en-US" sz="5400" b="1" dirty="0">
            <a:solidFill>
              <a:schemeClr val="tx1"/>
            </a:solidFill>
            <a:latin typeface="Kalpurush" pitchFamily="2" charset="0"/>
            <a:cs typeface="Kalpurush" pitchFamily="2" charset="0"/>
          </a:endParaRPr>
        </a:p>
      </dgm:t>
    </dgm:pt>
    <dgm:pt modelId="{A34B56FF-BE69-442D-A072-BACFF9AD715D}" type="parTrans" cxnId="{70A33F5B-6C66-4A6C-BD36-D8D2C9183A5C}">
      <dgm:prSet/>
      <dgm:spPr/>
      <dgm:t>
        <a:bodyPr/>
        <a:lstStyle/>
        <a:p>
          <a:endParaRPr lang="en-US"/>
        </a:p>
      </dgm:t>
    </dgm:pt>
    <dgm:pt modelId="{740622DA-9AB0-4914-B1D2-2C991418B61A}" type="sibTrans" cxnId="{70A33F5B-6C66-4A6C-BD36-D8D2C9183A5C}">
      <dgm:prSet/>
      <dgm:spPr/>
      <dgm:t>
        <a:bodyPr/>
        <a:lstStyle/>
        <a:p>
          <a:endParaRPr lang="en-US"/>
        </a:p>
      </dgm:t>
    </dgm:pt>
    <dgm:pt modelId="{DBC17AAD-0236-4922-9AF9-B77607B1791F}" type="pres">
      <dgm:prSet presAssocID="{8CDD4263-F39D-4B31-A35C-C64278130F7B}" presName="linearFlow" presStyleCnt="0">
        <dgm:presLayoutVars>
          <dgm:dir/>
          <dgm:resizeHandles val="exact"/>
        </dgm:presLayoutVars>
      </dgm:prSet>
      <dgm:spPr/>
    </dgm:pt>
    <dgm:pt modelId="{EC309BB4-D4AA-4CCD-B57E-84D1D3875B5C}" type="pres">
      <dgm:prSet presAssocID="{1C9F0F0A-641D-487A-BCBE-F05FA483F93F}" presName="composite" presStyleCnt="0"/>
      <dgm:spPr/>
    </dgm:pt>
    <dgm:pt modelId="{3246F39B-DDC0-4C22-8B87-3525A649235E}" type="pres">
      <dgm:prSet presAssocID="{1C9F0F0A-641D-487A-BCBE-F05FA483F93F}" presName="imgShp" presStyleLbl="fgImgPlace1" presStyleIdx="0" presStyleCnt="2" custFlipHor="1" custScaleX="186402" custScaleY="185947" custLinFactNeighborX="-45611" custLinFactNeighborY="3891"/>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76F8619C-F6FA-4FAA-AE24-67FB1D428642}" type="pres">
      <dgm:prSet presAssocID="{1C9F0F0A-641D-487A-BCBE-F05FA483F93F}" presName="txShp" presStyleLbl="node1" presStyleIdx="0" presStyleCnt="2" custScaleX="93850" custScaleY="180089" custLinFactNeighborX="16081" custLinFactNeighborY="6941">
        <dgm:presLayoutVars>
          <dgm:bulletEnabled val="1"/>
        </dgm:presLayoutVars>
      </dgm:prSet>
      <dgm:spPr/>
      <dgm:t>
        <a:bodyPr/>
        <a:lstStyle/>
        <a:p>
          <a:endParaRPr lang="en-US"/>
        </a:p>
      </dgm:t>
    </dgm:pt>
    <dgm:pt modelId="{42648823-7A04-4C6F-AF92-3A199673A3D0}" type="pres">
      <dgm:prSet presAssocID="{A79C28B8-0D39-4F02-88AD-8C09DBEF4AC9}" presName="spacing" presStyleCnt="0"/>
      <dgm:spPr/>
    </dgm:pt>
    <dgm:pt modelId="{140B62E3-41FE-4D05-BDD8-D04B77EB0333}" type="pres">
      <dgm:prSet presAssocID="{E6C6C186-FBCA-4961-BB77-A5C91CDA0A4F}" presName="composite" presStyleCnt="0"/>
      <dgm:spPr/>
    </dgm:pt>
    <dgm:pt modelId="{1F01DF37-102D-412B-9935-C972BC08FAEF}" type="pres">
      <dgm:prSet presAssocID="{E6C6C186-FBCA-4961-BB77-A5C91CDA0A4F}" presName="imgShp" presStyleLbl="fgImgPlace1" presStyleIdx="1" presStyleCnt="2" custScaleX="209807" custScaleY="142995" custLinFactNeighborX="-39802" custLinFactNeighborY="-8675"/>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46E0785E-C46A-42E1-B5B9-81C2F753A884}" type="pres">
      <dgm:prSet presAssocID="{E6C6C186-FBCA-4961-BB77-A5C91CDA0A4F}" presName="txShp" presStyleLbl="node1" presStyleIdx="1" presStyleCnt="2" custScaleX="93921" custScaleY="151058" custLinFactNeighborX="16335" custLinFactNeighborY="-8429">
        <dgm:presLayoutVars>
          <dgm:bulletEnabled val="1"/>
        </dgm:presLayoutVars>
      </dgm:prSet>
      <dgm:spPr/>
      <dgm:t>
        <a:bodyPr/>
        <a:lstStyle/>
        <a:p>
          <a:endParaRPr lang="en-US"/>
        </a:p>
      </dgm:t>
    </dgm:pt>
  </dgm:ptLst>
  <dgm:cxnLst>
    <dgm:cxn modelId="{88B28515-84D2-478C-8244-DA0BC99F3612}" type="presOf" srcId="{1C9F0F0A-641D-487A-BCBE-F05FA483F93F}" destId="{76F8619C-F6FA-4FAA-AE24-67FB1D428642}" srcOrd="0" destOrd="0" presId="urn:microsoft.com/office/officeart/2005/8/layout/vList3"/>
    <dgm:cxn modelId="{70A33F5B-6C66-4A6C-BD36-D8D2C9183A5C}" srcId="{8CDD4263-F39D-4B31-A35C-C64278130F7B}" destId="{E6C6C186-FBCA-4961-BB77-A5C91CDA0A4F}" srcOrd="1" destOrd="0" parTransId="{A34B56FF-BE69-442D-A072-BACFF9AD715D}" sibTransId="{740622DA-9AB0-4914-B1D2-2C991418B61A}"/>
    <dgm:cxn modelId="{6A78C6FC-0472-43B6-9A45-E365BD4220D6}" srcId="{8CDD4263-F39D-4B31-A35C-C64278130F7B}" destId="{1C9F0F0A-641D-487A-BCBE-F05FA483F93F}" srcOrd="0" destOrd="0" parTransId="{7C2D7428-52C6-411E-87E7-858872191AA3}" sibTransId="{A79C28B8-0D39-4F02-88AD-8C09DBEF4AC9}"/>
    <dgm:cxn modelId="{1C3491F3-489F-46B8-91FB-4339690D01DF}" type="presOf" srcId="{E6C6C186-FBCA-4961-BB77-A5C91CDA0A4F}" destId="{46E0785E-C46A-42E1-B5B9-81C2F753A884}" srcOrd="0" destOrd="0" presId="urn:microsoft.com/office/officeart/2005/8/layout/vList3"/>
    <dgm:cxn modelId="{68248108-91DE-4833-BE68-8F7EDB306B3C}" type="presOf" srcId="{8CDD4263-F39D-4B31-A35C-C64278130F7B}" destId="{DBC17AAD-0236-4922-9AF9-B77607B1791F}" srcOrd="0" destOrd="0" presId="urn:microsoft.com/office/officeart/2005/8/layout/vList3"/>
    <dgm:cxn modelId="{3E11DBF9-3989-46CC-ABBD-4713F2CA2546}" type="presParOf" srcId="{DBC17AAD-0236-4922-9AF9-B77607B1791F}" destId="{EC309BB4-D4AA-4CCD-B57E-84D1D3875B5C}" srcOrd="0" destOrd="0" presId="urn:microsoft.com/office/officeart/2005/8/layout/vList3"/>
    <dgm:cxn modelId="{75F4E92A-1346-4F76-83AD-A2E4FF269389}" type="presParOf" srcId="{EC309BB4-D4AA-4CCD-B57E-84D1D3875B5C}" destId="{3246F39B-DDC0-4C22-8B87-3525A649235E}" srcOrd="0" destOrd="0" presId="urn:microsoft.com/office/officeart/2005/8/layout/vList3"/>
    <dgm:cxn modelId="{5AF89A3C-4571-4A5C-AAAB-D9DAFCC90597}" type="presParOf" srcId="{EC309BB4-D4AA-4CCD-B57E-84D1D3875B5C}" destId="{76F8619C-F6FA-4FAA-AE24-67FB1D428642}" srcOrd="1" destOrd="0" presId="urn:microsoft.com/office/officeart/2005/8/layout/vList3"/>
    <dgm:cxn modelId="{A78CA411-95C4-4F71-8957-CA541F1559E1}" type="presParOf" srcId="{DBC17AAD-0236-4922-9AF9-B77607B1791F}" destId="{42648823-7A04-4C6F-AF92-3A199673A3D0}" srcOrd="1" destOrd="0" presId="urn:microsoft.com/office/officeart/2005/8/layout/vList3"/>
    <dgm:cxn modelId="{92B9DAF3-C902-454D-A56D-F136888079C1}" type="presParOf" srcId="{DBC17AAD-0236-4922-9AF9-B77607B1791F}" destId="{140B62E3-41FE-4D05-BDD8-D04B77EB0333}" srcOrd="2" destOrd="0" presId="urn:microsoft.com/office/officeart/2005/8/layout/vList3"/>
    <dgm:cxn modelId="{9C3CD1AC-7A97-4B65-AEE7-BF2A1994BC99}" type="presParOf" srcId="{140B62E3-41FE-4D05-BDD8-D04B77EB0333}" destId="{1F01DF37-102D-412B-9935-C972BC08FAEF}" srcOrd="0" destOrd="0" presId="urn:microsoft.com/office/officeart/2005/8/layout/vList3"/>
    <dgm:cxn modelId="{B8DE6455-537F-4E18-9EF1-69B26A67F2D2}" type="presParOf" srcId="{140B62E3-41FE-4D05-BDD8-D04B77EB0333}" destId="{46E0785E-C46A-42E1-B5B9-81C2F753A88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74A6E6-29A2-42BA-83F6-915EDFB7A47F}" type="doc">
      <dgm:prSet loTypeId="urn:microsoft.com/office/officeart/2005/8/layout/arrow3" loCatId="relationship" qsTypeId="urn:microsoft.com/office/officeart/2005/8/quickstyle/simple3" qsCatId="simple" csTypeId="urn:microsoft.com/office/officeart/2005/8/colors/accent1_2" csCatId="accent1" phldr="1"/>
      <dgm:spPr/>
      <dgm:t>
        <a:bodyPr/>
        <a:lstStyle/>
        <a:p>
          <a:endParaRPr lang="en-US"/>
        </a:p>
      </dgm:t>
    </dgm:pt>
    <dgm:pt modelId="{FCEA77DB-E83A-4C21-A790-B53C5D33D139}">
      <dgm:prSet phldrT="[Text]"/>
      <dgm:spPr/>
      <dgm:t>
        <a:bodyPr/>
        <a:lstStyle/>
        <a:p>
          <a:r>
            <a:rPr lang="bn-IN" b="1" dirty="0" smtClean="0">
              <a:solidFill>
                <a:schemeClr val="tx1"/>
              </a:solidFill>
              <a:latin typeface="Kalpurush" pitchFamily="2" charset="0"/>
              <a:cs typeface="Kalpurush" pitchFamily="2" charset="0"/>
            </a:rPr>
            <a:t>সৃজনশীল</a:t>
          </a:r>
          <a:endParaRPr lang="en-US" dirty="0"/>
        </a:p>
      </dgm:t>
    </dgm:pt>
    <dgm:pt modelId="{0E7B6D1C-8873-4473-A215-AFBCA1856C4E}" type="parTrans" cxnId="{A10400F3-621A-47C2-B81F-5FDBB4F23D34}">
      <dgm:prSet/>
      <dgm:spPr/>
      <dgm:t>
        <a:bodyPr/>
        <a:lstStyle/>
        <a:p>
          <a:endParaRPr lang="en-US"/>
        </a:p>
      </dgm:t>
    </dgm:pt>
    <dgm:pt modelId="{EC5FA0BA-AEE6-44CB-A8A3-4A90F0D76F59}" type="sibTrans" cxnId="{A10400F3-621A-47C2-B81F-5FDBB4F23D34}">
      <dgm:prSet/>
      <dgm:spPr/>
      <dgm:t>
        <a:bodyPr/>
        <a:lstStyle/>
        <a:p>
          <a:endParaRPr lang="en-US"/>
        </a:p>
      </dgm:t>
    </dgm:pt>
    <dgm:pt modelId="{D926D8FB-A905-4E81-B77F-5EB95D9231E6}">
      <dgm:prSet phldrT="[Text]"/>
      <dgm:spPr/>
      <dgm:t>
        <a:bodyPr/>
        <a:lstStyle/>
        <a:p>
          <a:r>
            <a:rPr lang="bn-IN" b="1" dirty="0" smtClean="0">
              <a:solidFill>
                <a:schemeClr val="tx1"/>
              </a:solidFill>
              <a:latin typeface="Kalpurush" pitchFamily="2" charset="0"/>
              <a:cs typeface="Kalpurush" pitchFamily="2" charset="0"/>
            </a:rPr>
            <a:t>কর্মকাণ্ডের</a:t>
          </a:r>
          <a:endParaRPr lang="en-US" dirty="0"/>
        </a:p>
      </dgm:t>
    </dgm:pt>
    <dgm:pt modelId="{BF2E7D6D-91C8-41D9-930D-456CAC918FD4}" type="parTrans" cxnId="{B168243C-0135-4ABA-A124-721A720B2029}">
      <dgm:prSet/>
      <dgm:spPr/>
      <dgm:t>
        <a:bodyPr/>
        <a:lstStyle/>
        <a:p>
          <a:endParaRPr lang="en-US"/>
        </a:p>
      </dgm:t>
    </dgm:pt>
    <dgm:pt modelId="{21B778C9-5F8B-4165-B254-FD3EA5DADC6D}" type="sibTrans" cxnId="{B168243C-0135-4ABA-A124-721A720B2029}">
      <dgm:prSet/>
      <dgm:spPr/>
      <dgm:t>
        <a:bodyPr/>
        <a:lstStyle/>
        <a:p>
          <a:endParaRPr lang="en-US"/>
        </a:p>
      </dgm:t>
    </dgm:pt>
    <dgm:pt modelId="{78D73B2F-E52C-4465-BBCB-1398CFC8F883}" type="pres">
      <dgm:prSet presAssocID="{5F74A6E6-29A2-42BA-83F6-915EDFB7A47F}" presName="compositeShape" presStyleCnt="0">
        <dgm:presLayoutVars>
          <dgm:chMax val="2"/>
          <dgm:dir/>
          <dgm:resizeHandles val="exact"/>
        </dgm:presLayoutVars>
      </dgm:prSet>
      <dgm:spPr/>
      <dgm:t>
        <a:bodyPr/>
        <a:lstStyle/>
        <a:p>
          <a:endParaRPr lang="en-US"/>
        </a:p>
      </dgm:t>
    </dgm:pt>
    <dgm:pt modelId="{4506BDA2-E79A-4D2A-8678-D923B4F5843C}" type="pres">
      <dgm:prSet presAssocID="{5F74A6E6-29A2-42BA-83F6-915EDFB7A47F}" presName="divider" presStyleLbl="fgShp" presStyleIdx="0" presStyleCnt="1"/>
      <dgm:spPr/>
    </dgm:pt>
    <dgm:pt modelId="{97F47357-5B6F-42D4-9484-162A66E69897}" type="pres">
      <dgm:prSet presAssocID="{FCEA77DB-E83A-4C21-A790-B53C5D33D139}" presName="downArrow" presStyleLbl="node1" presStyleIdx="0" presStyleCnt="2"/>
      <dgm:spPr/>
    </dgm:pt>
    <dgm:pt modelId="{F57918CF-E45B-4BA2-8CEC-9E655394C043}" type="pres">
      <dgm:prSet presAssocID="{FCEA77DB-E83A-4C21-A790-B53C5D33D139}" presName="downArrowText" presStyleLbl="revTx" presStyleIdx="0" presStyleCnt="2" custFlipVert="0" custScaleY="152912">
        <dgm:presLayoutVars>
          <dgm:bulletEnabled val="1"/>
        </dgm:presLayoutVars>
      </dgm:prSet>
      <dgm:spPr/>
      <dgm:t>
        <a:bodyPr/>
        <a:lstStyle/>
        <a:p>
          <a:endParaRPr lang="en-US"/>
        </a:p>
      </dgm:t>
    </dgm:pt>
    <dgm:pt modelId="{5B4402C3-6090-45B0-8172-4EB06E826B25}" type="pres">
      <dgm:prSet presAssocID="{D926D8FB-A905-4E81-B77F-5EB95D9231E6}" presName="upArrow" presStyleLbl="node1" presStyleIdx="1" presStyleCnt="2"/>
      <dgm:spPr/>
    </dgm:pt>
    <dgm:pt modelId="{9CFCAE04-7EFE-438E-BB21-B7E9F3E3311B}" type="pres">
      <dgm:prSet presAssocID="{D926D8FB-A905-4E81-B77F-5EB95D9231E6}" presName="upArrowText" presStyleLbl="revTx" presStyleIdx="1" presStyleCnt="2">
        <dgm:presLayoutVars>
          <dgm:bulletEnabled val="1"/>
        </dgm:presLayoutVars>
      </dgm:prSet>
      <dgm:spPr/>
      <dgm:t>
        <a:bodyPr/>
        <a:lstStyle/>
        <a:p>
          <a:endParaRPr lang="en-US"/>
        </a:p>
      </dgm:t>
    </dgm:pt>
  </dgm:ptLst>
  <dgm:cxnLst>
    <dgm:cxn modelId="{B168243C-0135-4ABA-A124-721A720B2029}" srcId="{5F74A6E6-29A2-42BA-83F6-915EDFB7A47F}" destId="{D926D8FB-A905-4E81-B77F-5EB95D9231E6}" srcOrd="1" destOrd="0" parTransId="{BF2E7D6D-91C8-41D9-930D-456CAC918FD4}" sibTransId="{21B778C9-5F8B-4165-B254-FD3EA5DADC6D}"/>
    <dgm:cxn modelId="{6D5AFBAB-CFA6-4C65-B582-D261385F2E02}" type="presOf" srcId="{FCEA77DB-E83A-4C21-A790-B53C5D33D139}" destId="{F57918CF-E45B-4BA2-8CEC-9E655394C043}" srcOrd="0" destOrd="0" presId="urn:microsoft.com/office/officeart/2005/8/layout/arrow3"/>
    <dgm:cxn modelId="{223A01AB-8B9C-46C7-B1D8-6AC27F09F267}" type="presOf" srcId="{5F74A6E6-29A2-42BA-83F6-915EDFB7A47F}" destId="{78D73B2F-E52C-4465-BBCB-1398CFC8F883}" srcOrd="0" destOrd="0" presId="urn:microsoft.com/office/officeart/2005/8/layout/arrow3"/>
    <dgm:cxn modelId="{A10400F3-621A-47C2-B81F-5FDBB4F23D34}" srcId="{5F74A6E6-29A2-42BA-83F6-915EDFB7A47F}" destId="{FCEA77DB-E83A-4C21-A790-B53C5D33D139}" srcOrd="0" destOrd="0" parTransId="{0E7B6D1C-8873-4473-A215-AFBCA1856C4E}" sibTransId="{EC5FA0BA-AEE6-44CB-A8A3-4A90F0D76F59}"/>
    <dgm:cxn modelId="{75EC15D0-2FB6-40B1-846C-CA1344ACB039}" type="presOf" srcId="{D926D8FB-A905-4E81-B77F-5EB95D9231E6}" destId="{9CFCAE04-7EFE-438E-BB21-B7E9F3E3311B}" srcOrd="0" destOrd="0" presId="urn:microsoft.com/office/officeart/2005/8/layout/arrow3"/>
    <dgm:cxn modelId="{D5F48E99-2B7A-4F48-AA8D-6D6E733D88FE}" type="presParOf" srcId="{78D73B2F-E52C-4465-BBCB-1398CFC8F883}" destId="{4506BDA2-E79A-4D2A-8678-D923B4F5843C}" srcOrd="0" destOrd="0" presId="urn:microsoft.com/office/officeart/2005/8/layout/arrow3"/>
    <dgm:cxn modelId="{75C31FDA-9DC9-4E9A-AACF-2824E64E7270}" type="presParOf" srcId="{78D73B2F-E52C-4465-BBCB-1398CFC8F883}" destId="{97F47357-5B6F-42D4-9484-162A66E69897}" srcOrd="1" destOrd="0" presId="urn:microsoft.com/office/officeart/2005/8/layout/arrow3"/>
    <dgm:cxn modelId="{FB22FCD9-E93B-4A47-BC41-20EEF8642EB4}" type="presParOf" srcId="{78D73B2F-E52C-4465-BBCB-1398CFC8F883}" destId="{F57918CF-E45B-4BA2-8CEC-9E655394C043}" srcOrd="2" destOrd="0" presId="urn:microsoft.com/office/officeart/2005/8/layout/arrow3"/>
    <dgm:cxn modelId="{9903B7AD-ADC9-42AA-B335-24670C2905D1}" type="presParOf" srcId="{78D73B2F-E52C-4465-BBCB-1398CFC8F883}" destId="{5B4402C3-6090-45B0-8172-4EB06E826B25}" srcOrd="3" destOrd="0" presId="urn:microsoft.com/office/officeart/2005/8/layout/arrow3"/>
    <dgm:cxn modelId="{3E71CAD8-FD57-4427-B192-504BC36CD169}" type="presParOf" srcId="{78D73B2F-E52C-4465-BBCB-1398CFC8F883}" destId="{9CFCAE04-7EFE-438E-BB21-B7E9F3E3311B}"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CE60B0-95D2-43CB-8BC1-7AF1C09A372D}" type="doc">
      <dgm:prSet loTypeId="urn:microsoft.com/office/officeart/2005/8/layout/vList3" loCatId="picture" qsTypeId="urn:microsoft.com/office/officeart/2005/8/quickstyle/3d4" qsCatId="3D" csTypeId="urn:microsoft.com/office/officeart/2005/8/colors/accent1_2" csCatId="accent1" phldr="1"/>
      <dgm:spPr/>
    </dgm:pt>
    <dgm:pt modelId="{9A5A7FF0-BD34-466D-AB18-E5F01E4DDF1C}">
      <dgm:prSet phldrT="[Text]" custT="1"/>
      <dgm:spPr/>
      <dgm:t>
        <a:bodyPr/>
        <a:lstStyle/>
        <a:p>
          <a:r>
            <a:rPr lang="bn-IN" sz="1300" b="1" dirty="0" smtClean="0">
              <a:solidFill>
                <a:schemeClr val="tx1"/>
              </a:solidFill>
              <a:latin typeface="Kalpurush" pitchFamily="2" charset="0"/>
              <a:cs typeface="Kalpurush" pitchFamily="2" charset="0"/>
            </a:rPr>
            <a:t> </a:t>
          </a:r>
          <a:r>
            <a:rPr lang="bn-IN" sz="2400" b="1" dirty="0" smtClean="0">
              <a:solidFill>
                <a:schemeClr val="tx1"/>
              </a:solidFill>
              <a:latin typeface="Kalpurush" pitchFamily="2" charset="0"/>
              <a:cs typeface="Kalpurush" pitchFamily="2" charset="0"/>
            </a:rPr>
            <a:t>শিশুর অপুষ্টি দূরীকরণ </a:t>
          </a:r>
          <a:endParaRPr lang="en-US" sz="1300" b="1" dirty="0">
            <a:solidFill>
              <a:schemeClr val="tx1"/>
            </a:solidFill>
            <a:latin typeface="Kalpurush" pitchFamily="2" charset="0"/>
            <a:cs typeface="Kalpurush" pitchFamily="2" charset="0"/>
          </a:endParaRPr>
        </a:p>
      </dgm:t>
    </dgm:pt>
    <dgm:pt modelId="{6E9B323F-2239-4E27-AFCF-8743167EA4D7}" type="parTrans" cxnId="{616F8CBE-77CA-4362-81BD-42BE6A247052}">
      <dgm:prSet/>
      <dgm:spPr/>
      <dgm:t>
        <a:bodyPr/>
        <a:lstStyle/>
        <a:p>
          <a:endParaRPr lang="en-US"/>
        </a:p>
      </dgm:t>
    </dgm:pt>
    <dgm:pt modelId="{4ECB360C-B64F-4A29-AE4C-F8BFBE6164C0}" type="sibTrans" cxnId="{616F8CBE-77CA-4362-81BD-42BE6A247052}">
      <dgm:prSet/>
      <dgm:spPr/>
      <dgm:t>
        <a:bodyPr/>
        <a:lstStyle/>
        <a:p>
          <a:endParaRPr lang="en-US"/>
        </a:p>
      </dgm:t>
    </dgm:pt>
    <dgm:pt modelId="{6CEAF436-43B5-435F-B27A-8A39EA830F2E}">
      <dgm:prSet phldrT="[Text]" custT="1"/>
      <dgm:spPr/>
      <dgm:t>
        <a:bodyPr/>
        <a:lstStyle/>
        <a:p>
          <a:r>
            <a:rPr lang="bn-IN" sz="2400" b="1" dirty="0" smtClean="0">
              <a:solidFill>
                <a:schemeClr val="tx1"/>
              </a:solidFill>
              <a:latin typeface="Kalpurush" pitchFamily="2" charset="0"/>
              <a:cs typeface="Kalpurush" pitchFamily="2" charset="0"/>
            </a:rPr>
            <a:t> সকল শিশুর স্বাস্থ্য নিশ্চিতকরণ     </a:t>
          </a:r>
          <a:endParaRPr lang="en-US" sz="2400" b="1" dirty="0">
            <a:solidFill>
              <a:schemeClr val="tx1"/>
            </a:solidFill>
            <a:latin typeface="Kalpurush" pitchFamily="2" charset="0"/>
            <a:cs typeface="Kalpurush" pitchFamily="2" charset="0"/>
          </a:endParaRPr>
        </a:p>
      </dgm:t>
    </dgm:pt>
    <dgm:pt modelId="{B7480B69-B0D4-4E5B-B3B6-D6FA030C2245}" type="parTrans" cxnId="{09B40ADB-D7FD-41F9-89AD-AE81A0E83794}">
      <dgm:prSet/>
      <dgm:spPr/>
      <dgm:t>
        <a:bodyPr/>
        <a:lstStyle/>
        <a:p>
          <a:endParaRPr lang="en-US"/>
        </a:p>
      </dgm:t>
    </dgm:pt>
    <dgm:pt modelId="{B56126C8-D457-484C-9D5C-7439995612B0}" type="sibTrans" cxnId="{09B40ADB-D7FD-41F9-89AD-AE81A0E83794}">
      <dgm:prSet/>
      <dgm:spPr/>
      <dgm:t>
        <a:bodyPr/>
        <a:lstStyle/>
        <a:p>
          <a:endParaRPr lang="en-US"/>
        </a:p>
      </dgm:t>
    </dgm:pt>
    <dgm:pt modelId="{9B5CB213-9A5E-4E36-93D8-93F2E4E3607C}">
      <dgm:prSet phldrT="[Text]"/>
      <dgm:spPr/>
      <dgm:t>
        <a:bodyPr/>
        <a:lstStyle/>
        <a:p>
          <a:r>
            <a:rPr lang="bn-IN" b="1" dirty="0" smtClean="0">
              <a:solidFill>
                <a:schemeClr val="tx1"/>
              </a:solidFill>
              <a:latin typeface="Kalpurush" pitchFamily="2" charset="0"/>
              <a:cs typeface="Kalpurush" pitchFamily="2" charset="0"/>
            </a:rPr>
            <a:t>অন্ধত্ব নির্মূল করার জন্য সকল শিশুকে বিনামূল্যে ভিটামিন-এ </a:t>
          </a:r>
          <a:r>
            <a:rPr lang="bn-BD" b="1" dirty="0" smtClean="0">
              <a:solidFill>
                <a:schemeClr val="tx1"/>
              </a:solidFill>
              <a:latin typeface="Kalpurush" pitchFamily="2" charset="0"/>
              <a:cs typeface="Kalpurush" pitchFamily="2" charset="0"/>
            </a:rPr>
            <a:t>ক্যাপসুল</a:t>
          </a:r>
          <a:r>
            <a:rPr lang="bn-IN" b="1" dirty="0" smtClean="0">
              <a:solidFill>
                <a:schemeClr val="tx1"/>
              </a:solidFill>
              <a:latin typeface="Kalpurush" pitchFamily="2" charset="0"/>
              <a:cs typeface="Kalpurush" pitchFamily="2" charset="0"/>
            </a:rPr>
            <a:t> প্রদান           </a:t>
          </a:r>
          <a:endParaRPr lang="en-US" b="1" dirty="0">
            <a:solidFill>
              <a:schemeClr val="tx1"/>
            </a:solidFill>
            <a:latin typeface="Kalpurush" pitchFamily="2" charset="0"/>
            <a:cs typeface="Kalpurush" pitchFamily="2" charset="0"/>
          </a:endParaRPr>
        </a:p>
      </dgm:t>
    </dgm:pt>
    <dgm:pt modelId="{26F1F8F7-EFE7-46E5-AF41-B77FF4F96D1F}" type="parTrans" cxnId="{BE8CE34D-B32E-47F3-96B5-50BC568330B1}">
      <dgm:prSet/>
      <dgm:spPr/>
      <dgm:t>
        <a:bodyPr/>
        <a:lstStyle/>
        <a:p>
          <a:endParaRPr lang="en-US"/>
        </a:p>
      </dgm:t>
    </dgm:pt>
    <dgm:pt modelId="{DAA6541A-4641-44ED-8F5E-EC62953ED892}" type="sibTrans" cxnId="{BE8CE34D-B32E-47F3-96B5-50BC568330B1}">
      <dgm:prSet/>
      <dgm:spPr/>
      <dgm:t>
        <a:bodyPr/>
        <a:lstStyle/>
        <a:p>
          <a:endParaRPr lang="en-US"/>
        </a:p>
      </dgm:t>
    </dgm:pt>
    <dgm:pt modelId="{540E0CDC-83BE-41C4-B525-460A8E729D0A}" type="pres">
      <dgm:prSet presAssocID="{EDCE60B0-95D2-43CB-8BC1-7AF1C09A372D}" presName="linearFlow" presStyleCnt="0">
        <dgm:presLayoutVars>
          <dgm:dir/>
          <dgm:resizeHandles val="exact"/>
        </dgm:presLayoutVars>
      </dgm:prSet>
      <dgm:spPr/>
    </dgm:pt>
    <dgm:pt modelId="{247878C5-F9E0-4831-8216-65F09717519E}" type="pres">
      <dgm:prSet presAssocID="{9A5A7FF0-BD34-466D-AB18-E5F01E4DDF1C}" presName="composite" presStyleCnt="0"/>
      <dgm:spPr/>
    </dgm:pt>
    <dgm:pt modelId="{163423BB-5671-4544-A443-90D6968F0549}" type="pres">
      <dgm:prSet presAssocID="{9A5A7FF0-BD34-466D-AB18-E5F01E4DDF1C}" presName="imgShp" presStyleLbl="fgImgPlace1" presStyleIdx="0" presStyleCnt="3" custScaleX="677828" custScaleY="323178" custLinFactNeighborX="-32194" custLinFactNeighborY="12367"/>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4D931114-F53E-4783-9450-04C4421C9A23}" type="pres">
      <dgm:prSet presAssocID="{9A5A7FF0-BD34-466D-AB18-E5F01E4DDF1C}" presName="txShp" presStyleLbl="node1" presStyleIdx="0" presStyleCnt="3" custScaleX="63567" custScaleY="213301" custLinFactNeighborX="31775" custLinFactNeighborY="7841">
        <dgm:presLayoutVars>
          <dgm:bulletEnabled val="1"/>
        </dgm:presLayoutVars>
      </dgm:prSet>
      <dgm:spPr/>
      <dgm:t>
        <a:bodyPr/>
        <a:lstStyle/>
        <a:p>
          <a:endParaRPr lang="en-US"/>
        </a:p>
      </dgm:t>
    </dgm:pt>
    <dgm:pt modelId="{6EF3AAB3-159C-4195-8B85-A9FFE8E5A5ED}" type="pres">
      <dgm:prSet presAssocID="{4ECB360C-B64F-4A29-AE4C-F8BFBE6164C0}" presName="spacing" presStyleCnt="0"/>
      <dgm:spPr/>
    </dgm:pt>
    <dgm:pt modelId="{DFFB8BF5-5F40-4EFF-989F-30ADD23CB365}" type="pres">
      <dgm:prSet presAssocID="{6CEAF436-43B5-435F-B27A-8A39EA830F2E}" presName="composite" presStyleCnt="0"/>
      <dgm:spPr/>
    </dgm:pt>
    <dgm:pt modelId="{85814E21-2E16-4A45-9725-796B452058C3}" type="pres">
      <dgm:prSet presAssocID="{6CEAF436-43B5-435F-B27A-8A39EA830F2E}" presName="imgShp" presStyleLbl="fgImgPlace1" presStyleIdx="1" presStyleCnt="3" custScaleX="614310" custScaleY="207096" custLinFactNeighborX="-29170" custLinFactNeighborY="12228"/>
      <dgm:spPr>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dgm:spPr>
    </dgm:pt>
    <dgm:pt modelId="{64562404-957E-4C63-8011-FC9D144EDF4C}" type="pres">
      <dgm:prSet presAssocID="{6CEAF436-43B5-435F-B27A-8A39EA830F2E}" presName="txShp" presStyleLbl="node1" presStyleIdx="1" presStyleCnt="3" custScaleX="71481" custScaleY="185547" custLinFactNeighborX="19818" custLinFactNeighborY="1453">
        <dgm:presLayoutVars>
          <dgm:bulletEnabled val="1"/>
        </dgm:presLayoutVars>
      </dgm:prSet>
      <dgm:spPr/>
      <dgm:t>
        <a:bodyPr/>
        <a:lstStyle/>
        <a:p>
          <a:endParaRPr lang="en-US"/>
        </a:p>
      </dgm:t>
    </dgm:pt>
    <dgm:pt modelId="{FB88871E-B8A6-4781-8A9A-1A636A01C33D}" type="pres">
      <dgm:prSet presAssocID="{B56126C8-D457-484C-9D5C-7439995612B0}" presName="spacing" presStyleCnt="0"/>
      <dgm:spPr/>
    </dgm:pt>
    <dgm:pt modelId="{1821846F-E876-4389-AFDF-C21C84430ED4}" type="pres">
      <dgm:prSet presAssocID="{9B5CB213-9A5E-4E36-93D8-93F2E4E3607C}" presName="composite" presStyleCnt="0"/>
      <dgm:spPr/>
    </dgm:pt>
    <dgm:pt modelId="{7E3A4EA0-8634-47CF-96F3-5F60230E9C2F}" type="pres">
      <dgm:prSet presAssocID="{9B5CB213-9A5E-4E36-93D8-93F2E4E3607C}" presName="imgShp" presStyleLbl="fgImgPlace1" presStyleIdx="2" presStyleCnt="3" custScaleX="582771" custScaleY="203553" custLinFactNeighborX="-86289" custLinFactNeighborY="-10465"/>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0374C1C5-F7AC-4FF7-AB45-320B8808E8B8}" type="pres">
      <dgm:prSet presAssocID="{9B5CB213-9A5E-4E36-93D8-93F2E4E3607C}" presName="txShp" presStyleLbl="node1" presStyleIdx="2" presStyleCnt="3" custScaleX="82527" custScaleY="181454" custLinFactNeighborX="21285" custLinFactNeighborY="-1317">
        <dgm:presLayoutVars>
          <dgm:bulletEnabled val="1"/>
        </dgm:presLayoutVars>
      </dgm:prSet>
      <dgm:spPr/>
      <dgm:t>
        <a:bodyPr/>
        <a:lstStyle/>
        <a:p>
          <a:endParaRPr lang="en-US"/>
        </a:p>
      </dgm:t>
    </dgm:pt>
  </dgm:ptLst>
  <dgm:cxnLst>
    <dgm:cxn modelId="{616F8CBE-77CA-4362-81BD-42BE6A247052}" srcId="{EDCE60B0-95D2-43CB-8BC1-7AF1C09A372D}" destId="{9A5A7FF0-BD34-466D-AB18-E5F01E4DDF1C}" srcOrd="0" destOrd="0" parTransId="{6E9B323F-2239-4E27-AFCF-8743167EA4D7}" sibTransId="{4ECB360C-B64F-4A29-AE4C-F8BFBE6164C0}"/>
    <dgm:cxn modelId="{22A7BC3F-15AE-4541-8918-08AF7C530BD9}" type="presOf" srcId="{EDCE60B0-95D2-43CB-8BC1-7AF1C09A372D}" destId="{540E0CDC-83BE-41C4-B525-460A8E729D0A}" srcOrd="0" destOrd="0" presId="urn:microsoft.com/office/officeart/2005/8/layout/vList3"/>
    <dgm:cxn modelId="{DAFB907D-B68B-4730-B886-ECFA6F107AC2}" type="presOf" srcId="{9B5CB213-9A5E-4E36-93D8-93F2E4E3607C}" destId="{0374C1C5-F7AC-4FF7-AB45-320B8808E8B8}" srcOrd="0" destOrd="0" presId="urn:microsoft.com/office/officeart/2005/8/layout/vList3"/>
    <dgm:cxn modelId="{09B40ADB-D7FD-41F9-89AD-AE81A0E83794}" srcId="{EDCE60B0-95D2-43CB-8BC1-7AF1C09A372D}" destId="{6CEAF436-43B5-435F-B27A-8A39EA830F2E}" srcOrd="1" destOrd="0" parTransId="{B7480B69-B0D4-4E5B-B3B6-D6FA030C2245}" sibTransId="{B56126C8-D457-484C-9D5C-7439995612B0}"/>
    <dgm:cxn modelId="{BE8CE34D-B32E-47F3-96B5-50BC568330B1}" srcId="{EDCE60B0-95D2-43CB-8BC1-7AF1C09A372D}" destId="{9B5CB213-9A5E-4E36-93D8-93F2E4E3607C}" srcOrd="2" destOrd="0" parTransId="{26F1F8F7-EFE7-46E5-AF41-B77FF4F96D1F}" sibTransId="{DAA6541A-4641-44ED-8F5E-EC62953ED892}"/>
    <dgm:cxn modelId="{007E4980-8751-4FB4-A21C-4EA442704F60}" type="presOf" srcId="{9A5A7FF0-BD34-466D-AB18-E5F01E4DDF1C}" destId="{4D931114-F53E-4783-9450-04C4421C9A23}" srcOrd="0" destOrd="0" presId="urn:microsoft.com/office/officeart/2005/8/layout/vList3"/>
    <dgm:cxn modelId="{B63CFE3D-E77F-4EC5-BAF7-D4FB2B1C486D}" type="presOf" srcId="{6CEAF436-43B5-435F-B27A-8A39EA830F2E}" destId="{64562404-957E-4C63-8011-FC9D144EDF4C}" srcOrd="0" destOrd="0" presId="urn:microsoft.com/office/officeart/2005/8/layout/vList3"/>
    <dgm:cxn modelId="{55901A1A-721A-40E3-BD1F-9108238E5E9C}" type="presParOf" srcId="{540E0CDC-83BE-41C4-B525-460A8E729D0A}" destId="{247878C5-F9E0-4831-8216-65F09717519E}" srcOrd="0" destOrd="0" presId="urn:microsoft.com/office/officeart/2005/8/layout/vList3"/>
    <dgm:cxn modelId="{B315D5A5-F920-4FA5-A195-B10912B3D919}" type="presParOf" srcId="{247878C5-F9E0-4831-8216-65F09717519E}" destId="{163423BB-5671-4544-A443-90D6968F0549}" srcOrd="0" destOrd="0" presId="urn:microsoft.com/office/officeart/2005/8/layout/vList3"/>
    <dgm:cxn modelId="{0BD2163A-3DDD-4011-BB65-EF8B0871B92F}" type="presParOf" srcId="{247878C5-F9E0-4831-8216-65F09717519E}" destId="{4D931114-F53E-4783-9450-04C4421C9A23}" srcOrd="1" destOrd="0" presId="urn:microsoft.com/office/officeart/2005/8/layout/vList3"/>
    <dgm:cxn modelId="{1E297C5B-9C81-4DCB-9A39-9575925972DD}" type="presParOf" srcId="{540E0CDC-83BE-41C4-B525-460A8E729D0A}" destId="{6EF3AAB3-159C-4195-8B85-A9FFE8E5A5ED}" srcOrd="1" destOrd="0" presId="urn:microsoft.com/office/officeart/2005/8/layout/vList3"/>
    <dgm:cxn modelId="{6A7C62E9-7D33-45D0-B829-7194A8ABA623}" type="presParOf" srcId="{540E0CDC-83BE-41C4-B525-460A8E729D0A}" destId="{DFFB8BF5-5F40-4EFF-989F-30ADD23CB365}" srcOrd="2" destOrd="0" presId="urn:microsoft.com/office/officeart/2005/8/layout/vList3"/>
    <dgm:cxn modelId="{5AD03265-D2BE-421D-8256-5F780D635280}" type="presParOf" srcId="{DFFB8BF5-5F40-4EFF-989F-30ADD23CB365}" destId="{85814E21-2E16-4A45-9725-796B452058C3}" srcOrd="0" destOrd="0" presId="urn:microsoft.com/office/officeart/2005/8/layout/vList3"/>
    <dgm:cxn modelId="{A59009FB-F2D1-46FE-B596-7D2DF0CF0A57}" type="presParOf" srcId="{DFFB8BF5-5F40-4EFF-989F-30ADD23CB365}" destId="{64562404-957E-4C63-8011-FC9D144EDF4C}" srcOrd="1" destOrd="0" presId="urn:microsoft.com/office/officeart/2005/8/layout/vList3"/>
    <dgm:cxn modelId="{432F5A4D-5D47-4D1E-B966-98FB393870F6}" type="presParOf" srcId="{540E0CDC-83BE-41C4-B525-460A8E729D0A}" destId="{FB88871E-B8A6-4781-8A9A-1A636A01C33D}" srcOrd="3" destOrd="0" presId="urn:microsoft.com/office/officeart/2005/8/layout/vList3"/>
    <dgm:cxn modelId="{6264FB0C-7D83-45DD-A2EA-B3B78E8C1E8C}" type="presParOf" srcId="{540E0CDC-83BE-41C4-B525-460A8E729D0A}" destId="{1821846F-E876-4389-AFDF-C21C84430ED4}" srcOrd="4" destOrd="0" presId="urn:microsoft.com/office/officeart/2005/8/layout/vList3"/>
    <dgm:cxn modelId="{9B3F4672-E021-432D-B969-6C7CFFF7A37B}" type="presParOf" srcId="{1821846F-E876-4389-AFDF-C21C84430ED4}" destId="{7E3A4EA0-8634-47CF-96F3-5F60230E9C2F}" srcOrd="0" destOrd="0" presId="urn:microsoft.com/office/officeart/2005/8/layout/vList3"/>
    <dgm:cxn modelId="{FAADA460-DFB2-4A4A-941A-2006BB48A032}" type="presParOf" srcId="{1821846F-E876-4389-AFDF-C21C84430ED4}" destId="{0374C1C5-F7AC-4FF7-AB45-320B8808E8B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F5FFFC-BBB6-4976-81BE-19C7D24E5DDB}" type="doc">
      <dgm:prSet loTypeId="urn:microsoft.com/office/officeart/2005/8/layout/vList3" loCatId="picture" qsTypeId="urn:microsoft.com/office/officeart/2005/8/quickstyle/3d4" qsCatId="3D" csTypeId="urn:microsoft.com/office/officeart/2005/8/colors/accent1_2" csCatId="accent1" phldr="1"/>
      <dgm:spPr/>
    </dgm:pt>
    <dgm:pt modelId="{170AFD5C-9FF4-4DF9-A6F6-C8E65AB0CBF8}">
      <dgm:prSet phldrT="[Text]" custT="1"/>
      <dgm:spPr/>
      <dgm:t>
        <a:bodyPr/>
        <a:lstStyle/>
        <a:p>
          <a:r>
            <a:rPr lang="bn-IN" sz="2000" b="1" dirty="0" smtClean="0">
              <a:solidFill>
                <a:schemeClr val="tx1"/>
              </a:solidFill>
              <a:latin typeface="Kalpurush" pitchFamily="2" charset="0"/>
              <a:cs typeface="Kalpurush" pitchFamily="2" charset="0"/>
            </a:rPr>
            <a:t>সকল শিশুর জন্য বাধ্যতামূলক প্রাথমিক শিক্ষা </a:t>
          </a:r>
          <a:r>
            <a:rPr lang="bn-BD" sz="2000" b="1" dirty="0" smtClean="0">
              <a:solidFill>
                <a:schemeClr val="tx1"/>
              </a:solidFill>
              <a:latin typeface="Kalpurush" pitchFamily="2" charset="0"/>
              <a:cs typeface="Kalpurush" pitchFamily="2" charset="0"/>
            </a:rPr>
            <a:t>গ্রহণ </a:t>
          </a:r>
          <a:r>
            <a:rPr lang="bn-IN" sz="2000" b="1" dirty="0" smtClean="0">
              <a:solidFill>
                <a:schemeClr val="tx1"/>
              </a:solidFill>
              <a:latin typeface="Kalpurush" pitchFamily="2" charset="0"/>
              <a:cs typeface="Kalpurush" pitchFamily="2" charset="0"/>
            </a:rPr>
            <a:t>    </a:t>
          </a:r>
          <a:endParaRPr lang="en-US" sz="2000" b="1" dirty="0">
            <a:solidFill>
              <a:schemeClr val="tx1"/>
            </a:solidFill>
            <a:latin typeface="Kalpurush" pitchFamily="2" charset="0"/>
            <a:cs typeface="Kalpurush" pitchFamily="2" charset="0"/>
          </a:endParaRPr>
        </a:p>
      </dgm:t>
    </dgm:pt>
    <dgm:pt modelId="{21BAD75D-F6B0-440E-86B3-1EE194BC73C7}" type="parTrans" cxnId="{72BAF601-D889-4FA0-826F-FD2DB476D988}">
      <dgm:prSet/>
      <dgm:spPr/>
      <dgm:t>
        <a:bodyPr/>
        <a:lstStyle/>
        <a:p>
          <a:endParaRPr lang="en-US"/>
        </a:p>
      </dgm:t>
    </dgm:pt>
    <dgm:pt modelId="{C6CB49C4-F0F3-4E9B-82FB-A116BE3784F0}" type="sibTrans" cxnId="{72BAF601-D889-4FA0-826F-FD2DB476D988}">
      <dgm:prSet/>
      <dgm:spPr/>
      <dgm:t>
        <a:bodyPr/>
        <a:lstStyle/>
        <a:p>
          <a:endParaRPr lang="en-US"/>
        </a:p>
      </dgm:t>
    </dgm:pt>
    <dgm:pt modelId="{CB6CA4EC-31DE-4F1D-AB68-30F19D925784}">
      <dgm:prSet phldrT="[Text]" custT="1"/>
      <dgm:spPr/>
      <dgm:t>
        <a:bodyPr/>
        <a:lstStyle/>
        <a:p>
          <a:r>
            <a:rPr lang="bn-IN" sz="2000" b="1" dirty="0" smtClean="0">
              <a:solidFill>
                <a:schemeClr val="tx1"/>
              </a:solidFill>
              <a:latin typeface="Kalpurush" pitchFamily="2" charset="0"/>
              <a:cs typeface="Kalpurush" pitchFamily="2" charset="0"/>
            </a:rPr>
            <a:t>ভারী ও ঝুঁকিপূর্ণ কাজে শিশুদের ব্যবহার নিষিদ্ধকরণ   </a:t>
          </a:r>
          <a:endParaRPr lang="en-US" sz="2000" b="1" dirty="0">
            <a:solidFill>
              <a:schemeClr val="tx1"/>
            </a:solidFill>
            <a:latin typeface="Kalpurush" pitchFamily="2" charset="0"/>
            <a:cs typeface="Kalpurush" pitchFamily="2" charset="0"/>
          </a:endParaRPr>
        </a:p>
      </dgm:t>
    </dgm:pt>
    <dgm:pt modelId="{4A5D2669-3E6A-4929-945E-1640CAE50197}" type="parTrans" cxnId="{4443B03B-4303-4BEC-9416-5E8BDBF73ADA}">
      <dgm:prSet/>
      <dgm:spPr/>
      <dgm:t>
        <a:bodyPr/>
        <a:lstStyle/>
        <a:p>
          <a:endParaRPr lang="en-US"/>
        </a:p>
      </dgm:t>
    </dgm:pt>
    <dgm:pt modelId="{C568433B-0C8E-4521-BEBD-7101E7C615AD}" type="sibTrans" cxnId="{4443B03B-4303-4BEC-9416-5E8BDBF73ADA}">
      <dgm:prSet/>
      <dgm:spPr/>
      <dgm:t>
        <a:bodyPr/>
        <a:lstStyle/>
        <a:p>
          <a:endParaRPr lang="en-US"/>
        </a:p>
      </dgm:t>
    </dgm:pt>
    <dgm:pt modelId="{A2D8BB18-36EA-429C-835B-049B3309421E}">
      <dgm:prSet phldrT="[Text]" custT="1"/>
      <dgm:spPr/>
      <dgm:t>
        <a:bodyPr/>
        <a:lstStyle/>
        <a:p>
          <a:r>
            <a:rPr lang="bn-IN" sz="2000" b="1" dirty="0" smtClean="0">
              <a:solidFill>
                <a:schemeClr val="tx1"/>
              </a:solidFill>
              <a:latin typeface="Kalpurush" pitchFamily="2" charset="0"/>
              <a:cs typeface="Kalpurush" pitchFamily="2" charset="0"/>
            </a:rPr>
            <a:t>নারী ও শিশু নির্যাতনের বিরুদ্ধে কঠোর আইন ও তা বাস্তবায়ন করা       </a:t>
          </a:r>
          <a:endParaRPr lang="en-US" sz="2000" b="1" dirty="0">
            <a:solidFill>
              <a:schemeClr val="tx1"/>
            </a:solidFill>
            <a:latin typeface="Kalpurush" pitchFamily="2" charset="0"/>
            <a:cs typeface="Kalpurush" pitchFamily="2" charset="0"/>
          </a:endParaRPr>
        </a:p>
      </dgm:t>
    </dgm:pt>
    <dgm:pt modelId="{5ADDB545-A6EF-4525-9A74-617FE5C5416D}" type="parTrans" cxnId="{4C360609-6E94-44B2-A8B2-BAEB339F834A}">
      <dgm:prSet/>
      <dgm:spPr/>
      <dgm:t>
        <a:bodyPr/>
        <a:lstStyle/>
        <a:p>
          <a:endParaRPr lang="en-US"/>
        </a:p>
      </dgm:t>
    </dgm:pt>
    <dgm:pt modelId="{9675EF34-F992-4C64-91A6-5065465F3444}" type="sibTrans" cxnId="{4C360609-6E94-44B2-A8B2-BAEB339F834A}">
      <dgm:prSet/>
      <dgm:spPr/>
      <dgm:t>
        <a:bodyPr/>
        <a:lstStyle/>
        <a:p>
          <a:endParaRPr lang="en-US"/>
        </a:p>
      </dgm:t>
    </dgm:pt>
    <dgm:pt modelId="{E54C1F78-7273-451A-9540-9837D9F6AF6E}" type="pres">
      <dgm:prSet presAssocID="{B5F5FFFC-BBB6-4976-81BE-19C7D24E5DDB}" presName="linearFlow" presStyleCnt="0">
        <dgm:presLayoutVars>
          <dgm:dir/>
          <dgm:resizeHandles val="exact"/>
        </dgm:presLayoutVars>
      </dgm:prSet>
      <dgm:spPr/>
    </dgm:pt>
    <dgm:pt modelId="{76ADB728-6B7D-4B3A-A92F-45F79441E87C}" type="pres">
      <dgm:prSet presAssocID="{170AFD5C-9FF4-4DF9-A6F6-C8E65AB0CBF8}" presName="composite" presStyleCnt="0"/>
      <dgm:spPr/>
    </dgm:pt>
    <dgm:pt modelId="{1A237CC3-E637-477E-A0B5-541DB9242015}" type="pres">
      <dgm:prSet presAssocID="{170AFD5C-9FF4-4DF9-A6F6-C8E65AB0CBF8}" presName="imgShp" presStyleLbl="fgImgPlace1" presStyleIdx="0" presStyleCnt="3" custScaleX="1199938" custScaleY="836322" custLinFactX="-194010" custLinFactNeighborX="-200000" custLinFactNeighborY="62264"/>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4F4AB48E-66FE-442F-8A08-986456D2D9CE}" type="pres">
      <dgm:prSet presAssocID="{170AFD5C-9FF4-4DF9-A6F6-C8E65AB0CBF8}" presName="txShp" presStyleLbl="node1" presStyleIdx="0" presStyleCnt="3" custScaleX="104815" custScaleY="250683" custLinFactNeighborX="20567" custLinFactNeighborY="-2346">
        <dgm:presLayoutVars>
          <dgm:bulletEnabled val="1"/>
        </dgm:presLayoutVars>
      </dgm:prSet>
      <dgm:spPr/>
      <dgm:t>
        <a:bodyPr/>
        <a:lstStyle/>
        <a:p>
          <a:endParaRPr lang="en-US"/>
        </a:p>
      </dgm:t>
    </dgm:pt>
    <dgm:pt modelId="{E2F583E5-761E-4CE7-A4ED-FBAE49D27F95}" type="pres">
      <dgm:prSet presAssocID="{C6CB49C4-F0F3-4E9B-82FB-A116BE3784F0}" presName="spacing" presStyleCnt="0"/>
      <dgm:spPr/>
    </dgm:pt>
    <dgm:pt modelId="{5054B7EF-4EFD-4AA4-A4A5-A12DB9AD1D74}" type="pres">
      <dgm:prSet presAssocID="{CB6CA4EC-31DE-4F1D-AB68-30F19D925784}" presName="composite" presStyleCnt="0"/>
      <dgm:spPr/>
    </dgm:pt>
    <dgm:pt modelId="{10B20B10-C42A-4659-B61C-D8931A351FAD}" type="pres">
      <dgm:prSet presAssocID="{CB6CA4EC-31DE-4F1D-AB68-30F19D925784}" presName="imgShp" presStyleLbl="fgImgPlace1" presStyleIdx="1" presStyleCnt="3" custScaleX="1289627" custScaleY="498925" custLinFactX="295634" custLinFactNeighborX="300000" custLinFactNeighborY="44242"/>
      <dgm:spPr>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dgm:spPr>
    </dgm:pt>
    <dgm:pt modelId="{1E31FB97-FDEE-4421-82C8-9076CA515166}" type="pres">
      <dgm:prSet presAssocID="{CB6CA4EC-31DE-4F1D-AB68-30F19D925784}" presName="txShp" presStyleLbl="node1" presStyleIdx="1" presStyleCnt="3" custScaleX="63339" custScaleY="494743" custLinFactNeighborX="29086" custLinFactNeighborY="42150">
        <dgm:presLayoutVars>
          <dgm:bulletEnabled val="1"/>
        </dgm:presLayoutVars>
      </dgm:prSet>
      <dgm:spPr/>
      <dgm:t>
        <a:bodyPr/>
        <a:lstStyle/>
        <a:p>
          <a:endParaRPr lang="en-US"/>
        </a:p>
      </dgm:t>
    </dgm:pt>
    <dgm:pt modelId="{C5B0EBB5-EADE-4C71-9729-3D6F5DD3F9CD}" type="pres">
      <dgm:prSet presAssocID="{C568433B-0C8E-4521-BEBD-7101E7C615AD}" presName="spacing" presStyleCnt="0"/>
      <dgm:spPr/>
    </dgm:pt>
    <dgm:pt modelId="{AA32B93F-ECB1-4445-AC9B-34ABFA3B3B01}" type="pres">
      <dgm:prSet presAssocID="{A2D8BB18-36EA-429C-835B-049B3309421E}" presName="composite" presStyleCnt="0"/>
      <dgm:spPr/>
    </dgm:pt>
    <dgm:pt modelId="{26A844D6-0535-4073-A3D9-BBC7CD2799FF}" type="pres">
      <dgm:prSet presAssocID="{A2D8BB18-36EA-429C-835B-049B3309421E}" presName="imgShp" presStyleLbl="fgImgPlace1" presStyleIdx="2" presStyleCnt="3" custScaleX="1267472" custScaleY="846234" custLinFactX="-170507" custLinFactNeighborX="-200000" custLinFactNeighborY="-19823"/>
      <dgm:spPr>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dgm:spPr>
    </dgm:pt>
    <dgm:pt modelId="{94B15F3E-FCD3-461C-92CF-15225C31BB18}" type="pres">
      <dgm:prSet presAssocID="{A2D8BB18-36EA-429C-835B-049B3309421E}" presName="txShp" presStyleLbl="node1" presStyleIdx="2" presStyleCnt="3" custScaleX="104822" custScaleY="422042" custLinFactY="2044" custLinFactNeighborX="15597" custLinFactNeighborY="100000">
        <dgm:presLayoutVars>
          <dgm:bulletEnabled val="1"/>
        </dgm:presLayoutVars>
      </dgm:prSet>
      <dgm:spPr/>
      <dgm:t>
        <a:bodyPr/>
        <a:lstStyle/>
        <a:p>
          <a:endParaRPr lang="en-US"/>
        </a:p>
      </dgm:t>
    </dgm:pt>
  </dgm:ptLst>
  <dgm:cxnLst>
    <dgm:cxn modelId="{6611B8C6-F0A5-42DD-94BF-135D10D2821C}" type="presOf" srcId="{A2D8BB18-36EA-429C-835B-049B3309421E}" destId="{94B15F3E-FCD3-461C-92CF-15225C31BB18}" srcOrd="0" destOrd="0" presId="urn:microsoft.com/office/officeart/2005/8/layout/vList3"/>
    <dgm:cxn modelId="{4C360609-6E94-44B2-A8B2-BAEB339F834A}" srcId="{B5F5FFFC-BBB6-4976-81BE-19C7D24E5DDB}" destId="{A2D8BB18-36EA-429C-835B-049B3309421E}" srcOrd="2" destOrd="0" parTransId="{5ADDB545-A6EF-4525-9A74-617FE5C5416D}" sibTransId="{9675EF34-F992-4C64-91A6-5065465F3444}"/>
    <dgm:cxn modelId="{85F44EA3-4969-4253-A83E-685FA5B2DB9F}" type="presOf" srcId="{170AFD5C-9FF4-4DF9-A6F6-C8E65AB0CBF8}" destId="{4F4AB48E-66FE-442F-8A08-986456D2D9CE}" srcOrd="0" destOrd="0" presId="urn:microsoft.com/office/officeart/2005/8/layout/vList3"/>
    <dgm:cxn modelId="{4443B03B-4303-4BEC-9416-5E8BDBF73ADA}" srcId="{B5F5FFFC-BBB6-4976-81BE-19C7D24E5DDB}" destId="{CB6CA4EC-31DE-4F1D-AB68-30F19D925784}" srcOrd="1" destOrd="0" parTransId="{4A5D2669-3E6A-4929-945E-1640CAE50197}" sibTransId="{C568433B-0C8E-4521-BEBD-7101E7C615AD}"/>
    <dgm:cxn modelId="{B74D6ACE-F9E4-4043-9422-2123501204B1}" type="presOf" srcId="{B5F5FFFC-BBB6-4976-81BE-19C7D24E5DDB}" destId="{E54C1F78-7273-451A-9540-9837D9F6AF6E}" srcOrd="0" destOrd="0" presId="urn:microsoft.com/office/officeart/2005/8/layout/vList3"/>
    <dgm:cxn modelId="{72BAF601-D889-4FA0-826F-FD2DB476D988}" srcId="{B5F5FFFC-BBB6-4976-81BE-19C7D24E5DDB}" destId="{170AFD5C-9FF4-4DF9-A6F6-C8E65AB0CBF8}" srcOrd="0" destOrd="0" parTransId="{21BAD75D-F6B0-440E-86B3-1EE194BC73C7}" sibTransId="{C6CB49C4-F0F3-4E9B-82FB-A116BE3784F0}"/>
    <dgm:cxn modelId="{74F2C888-582A-4B01-979E-29BAE69D0A38}" type="presOf" srcId="{CB6CA4EC-31DE-4F1D-AB68-30F19D925784}" destId="{1E31FB97-FDEE-4421-82C8-9076CA515166}" srcOrd="0" destOrd="0" presId="urn:microsoft.com/office/officeart/2005/8/layout/vList3"/>
    <dgm:cxn modelId="{177C5909-89FF-4CA5-8E0D-B4163E7D218C}" type="presParOf" srcId="{E54C1F78-7273-451A-9540-9837D9F6AF6E}" destId="{76ADB728-6B7D-4B3A-A92F-45F79441E87C}" srcOrd="0" destOrd="0" presId="urn:microsoft.com/office/officeart/2005/8/layout/vList3"/>
    <dgm:cxn modelId="{FD009A4A-9F99-4B3D-B063-7D25D7E9B737}" type="presParOf" srcId="{76ADB728-6B7D-4B3A-A92F-45F79441E87C}" destId="{1A237CC3-E637-477E-A0B5-541DB9242015}" srcOrd="0" destOrd="0" presId="urn:microsoft.com/office/officeart/2005/8/layout/vList3"/>
    <dgm:cxn modelId="{E6F0C80A-58B5-4E48-98CA-9F5A537E4F22}" type="presParOf" srcId="{76ADB728-6B7D-4B3A-A92F-45F79441E87C}" destId="{4F4AB48E-66FE-442F-8A08-986456D2D9CE}" srcOrd="1" destOrd="0" presId="urn:microsoft.com/office/officeart/2005/8/layout/vList3"/>
    <dgm:cxn modelId="{E16D15C1-804A-4EE1-8927-DA23A78A13F3}" type="presParOf" srcId="{E54C1F78-7273-451A-9540-9837D9F6AF6E}" destId="{E2F583E5-761E-4CE7-A4ED-FBAE49D27F95}" srcOrd="1" destOrd="0" presId="urn:microsoft.com/office/officeart/2005/8/layout/vList3"/>
    <dgm:cxn modelId="{FBC15204-A0F2-4F72-BA5A-EF0948B742F0}" type="presParOf" srcId="{E54C1F78-7273-451A-9540-9837D9F6AF6E}" destId="{5054B7EF-4EFD-4AA4-A4A5-A12DB9AD1D74}" srcOrd="2" destOrd="0" presId="urn:microsoft.com/office/officeart/2005/8/layout/vList3"/>
    <dgm:cxn modelId="{216255DB-FD52-4F7A-98D6-7F0EC0F87E27}" type="presParOf" srcId="{5054B7EF-4EFD-4AA4-A4A5-A12DB9AD1D74}" destId="{10B20B10-C42A-4659-B61C-D8931A351FAD}" srcOrd="0" destOrd="0" presId="urn:microsoft.com/office/officeart/2005/8/layout/vList3"/>
    <dgm:cxn modelId="{9CCAAF6D-19FE-4DBF-8890-165B477FD9FD}" type="presParOf" srcId="{5054B7EF-4EFD-4AA4-A4A5-A12DB9AD1D74}" destId="{1E31FB97-FDEE-4421-82C8-9076CA515166}" srcOrd="1" destOrd="0" presId="urn:microsoft.com/office/officeart/2005/8/layout/vList3"/>
    <dgm:cxn modelId="{8CDD021A-0A8A-4148-B605-2AB9888BF403}" type="presParOf" srcId="{E54C1F78-7273-451A-9540-9837D9F6AF6E}" destId="{C5B0EBB5-EADE-4C71-9729-3D6F5DD3F9CD}" srcOrd="3" destOrd="0" presId="urn:microsoft.com/office/officeart/2005/8/layout/vList3"/>
    <dgm:cxn modelId="{FD1E9F33-D7C0-4451-B555-2F35FCA72BB2}" type="presParOf" srcId="{E54C1F78-7273-451A-9540-9837D9F6AF6E}" destId="{AA32B93F-ECB1-4445-AC9B-34ABFA3B3B01}" srcOrd="4" destOrd="0" presId="urn:microsoft.com/office/officeart/2005/8/layout/vList3"/>
    <dgm:cxn modelId="{59ECEBDF-C30E-47A7-861E-B2466C0B87F9}" type="presParOf" srcId="{AA32B93F-ECB1-4445-AC9B-34ABFA3B3B01}" destId="{26A844D6-0535-4073-A3D9-BBC7CD2799FF}" srcOrd="0" destOrd="0" presId="urn:microsoft.com/office/officeart/2005/8/layout/vList3"/>
    <dgm:cxn modelId="{C1698926-B7A4-4472-90C8-5C62F5FC9242}" type="presParOf" srcId="{AA32B93F-ECB1-4445-AC9B-34ABFA3B3B01}" destId="{94B15F3E-FCD3-461C-92CF-15225C31BB1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35F9EF-ABE4-464B-8561-3E801CDC9B91}" type="doc">
      <dgm:prSet loTypeId="urn:microsoft.com/office/officeart/2005/8/layout/vList3" loCatId="picture" qsTypeId="urn:microsoft.com/office/officeart/2005/8/quickstyle/3d4" qsCatId="3D" csTypeId="urn:microsoft.com/office/officeart/2005/8/colors/accent1_2" csCatId="accent1" phldr="1"/>
      <dgm:spPr/>
    </dgm:pt>
    <dgm:pt modelId="{15D9BDBA-1517-4757-98F8-00C46CB28252}">
      <dgm:prSet phldrT="[Text]" custT="1"/>
      <dgm:spPr/>
      <dgm:t>
        <a:bodyPr/>
        <a:lstStyle/>
        <a:p>
          <a:r>
            <a:rPr lang="bn-IN" sz="2000" b="1" dirty="0" smtClean="0">
              <a:solidFill>
                <a:schemeClr val="tx1"/>
              </a:solidFill>
              <a:latin typeface="Kalpurush" pitchFamily="2" charset="0"/>
              <a:cs typeface="Kalpurush" pitchFamily="2" charset="0"/>
            </a:rPr>
            <a:t>নারী ও শিশু পাচার প্রতিরোধের আইন প্রণয়ন এবং তা বাস্তবায়ন করা        </a:t>
          </a:r>
          <a:endParaRPr lang="en-US" sz="2000" b="1" dirty="0">
            <a:solidFill>
              <a:schemeClr val="tx1"/>
            </a:solidFill>
            <a:latin typeface="Kalpurush" pitchFamily="2" charset="0"/>
            <a:cs typeface="Kalpurush" pitchFamily="2" charset="0"/>
          </a:endParaRPr>
        </a:p>
      </dgm:t>
    </dgm:pt>
    <dgm:pt modelId="{4903BCC1-79B4-40FD-82D9-4A1359BA0878}" type="parTrans" cxnId="{321A0B12-E0FE-4010-B216-73547483D39C}">
      <dgm:prSet/>
      <dgm:spPr/>
      <dgm:t>
        <a:bodyPr/>
        <a:lstStyle/>
        <a:p>
          <a:endParaRPr lang="en-US"/>
        </a:p>
      </dgm:t>
    </dgm:pt>
    <dgm:pt modelId="{FCA783E6-91CD-4A28-A8B7-B1B6D8EA9987}" type="sibTrans" cxnId="{321A0B12-E0FE-4010-B216-73547483D39C}">
      <dgm:prSet/>
      <dgm:spPr/>
      <dgm:t>
        <a:bodyPr/>
        <a:lstStyle/>
        <a:p>
          <a:endParaRPr lang="en-US"/>
        </a:p>
      </dgm:t>
    </dgm:pt>
    <dgm:pt modelId="{C90E302F-7D29-4A20-86E9-EF7CBF21A4F6}">
      <dgm:prSet phldrT="[Text]"/>
      <dgm:spPr/>
      <dgm:t>
        <a:bodyPr/>
        <a:lstStyle/>
        <a:p>
          <a:r>
            <a:rPr lang="bn-IN" b="1" dirty="0" smtClean="0">
              <a:solidFill>
                <a:schemeClr val="tx1"/>
              </a:solidFill>
              <a:latin typeface="Kalpurush" pitchFamily="2" charset="0"/>
              <a:cs typeface="Kalpurush" pitchFamily="2" charset="0"/>
            </a:rPr>
            <a:t>সুবিধা বঞ্চিত ও প্রতিবন্ধী শিশুদের প্রতি বিশেষ দৃষ্টি প্রদান      </a:t>
          </a:r>
          <a:endParaRPr lang="en-US" b="1" dirty="0">
            <a:solidFill>
              <a:schemeClr val="tx1"/>
            </a:solidFill>
            <a:latin typeface="Kalpurush" pitchFamily="2" charset="0"/>
            <a:cs typeface="Kalpurush" pitchFamily="2" charset="0"/>
          </a:endParaRPr>
        </a:p>
      </dgm:t>
    </dgm:pt>
    <dgm:pt modelId="{39253EC6-EAF3-4904-8725-EA788C12F574}" type="parTrans" cxnId="{B39E269F-8AE9-448D-80E4-913E12CFEF42}">
      <dgm:prSet/>
      <dgm:spPr/>
      <dgm:t>
        <a:bodyPr/>
        <a:lstStyle/>
        <a:p>
          <a:endParaRPr lang="en-US"/>
        </a:p>
      </dgm:t>
    </dgm:pt>
    <dgm:pt modelId="{69EFBF34-2884-4108-9010-CD5331AA8066}" type="sibTrans" cxnId="{B39E269F-8AE9-448D-80E4-913E12CFEF42}">
      <dgm:prSet/>
      <dgm:spPr/>
      <dgm:t>
        <a:bodyPr/>
        <a:lstStyle/>
        <a:p>
          <a:endParaRPr lang="en-US"/>
        </a:p>
      </dgm:t>
    </dgm:pt>
    <dgm:pt modelId="{C3F3EB05-3F27-4C03-B239-FAAE838A5E9D}" type="pres">
      <dgm:prSet presAssocID="{2A35F9EF-ABE4-464B-8561-3E801CDC9B91}" presName="linearFlow" presStyleCnt="0">
        <dgm:presLayoutVars>
          <dgm:dir/>
          <dgm:resizeHandles val="exact"/>
        </dgm:presLayoutVars>
      </dgm:prSet>
      <dgm:spPr/>
    </dgm:pt>
    <dgm:pt modelId="{3DCD8DAF-B812-4C18-AABE-4337AAB1685E}" type="pres">
      <dgm:prSet presAssocID="{15D9BDBA-1517-4757-98F8-00C46CB28252}" presName="composite" presStyleCnt="0"/>
      <dgm:spPr/>
    </dgm:pt>
    <dgm:pt modelId="{48543E9E-FE60-4B49-8C20-0D5F15E6C1CF}" type="pres">
      <dgm:prSet presAssocID="{15D9BDBA-1517-4757-98F8-00C46CB28252}" presName="imgShp" presStyleLbl="fgImgPlace1" presStyleIdx="0" presStyleCnt="2" custScaleX="244749" custScaleY="151285" custLinFactNeighborX="-38719" custLinFactNeighborY="-8"/>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5C2BBEF8-2C5A-4845-9607-511F6921187D}" type="pres">
      <dgm:prSet presAssocID="{15D9BDBA-1517-4757-98F8-00C46CB28252}" presName="txShp" presStyleLbl="node1" presStyleIdx="0" presStyleCnt="2" custScaleX="58646" custScaleY="97260" custLinFactNeighborX="19323" custLinFactNeighborY="-5687">
        <dgm:presLayoutVars>
          <dgm:bulletEnabled val="1"/>
        </dgm:presLayoutVars>
      </dgm:prSet>
      <dgm:spPr/>
      <dgm:t>
        <a:bodyPr/>
        <a:lstStyle/>
        <a:p>
          <a:endParaRPr lang="en-US"/>
        </a:p>
      </dgm:t>
    </dgm:pt>
    <dgm:pt modelId="{0DD5FD5D-5893-4E71-B04E-131D39F2EA2E}" type="pres">
      <dgm:prSet presAssocID="{FCA783E6-91CD-4A28-A8B7-B1B6D8EA9987}" presName="spacing" presStyleCnt="0"/>
      <dgm:spPr/>
    </dgm:pt>
    <dgm:pt modelId="{E6738C88-0296-4FD7-A557-0DD478D1D1A8}" type="pres">
      <dgm:prSet presAssocID="{C90E302F-7D29-4A20-86E9-EF7CBF21A4F6}" presName="composite" presStyleCnt="0"/>
      <dgm:spPr/>
    </dgm:pt>
    <dgm:pt modelId="{88D46839-6259-4B57-9AEE-8DAE96B2245C}" type="pres">
      <dgm:prSet presAssocID="{C90E302F-7D29-4A20-86E9-EF7CBF21A4F6}" presName="imgShp" presStyleLbl="fgImgPlace1" presStyleIdx="1" presStyleCnt="2" custScaleX="217853" custScaleY="143808" custLinFactNeighborX="-27689" custLinFactNeighborY="-13102"/>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E288182D-CB2F-44C9-B752-7EB179BE9023}" type="pres">
      <dgm:prSet presAssocID="{C90E302F-7D29-4A20-86E9-EF7CBF21A4F6}" presName="txShp" presStyleLbl="node1" presStyleIdx="1" presStyleCnt="2" custScaleX="73922" custScaleY="67840" custLinFactNeighborX="21450" custLinFactNeighborY="8053">
        <dgm:presLayoutVars>
          <dgm:bulletEnabled val="1"/>
        </dgm:presLayoutVars>
      </dgm:prSet>
      <dgm:spPr/>
      <dgm:t>
        <a:bodyPr/>
        <a:lstStyle/>
        <a:p>
          <a:endParaRPr lang="en-US"/>
        </a:p>
      </dgm:t>
    </dgm:pt>
  </dgm:ptLst>
  <dgm:cxnLst>
    <dgm:cxn modelId="{EAA06FB0-28FC-40C8-8500-BA10C8043379}" type="presOf" srcId="{C90E302F-7D29-4A20-86E9-EF7CBF21A4F6}" destId="{E288182D-CB2F-44C9-B752-7EB179BE9023}" srcOrd="0" destOrd="0" presId="urn:microsoft.com/office/officeart/2005/8/layout/vList3"/>
    <dgm:cxn modelId="{476456B0-0502-4E60-B84A-13AA58830B00}" type="presOf" srcId="{15D9BDBA-1517-4757-98F8-00C46CB28252}" destId="{5C2BBEF8-2C5A-4845-9607-511F6921187D}" srcOrd="0" destOrd="0" presId="urn:microsoft.com/office/officeart/2005/8/layout/vList3"/>
    <dgm:cxn modelId="{4440ED43-18A2-4C5A-93F0-F2CBEA4C96C6}" type="presOf" srcId="{2A35F9EF-ABE4-464B-8561-3E801CDC9B91}" destId="{C3F3EB05-3F27-4C03-B239-FAAE838A5E9D}" srcOrd="0" destOrd="0" presId="urn:microsoft.com/office/officeart/2005/8/layout/vList3"/>
    <dgm:cxn modelId="{B39E269F-8AE9-448D-80E4-913E12CFEF42}" srcId="{2A35F9EF-ABE4-464B-8561-3E801CDC9B91}" destId="{C90E302F-7D29-4A20-86E9-EF7CBF21A4F6}" srcOrd="1" destOrd="0" parTransId="{39253EC6-EAF3-4904-8725-EA788C12F574}" sibTransId="{69EFBF34-2884-4108-9010-CD5331AA8066}"/>
    <dgm:cxn modelId="{321A0B12-E0FE-4010-B216-73547483D39C}" srcId="{2A35F9EF-ABE4-464B-8561-3E801CDC9B91}" destId="{15D9BDBA-1517-4757-98F8-00C46CB28252}" srcOrd="0" destOrd="0" parTransId="{4903BCC1-79B4-40FD-82D9-4A1359BA0878}" sibTransId="{FCA783E6-91CD-4A28-A8B7-B1B6D8EA9987}"/>
    <dgm:cxn modelId="{0388F09F-63BD-4B8C-B8F1-C574EB4FB8E8}" type="presParOf" srcId="{C3F3EB05-3F27-4C03-B239-FAAE838A5E9D}" destId="{3DCD8DAF-B812-4C18-AABE-4337AAB1685E}" srcOrd="0" destOrd="0" presId="urn:microsoft.com/office/officeart/2005/8/layout/vList3"/>
    <dgm:cxn modelId="{ABCB4BA8-980A-41E3-A050-26A9E57BC760}" type="presParOf" srcId="{3DCD8DAF-B812-4C18-AABE-4337AAB1685E}" destId="{48543E9E-FE60-4B49-8C20-0D5F15E6C1CF}" srcOrd="0" destOrd="0" presId="urn:microsoft.com/office/officeart/2005/8/layout/vList3"/>
    <dgm:cxn modelId="{BF09C427-AA19-4A9B-BFE2-E7355011F7C9}" type="presParOf" srcId="{3DCD8DAF-B812-4C18-AABE-4337AAB1685E}" destId="{5C2BBEF8-2C5A-4845-9607-511F6921187D}" srcOrd="1" destOrd="0" presId="urn:microsoft.com/office/officeart/2005/8/layout/vList3"/>
    <dgm:cxn modelId="{7E019D7C-8E67-4B25-A744-5A2B585B9678}" type="presParOf" srcId="{C3F3EB05-3F27-4C03-B239-FAAE838A5E9D}" destId="{0DD5FD5D-5893-4E71-B04E-131D39F2EA2E}" srcOrd="1" destOrd="0" presId="urn:microsoft.com/office/officeart/2005/8/layout/vList3"/>
    <dgm:cxn modelId="{FBFF451D-7F04-4A27-A908-D951C814EC47}" type="presParOf" srcId="{C3F3EB05-3F27-4C03-B239-FAAE838A5E9D}" destId="{E6738C88-0296-4FD7-A557-0DD478D1D1A8}" srcOrd="2" destOrd="0" presId="urn:microsoft.com/office/officeart/2005/8/layout/vList3"/>
    <dgm:cxn modelId="{F748911A-064B-428D-9D89-A189514E257C}" type="presParOf" srcId="{E6738C88-0296-4FD7-A557-0DD478D1D1A8}" destId="{88D46839-6259-4B57-9AEE-8DAE96B2245C}" srcOrd="0" destOrd="0" presId="urn:microsoft.com/office/officeart/2005/8/layout/vList3"/>
    <dgm:cxn modelId="{84A9CE26-EB7C-4685-B882-3F5014C2D4FF}" type="presParOf" srcId="{E6738C88-0296-4FD7-A557-0DD478D1D1A8}" destId="{E288182D-CB2F-44C9-B752-7EB179BE902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E7EFA-0F63-48EC-AFD3-4FB434B0B827}">
      <dsp:nvSpPr>
        <dsp:cNvPr id="0" name=""/>
        <dsp:cNvSpPr/>
      </dsp:nvSpPr>
      <dsp:spPr>
        <a:xfrm rot="10800000">
          <a:off x="2919693" y="73247"/>
          <a:ext cx="5614706" cy="960079"/>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3935" tIns="106680" rIns="199136" bIns="106680" numCol="1" spcCol="1270" anchor="ctr" anchorCtr="0">
          <a:noAutofit/>
        </a:bodyPr>
        <a:lstStyle/>
        <a:p>
          <a:pPr lvl="0" algn="ctr" defTabSz="1244600">
            <a:lnSpc>
              <a:spcPct val="90000"/>
            </a:lnSpc>
            <a:spcBef>
              <a:spcPct val="0"/>
            </a:spcBef>
            <a:spcAft>
              <a:spcPct val="35000"/>
            </a:spcAft>
          </a:pPr>
          <a:r>
            <a:rPr lang="bn-IN" sz="2800" b="1" kern="1200" dirty="0" smtClean="0">
              <a:solidFill>
                <a:schemeClr val="tx1"/>
              </a:solidFill>
              <a:latin typeface="Kalpurush" pitchFamily="2" charset="0"/>
              <a:cs typeface="Kalpurush" pitchFamily="2" charset="0"/>
            </a:rPr>
            <a:t>১৮ বছরের কম বয়সী যে কোনো মানুষ শিশু। </a:t>
          </a:r>
          <a:endParaRPr lang="en-US" sz="2800" b="1" kern="1200" dirty="0">
            <a:solidFill>
              <a:schemeClr val="tx1"/>
            </a:solidFill>
            <a:latin typeface="Kalpurush" pitchFamily="2" charset="0"/>
            <a:cs typeface="Kalpurush" pitchFamily="2" charset="0"/>
          </a:endParaRPr>
        </a:p>
      </dsp:txBody>
      <dsp:txXfrm rot="10800000">
        <a:off x="3159713" y="73247"/>
        <a:ext cx="5374686" cy="960079"/>
      </dsp:txXfrm>
    </dsp:sp>
    <dsp:sp modelId="{B62AD348-01F1-4F70-A5D5-8F44BACC59E3}">
      <dsp:nvSpPr>
        <dsp:cNvPr id="0" name=""/>
        <dsp:cNvSpPr/>
      </dsp:nvSpPr>
      <dsp:spPr>
        <a:xfrm>
          <a:off x="0" y="0"/>
          <a:ext cx="2851964" cy="108647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B24F46A-58FF-47BA-95E9-2EB095ED4859}">
      <dsp:nvSpPr>
        <dsp:cNvPr id="0" name=""/>
        <dsp:cNvSpPr/>
      </dsp:nvSpPr>
      <dsp:spPr>
        <a:xfrm rot="10800000">
          <a:off x="3316232" y="1176146"/>
          <a:ext cx="5218167" cy="1370265"/>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3935" tIns="106680" rIns="199136" bIns="106680" numCol="1" spcCol="1270" anchor="ctr" anchorCtr="0">
          <a:noAutofit/>
        </a:bodyPr>
        <a:lstStyle/>
        <a:p>
          <a:pPr lvl="0" algn="ctr" defTabSz="1244600">
            <a:lnSpc>
              <a:spcPct val="90000"/>
            </a:lnSpc>
            <a:spcBef>
              <a:spcPct val="0"/>
            </a:spcBef>
            <a:spcAft>
              <a:spcPct val="35000"/>
            </a:spcAft>
          </a:pPr>
          <a:r>
            <a:rPr lang="bn-IN" sz="2800" b="1" kern="1200" dirty="0" smtClean="0">
              <a:solidFill>
                <a:schemeClr val="tx1"/>
              </a:solidFill>
              <a:latin typeface="Kalpurush" pitchFamily="2" charset="0"/>
              <a:cs typeface="Kalpurush" pitchFamily="2" charset="0"/>
            </a:rPr>
            <a:t>সব শিশুর অধিকার সমান। যেমনঃ- ছেলে-মেয়ে,ধনী-গরীব, ধর্ম ইত্যাদি   </a:t>
          </a:r>
          <a:endParaRPr lang="en-US" sz="2800" b="1" kern="1200" dirty="0">
            <a:solidFill>
              <a:schemeClr val="tx1"/>
            </a:solidFill>
            <a:latin typeface="Kalpurush" pitchFamily="2" charset="0"/>
            <a:cs typeface="Kalpurush" pitchFamily="2" charset="0"/>
          </a:endParaRPr>
        </a:p>
      </dsp:txBody>
      <dsp:txXfrm rot="10800000">
        <a:off x="3658798" y="1176146"/>
        <a:ext cx="4875601" cy="1370265"/>
      </dsp:txXfrm>
    </dsp:sp>
    <dsp:sp modelId="{581E095F-B8EF-4CED-98B6-2BF998542383}">
      <dsp:nvSpPr>
        <dsp:cNvPr id="0" name=""/>
        <dsp:cNvSpPr/>
      </dsp:nvSpPr>
      <dsp:spPr>
        <a:xfrm>
          <a:off x="90220" y="1295563"/>
          <a:ext cx="2979239" cy="13511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7B4E3C0-C3ED-42C1-BA00-AA57F8C67A07}">
      <dsp:nvSpPr>
        <dsp:cNvPr id="0" name=""/>
        <dsp:cNvSpPr/>
      </dsp:nvSpPr>
      <dsp:spPr>
        <a:xfrm rot="10800000">
          <a:off x="3774348" y="2795337"/>
          <a:ext cx="4760051" cy="1313814"/>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3935" tIns="91440" rIns="170688" bIns="91440" numCol="1" spcCol="1270" anchor="ctr" anchorCtr="0">
          <a:noAutofit/>
        </a:bodyPr>
        <a:lstStyle/>
        <a:p>
          <a:pPr lvl="0" algn="ctr" defTabSz="1066800">
            <a:lnSpc>
              <a:spcPct val="90000"/>
            </a:lnSpc>
            <a:spcBef>
              <a:spcPct val="0"/>
            </a:spcBef>
            <a:spcAft>
              <a:spcPct val="35000"/>
            </a:spcAft>
          </a:pPr>
          <a:r>
            <a:rPr lang="bn-BD" sz="2400" b="1" i="0" kern="1200" dirty="0" smtClean="0">
              <a:solidFill>
                <a:schemeClr val="tx1"/>
              </a:solidFill>
              <a:latin typeface="Kalpurush" pitchFamily="2" charset="0"/>
              <a:cs typeface="Kalpurush" pitchFamily="2" charset="0"/>
            </a:rPr>
            <a:t>শিশু তার নিজের ও বাবা-মার নামসহ সঠিক পরিচয় ব্যবহারের অধিকারী হবে।  </a:t>
          </a:r>
          <a:endParaRPr lang="en-US" sz="2400" b="1" i="0" kern="1200" dirty="0">
            <a:solidFill>
              <a:schemeClr val="tx1"/>
            </a:solidFill>
            <a:latin typeface="Kalpurush" pitchFamily="2" charset="0"/>
            <a:cs typeface="Kalpurush" pitchFamily="2" charset="0"/>
          </a:endParaRPr>
        </a:p>
      </dsp:txBody>
      <dsp:txXfrm rot="10800000">
        <a:off x="4102801" y="2795337"/>
        <a:ext cx="4431598" cy="1313814"/>
      </dsp:txXfrm>
    </dsp:sp>
    <dsp:sp modelId="{2C084D9D-50BF-49CA-ABE1-0D54972A0E7C}">
      <dsp:nvSpPr>
        <dsp:cNvPr id="0" name=""/>
        <dsp:cNvSpPr/>
      </dsp:nvSpPr>
      <dsp:spPr>
        <a:xfrm>
          <a:off x="160370" y="2680399"/>
          <a:ext cx="3269395" cy="14640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7853F-BDD6-49C7-99D9-8311544561E2}">
      <dsp:nvSpPr>
        <dsp:cNvPr id="0" name=""/>
        <dsp:cNvSpPr/>
      </dsp:nvSpPr>
      <dsp:spPr>
        <a:xfrm rot="10800000">
          <a:off x="4027942" y="75144"/>
          <a:ext cx="4811257" cy="1459770"/>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0571" tIns="76200" rIns="142240" bIns="76200" numCol="1" spcCol="1270" anchor="ctr" anchorCtr="0">
          <a:noAutofit/>
        </a:bodyPr>
        <a:lstStyle/>
        <a:p>
          <a:pPr lvl="0" algn="ctr" defTabSz="889000">
            <a:lnSpc>
              <a:spcPct val="90000"/>
            </a:lnSpc>
            <a:spcBef>
              <a:spcPct val="0"/>
            </a:spcBef>
            <a:spcAft>
              <a:spcPct val="35000"/>
            </a:spcAft>
          </a:pPr>
          <a:r>
            <a:rPr lang="bn-IN" sz="2000" b="1" kern="1200" dirty="0" smtClean="0">
              <a:solidFill>
                <a:schemeClr val="tx1"/>
              </a:solidFill>
              <a:latin typeface="Kalpurush" pitchFamily="2" charset="0"/>
              <a:cs typeface="Kalpurush" pitchFamily="2" charset="0"/>
            </a:rPr>
            <a:t>শিশুর বেঁচে থাকা ও বড় হওয়ার অধিকার রক্ষা </a:t>
          </a:r>
          <a:r>
            <a:rPr lang="bn-BD" sz="2000" b="1" kern="1200" dirty="0" smtClean="0">
              <a:solidFill>
                <a:schemeClr val="tx1"/>
              </a:solidFill>
              <a:latin typeface="Kalpurush" pitchFamily="2" charset="0"/>
              <a:cs typeface="Kalpurush" pitchFamily="2" charset="0"/>
            </a:rPr>
            <a:t>রাষ্ট্র</a:t>
          </a:r>
          <a:r>
            <a:rPr lang="bn-IN" sz="2000" b="1" kern="1200" dirty="0" smtClean="0">
              <a:solidFill>
                <a:schemeClr val="tx1"/>
              </a:solidFill>
              <a:latin typeface="Kalpurush" pitchFamily="2" charset="0"/>
              <a:cs typeface="Kalpurush" pitchFamily="2" charset="0"/>
            </a:rPr>
            <a:t>ের দায়িত্ব </a:t>
          </a:r>
          <a:endParaRPr lang="en-US" sz="2000" b="1" kern="1200" dirty="0">
            <a:solidFill>
              <a:schemeClr val="tx1"/>
            </a:solidFill>
            <a:latin typeface="Kalpurush" pitchFamily="2" charset="0"/>
            <a:cs typeface="Kalpurush" pitchFamily="2" charset="0"/>
          </a:endParaRPr>
        </a:p>
      </dsp:txBody>
      <dsp:txXfrm rot="10800000">
        <a:off x="4392884" y="75144"/>
        <a:ext cx="4446315" cy="1459770"/>
      </dsp:txXfrm>
    </dsp:sp>
    <dsp:sp modelId="{3C941458-F9F9-4900-B9F3-741FD9C96544}">
      <dsp:nvSpPr>
        <dsp:cNvPr id="0" name=""/>
        <dsp:cNvSpPr/>
      </dsp:nvSpPr>
      <dsp:spPr>
        <a:xfrm>
          <a:off x="73239" y="160770"/>
          <a:ext cx="3643066" cy="13613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1A0F232-9FFC-4F91-9656-91FE8A048725}">
      <dsp:nvSpPr>
        <dsp:cNvPr id="0" name=""/>
        <dsp:cNvSpPr/>
      </dsp:nvSpPr>
      <dsp:spPr>
        <a:xfrm rot="10800000">
          <a:off x="3439665" y="1676401"/>
          <a:ext cx="5399534" cy="1418033"/>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0571" tIns="76200" rIns="142240" bIns="76200" numCol="1" spcCol="1270" anchor="ctr" anchorCtr="0">
          <a:noAutofit/>
        </a:bodyPr>
        <a:lstStyle/>
        <a:p>
          <a:pPr lvl="0" algn="ctr" defTabSz="889000">
            <a:lnSpc>
              <a:spcPct val="90000"/>
            </a:lnSpc>
            <a:spcBef>
              <a:spcPct val="0"/>
            </a:spcBef>
            <a:spcAft>
              <a:spcPct val="35000"/>
            </a:spcAft>
          </a:pPr>
          <a:r>
            <a:rPr lang="bn-IN" sz="2000" b="1" kern="1200" dirty="0" smtClean="0">
              <a:solidFill>
                <a:schemeClr val="tx1"/>
              </a:solidFill>
              <a:latin typeface="Kalpurush" pitchFamily="2" charset="0"/>
              <a:cs typeface="Kalpurush" pitchFamily="2" charset="0"/>
            </a:rPr>
            <a:t>মা- বাবার নির্দেশনায় শিশুর স্বাধীন চিন্তাশক্তির প্রকাশ, বিবেক- বুদ্ধির বিকাশ ইত্যাদি স্বাধীনতার অধিকার নিশ্চিত করা সরকারের দায়িত্ব।  </a:t>
          </a:r>
          <a:endParaRPr lang="en-US" sz="2000" b="1" kern="1200" dirty="0">
            <a:solidFill>
              <a:schemeClr val="tx1"/>
            </a:solidFill>
            <a:latin typeface="Kalpurush" pitchFamily="2" charset="0"/>
            <a:cs typeface="Kalpurush" pitchFamily="2" charset="0"/>
          </a:endParaRPr>
        </a:p>
      </dsp:txBody>
      <dsp:txXfrm rot="10800000">
        <a:off x="3794173" y="1676401"/>
        <a:ext cx="5045026" cy="1418033"/>
      </dsp:txXfrm>
    </dsp:sp>
    <dsp:sp modelId="{BB4F76FC-F68E-4955-8F65-5131E4A8AB35}">
      <dsp:nvSpPr>
        <dsp:cNvPr id="0" name=""/>
        <dsp:cNvSpPr/>
      </dsp:nvSpPr>
      <dsp:spPr>
        <a:xfrm>
          <a:off x="133550" y="1533867"/>
          <a:ext cx="3176889" cy="156594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2E338D2-D3FC-46E0-BE96-F39356F437F9}">
      <dsp:nvSpPr>
        <dsp:cNvPr id="0" name=""/>
        <dsp:cNvSpPr/>
      </dsp:nvSpPr>
      <dsp:spPr>
        <a:xfrm rot="10800000">
          <a:off x="2961131" y="3241484"/>
          <a:ext cx="5878068" cy="1434131"/>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0571" tIns="76200" rIns="142240" bIns="76200" numCol="1" spcCol="1270" anchor="ctr" anchorCtr="0">
          <a:noAutofit/>
        </a:bodyPr>
        <a:lstStyle/>
        <a:p>
          <a:pPr lvl="0" algn="ctr" defTabSz="889000">
            <a:lnSpc>
              <a:spcPct val="90000"/>
            </a:lnSpc>
            <a:spcBef>
              <a:spcPct val="0"/>
            </a:spcBef>
            <a:spcAft>
              <a:spcPct val="35000"/>
            </a:spcAft>
          </a:pPr>
          <a:r>
            <a:rPr lang="bn-IN" sz="2000" b="1" kern="1200" dirty="0" smtClean="0">
              <a:solidFill>
                <a:schemeClr val="tx1"/>
              </a:solidFill>
              <a:latin typeface="Kalpurush" pitchFamily="2" charset="0"/>
              <a:cs typeface="Kalpurush" pitchFamily="2" charset="0"/>
            </a:rPr>
            <a:t>সংখ্যা ও ক্ষুদ্র </a:t>
          </a:r>
          <a:r>
            <a:rPr lang="bn-BD" sz="2000" b="1" kern="1200" dirty="0" smtClean="0">
              <a:solidFill>
                <a:schemeClr val="tx1"/>
              </a:solidFill>
              <a:latin typeface="Kalpurush" pitchFamily="2" charset="0"/>
              <a:cs typeface="Kalpurush" pitchFamily="2" charset="0"/>
            </a:rPr>
            <a:t>নৃগোষ্ঠী</a:t>
          </a:r>
          <a:r>
            <a:rPr lang="bn-IN" sz="2000" b="1" kern="1200" dirty="0" smtClean="0">
              <a:solidFill>
                <a:schemeClr val="tx1"/>
              </a:solidFill>
              <a:latin typeface="Kalpurush" pitchFamily="2" charset="0"/>
              <a:cs typeface="Kalpurush" pitchFamily="2" charset="0"/>
            </a:rPr>
            <a:t>র শিশুদের নিজস্ব সংস্কৃতি, ধর্ম ও ভাষাচর্চার অধিকার রক্ষা করতে হবে।</a:t>
          </a:r>
          <a:r>
            <a:rPr lang="bn-IN" sz="2400" b="1" kern="1200" dirty="0" smtClean="0">
              <a:solidFill>
                <a:schemeClr val="tx1"/>
              </a:solidFill>
              <a:latin typeface="Kalpurush" pitchFamily="2" charset="0"/>
              <a:cs typeface="Kalpurush" pitchFamily="2" charset="0"/>
            </a:rPr>
            <a:t>              </a:t>
          </a:r>
          <a:endParaRPr lang="en-US" sz="2400" kern="1200" dirty="0">
            <a:latin typeface="Kalpurush" pitchFamily="2" charset="0"/>
            <a:cs typeface="Kalpurush" pitchFamily="2" charset="0"/>
          </a:endParaRPr>
        </a:p>
      </dsp:txBody>
      <dsp:txXfrm rot="10800000">
        <a:off x="3319664" y="3241484"/>
        <a:ext cx="5519535" cy="1434131"/>
      </dsp:txXfrm>
    </dsp:sp>
    <dsp:sp modelId="{FE20F9DD-3389-4C3B-83E5-DC0B9ECE6DF8}">
      <dsp:nvSpPr>
        <dsp:cNvPr id="0" name=""/>
        <dsp:cNvSpPr/>
      </dsp:nvSpPr>
      <dsp:spPr>
        <a:xfrm>
          <a:off x="0" y="3352799"/>
          <a:ext cx="2738821" cy="142228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31114-F53E-4783-9450-04C4421C9A23}">
      <dsp:nvSpPr>
        <dsp:cNvPr id="0" name=""/>
        <dsp:cNvSpPr/>
      </dsp:nvSpPr>
      <dsp:spPr>
        <a:xfrm rot="10800000">
          <a:off x="5014711" y="380999"/>
          <a:ext cx="3672088" cy="1289635"/>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616" tIns="49530" rIns="92456" bIns="49530" numCol="1" spcCol="1270" anchor="ctr" anchorCtr="0">
          <a:noAutofit/>
        </a:bodyPr>
        <a:lstStyle/>
        <a:p>
          <a:pPr lvl="0" algn="ctr" defTabSz="577850">
            <a:lnSpc>
              <a:spcPct val="90000"/>
            </a:lnSpc>
            <a:spcBef>
              <a:spcPct val="0"/>
            </a:spcBef>
            <a:spcAft>
              <a:spcPct val="35000"/>
            </a:spcAft>
          </a:pPr>
          <a:r>
            <a:rPr lang="bn-IN" sz="1300" b="1" kern="1200" dirty="0" smtClean="0">
              <a:solidFill>
                <a:schemeClr val="tx1"/>
              </a:solidFill>
              <a:latin typeface="Kalpurush" pitchFamily="2" charset="0"/>
              <a:cs typeface="Kalpurush" pitchFamily="2" charset="0"/>
            </a:rPr>
            <a:t> </a:t>
          </a:r>
          <a:r>
            <a:rPr lang="bn-IN" sz="2400" b="1" kern="1200" dirty="0" smtClean="0">
              <a:solidFill>
                <a:schemeClr val="tx1"/>
              </a:solidFill>
              <a:latin typeface="Kalpurush" pitchFamily="2" charset="0"/>
              <a:cs typeface="Kalpurush" pitchFamily="2" charset="0"/>
            </a:rPr>
            <a:t>শিশুর অপুষ্টি দূরীকরণ </a:t>
          </a:r>
          <a:endParaRPr lang="en-US" sz="1300" b="1" kern="1200" dirty="0">
            <a:solidFill>
              <a:schemeClr val="tx1"/>
            </a:solidFill>
            <a:latin typeface="Kalpurush" pitchFamily="2" charset="0"/>
            <a:cs typeface="Kalpurush" pitchFamily="2" charset="0"/>
          </a:endParaRPr>
        </a:p>
      </dsp:txBody>
      <dsp:txXfrm rot="10800000">
        <a:off x="5337120" y="380999"/>
        <a:ext cx="3349679" cy="1289635"/>
      </dsp:txXfrm>
    </dsp:sp>
    <dsp:sp modelId="{163423BB-5671-4544-A443-90D6968F0549}">
      <dsp:nvSpPr>
        <dsp:cNvPr id="0" name=""/>
        <dsp:cNvSpPr/>
      </dsp:nvSpPr>
      <dsp:spPr>
        <a:xfrm>
          <a:off x="761998" y="76201"/>
          <a:ext cx="4098205" cy="195396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4562404-957E-4C63-8011-FC9D144EDF4C}">
      <dsp:nvSpPr>
        <dsp:cNvPr id="0" name=""/>
        <dsp:cNvSpPr/>
      </dsp:nvSpPr>
      <dsp:spPr>
        <a:xfrm rot="10800000">
          <a:off x="4557541" y="2209799"/>
          <a:ext cx="4129258" cy="1121832"/>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616" tIns="91440" rIns="170688"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chemeClr val="tx1"/>
              </a:solidFill>
              <a:latin typeface="Kalpurush" pitchFamily="2" charset="0"/>
              <a:cs typeface="Kalpurush" pitchFamily="2" charset="0"/>
            </a:rPr>
            <a:t> সকল শিশুর স্বাস্থ্য নিশ্চিতকরণ     </a:t>
          </a:r>
          <a:endParaRPr lang="en-US" sz="2400" b="1" kern="1200" dirty="0">
            <a:solidFill>
              <a:schemeClr val="tx1"/>
            </a:solidFill>
            <a:latin typeface="Kalpurush" pitchFamily="2" charset="0"/>
            <a:cs typeface="Kalpurush" pitchFamily="2" charset="0"/>
          </a:endParaRPr>
        </a:p>
      </dsp:txBody>
      <dsp:txXfrm rot="10800000">
        <a:off x="4837999" y="2209799"/>
        <a:ext cx="3848800" cy="1121832"/>
      </dsp:txXfrm>
    </dsp:sp>
    <dsp:sp modelId="{85814E21-2E16-4A45-9725-796B452058C3}">
      <dsp:nvSpPr>
        <dsp:cNvPr id="0" name=""/>
        <dsp:cNvSpPr/>
      </dsp:nvSpPr>
      <dsp:spPr>
        <a:xfrm>
          <a:off x="761997" y="2209802"/>
          <a:ext cx="3714170" cy="12521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1000" r="-4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374C1C5-F7AC-4FF7-AB45-320B8808E8B8}">
      <dsp:nvSpPr>
        <dsp:cNvPr id="0" name=""/>
        <dsp:cNvSpPr/>
      </dsp:nvSpPr>
      <dsp:spPr>
        <a:xfrm rot="10800000">
          <a:off x="3919444" y="3627315"/>
          <a:ext cx="4767355" cy="1097086"/>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616" tIns="87630" rIns="163576" bIns="87630" numCol="1" spcCol="1270" anchor="ctr" anchorCtr="0">
          <a:noAutofit/>
        </a:bodyPr>
        <a:lstStyle/>
        <a:p>
          <a:pPr lvl="0" algn="ctr" defTabSz="1022350">
            <a:lnSpc>
              <a:spcPct val="90000"/>
            </a:lnSpc>
            <a:spcBef>
              <a:spcPct val="0"/>
            </a:spcBef>
            <a:spcAft>
              <a:spcPct val="35000"/>
            </a:spcAft>
          </a:pPr>
          <a:r>
            <a:rPr lang="bn-IN" sz="2300" b="1" kern="1200" dirty="0" smtClean="0">
              <a:solidFill>
                <a:schemeClr val="tx1"/>
              </a:solidFill>
              <a:latin typeface="Kalpurush" pitchFamily="2" charset="0"/>
              <a:cs typeface="Kalpurush" pitchFamily="2" charset="0"/>
            </a:rPr>
            <a:t>অন্ধত্ব নির্মূল করার জন্য সকল শিশুকে বিনামূল্যে ভিটামিন-এ </a:t>
          </a:r>
          <a:r>
            <a:rPr lang="bn-BD" sz="2300" b="1" kern="1200" dirty="0" smtClean="0">
              <a:solidFill>
                <a:schemeClr val="tx1"/>
              </a:solidFill>
              <a:latin typeface="Kalpurush" pitchFamily="2" charset="0"/>
              <a:cs typeface="Kalpurush" pitchFamily="2" charset="0"/>
            </a:rPr>
            <a:t>ক্যাপসুল</a:t>
          </a:r>
          <a:r>
            <a:rPr lang="bn-IN" sz="2300" b="1" kern="1200" dirty="0" smtClean="0">
              <a:solidFill>
                <a:schemeClr val="tx1"/>
              </a:solidFill>
              <a:latin typeface="Kalpurush" pitchFamily="2" charset="0"/>
              <a:cs typeface="Kalpurush" pitchFamily="2" charset="0"/>
            </a:rPr>
            <a:t> প্রদান           </a:t>
          </a:r>
          <a:endParaRPr lang="en-US" sz="2300" b="1" kern="1200" dirty="0">
            <a:solidFill>
              <a:schemeClr val="tx1"/>
            </a:solidFill>
            <a:latin typeface="Kalpurush" pitchFamily="2" charset="0"/>
            <a:cs typeface="Kalpurush" pitchFamily="2" charset="0"/>
          </a:endParaRPr>
        </a:p>
      </dsp:txBody>
      <dsp:txXfrm rot="10800000">
        <a:off x="4193715" y="3627315"/>
        <a:ext cx="4493084" cy="1097086"/>
      </dsp:txXfrm>
    </dsp:sp>
    <dsp:sp modelId="{7E3A4EA0-8634-47CF-96F3-5F60230E9C2F}">
      <dsp:nvSpPr>
        <dsp:cNvPr id="0" name=""/>
        <dsp:cNvSpPr/>
      </dsp:nvSpPr>
      <dsp:spPr>
        <a:xfrm>
          <a:off x="304799" y="3505199"/>
          <a:ext cx="3523482" cy="123069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AB48E-66FE-442F-8A08-986456D2D9CE}">
      <dsp:nvSpPr>
        <dsp:cNvPr id="0" name=""/>
        <dsp:cNvSpPr/>
      </dsp:nvSpPr>
      <dsp:spPr>
        <a:xfrm rot="10800000">
          <a:off x="2678103" y="527201"/>
          <a:ext cx="6161096" cy="454426"/>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9937" tIns="76200" rIns="142240" bIns="76200" numCol="1" spcCol="1270" anchor="ctr" anchorCtr="0">
          <a:noAutofit/>
        </a:bodyPr>
        <a:lstStyle/>
        <a:p>
          <a:pPr lvl="0" algn="ctr" defTabSz="889000">
            <a:lnSpc>
              <a:spcPct val="90000"/>
            </a:lnSpc>
            <a:spcBef>
              <a:spcPct val="0"/>
            </a:spcBef>
            <a:spcAft>
              <a:spcPct val="35000"/>
            </a:spcAft>
          </a:pPr>
          <a:r>
            <a:rPr lang="bn-IN" sz="2000" b="1" kern="1200" dirty="0" smtClean="0">
              <a:solidFill>
                <a:schemeClr val="tx1"/>
              </a:solidFill>
              <a:latin typeface="Kalpurush" pitchFamily="2" charset="0"/>
              <a:cs typeface="Kalpurush" pitchFamily="2" charset="0"/>
            </a:rPr>
            <a:t>সকল শিশুর জন্য বাধ্যতামূলক প্রাথমিক শিক্ষা </a:t>
          </a:r>
          <a:r>
            <a:rPr lang="bn-BD" sz="2000" b="1" kern="1200" dirty="0" smtClean="0">
              <a:solidFill>
                <a:schemeClr val="tx1"/>
              </a:solidFill>
              <a:latin typeface="Kalpurush" pitchFamily="2" charset="0"/>
              <a:cs typeface="Kalpurush" pitchFamily="2" charset="0"/>
            </a:rPr>
            <a:t>গ্রহণ </a:t>
          </a:r>
          <a:r>
            <a:rPr lang="bn-IN" sz="2000" b="1" kern="1200" dirty="0" smtClean="0">
              <a:solidFill>
                <a:schemeClr val="tx1"/>
              </a:solidFill>
              <a:latin typeface="Kalpurush" pitchFamily="2" charset="0"/>
              <a:cs typeface="Kalpurush" pitchFamily="2" charset="0"/>
            </a:rPr>
            <a:t>    </a:t>
          </a:r>
          <a:endParaRPr lang="en-US" sz="2000" b="1" kern="1200" dirty="0">
            <a:solidFill>
              <a:schemeClr val="tx1"/>
            </a:solidFill>
            <a:latin typeface="Kalpurush" pitchFamily="2" charset="0"/>
            <a:cs typeface="Kalpurush" pitchFamily="2" charset="0"/>
          </a:endParaRPr>
        </a:p>
      </dsp:txBody>
      <dsp:txXfrm rot="10800000">
        <a:off x="2791709" y="527201"/>
        <a:ext cx="6047490" cy="454426"/>
      </dsp:txXfrm>
    </dsp:sp>
    <dsp:sp modelId="{1A237CC3-E637-477E-A0B5-541DB9242015}">
      <dsp:nvSpPr>
        <dsp:cNvPr id="0" name=""/>
        <dsp:cNvSpPr/>
      </dsp:nvSpPr>
      <dsp:spPr>
        <a:xfrm>
          <a:off x="151767" y="113513"/>
          <a:ext cx="2175191" cy="15160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E31FB97-FDEE-4421-82C8-9076CA515166}">
      <dsp:nvSpPr>
        <dsp:cNvPr id="0" name=""/>
        <dsp:cNvSpPr/>
      </dsp:nvSpPr>
      <dsp:spPr>
        <a:xfrm rot="10800000">
          <a:off x="5116090" y="1650999"/>
          <a:ext cx="3723109" cy="896847"/>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9937" tIns="76200" rIns="142240" bIns="76200" numCol="1" spcCol="1270" anchor="ctr" anchorCtr="0">
          <a:noAutofit/>
        </a:bodyPr>
        <a:lstStyle/>
        <a:p>
          <a:pPr lvl="0" algn="ctr" defTabSz="889000">
            <a:lnSpc>
              <a:spcPct val="90000"/>
            </a:lnSpc>
            <a:spcBef>
              <a:spcPct val="0"/>
            </a:spcBef>
            <a:spcAft>
              <a:spcPct val="35000"/>
            </a:spcAft>
          </a:pPr>
          <a:r>
            <a:rPr lang="bn-IN" sz="2000" b="1" kern="1200" dirty="0" smtClean="0">
              <a:solidFill>
                <a:schemeClr val="tx1"/>
              </a:solidFill>
              <a:latin typeface="Kalpurush" pitchFamily="2" charset="0"/>
              <a:cs typeface="Kalpurush" pitchFamily="2" charset="0"/>
            </a:rPr>
            <a:t>ভারী ও ঝুঁকিপূর্ণ কাজে শিশুদের ব্যবহার নিষিদ্ধকরণ   </a:t>
          </a:r>
          <a:endParaRPr lang="en-US" sz="2000" b="1" kern="1200" dirty="0">
            <a:solidFill>
              <a:schemeClr val="tx1"/>
            </a:solidFill>
            <a:latin typeface="Kalpurush" pitchFamily="2" charset="0"/>
            <a:cs typeface="Kalpurush" pitchFamily="2" charset="0"/>
          </a:endParaRPr>
        </a:p>
      </dsp:txBody>
      <dsp:txXfrm rot="10800000">
        <a:off x="5340302" y="1650999"/>
        <a:ext cx="3498897" cy="896847"/>
      </dsp:txXfrm>
    </dsp:sp>
    <dsp:sp modelId="{10B20B10-C42A-4659-B61C-D8931A351FAD}">
      <dsp:nvSpPr>
        <dsp:cNvPr id="0" name=""/>
        <dsp:cNvSpPr/>
      </dsp:nvSpPr>
      <dsp:spPr>
        <a:xfrm>
          <a:off x="2514599" y="1651001"/>
          <a:ext cx="2337775" cy="90442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6000" r="-36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B15F3E-FCD3-461C-92CF-15225C31BB18}">
      <dsp:nvSpPr>
        <dsp:cNvPr id="0" name=""/>
        <dsp:cNvSpPr/>
      </dsp:nvSpPr>
      <dsp:spPr>
        <a:xfrm rot="10800000">
          <a:off x="2677691" y="3098800"/>
          <a:ext cx="6161508" cy="765058"/>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9937" tIns="76200" rIns="142240" bIns="76200" numCol="1" spcCol="1270" anchor="ctr" anchorCtr="0">
          <a:noAutofit/>
        </a:bodyPr>
        <a:lstStyle/>
        <a:p>
          <a:pPr lvl="0" algn="ctr" defTabSz="889000">
            <a:lnSpc>
              <a:spcPct val="90000"/>
            </a:lnSpc>
            <a:spcBef>
              <a:spcPct val="0"/>
            </a:spcBef>
            <a:spcAft>
              <a:spcPct val="35000"/>
            </a:spcAft>
          </a:pPr>
          <a:r>
            <a:rPr lang="bn-IN" sz="2000" b="1" kern="1200" dirty="0" smtClean="0">
              <a:solidFill>
                <a:schemeClr val="tx1"/>
              </a:solidFill>
              <a:latin typeface="Kalpurush" pitchFamily="2" charset="0"/>
              <a:cs typeface="Kalpurush" pitchFamily="2" charset="0"/>
            </a:rPr>
            <a:t>নারী ও শিশু নির্যাতনের বিরুদ্ধে কঠোর আইন ও তা বাস্তবায়ন করা       </a:t>
          </a:r>
          <a:endParaRPr lang="en-US" sz="2000" b="1" kern="1200" dirty="0">
            <a:solidFill>
              <a:schemeClr val="tx1"/>
            </a:solidFill>
            <a:latin typeface="Kalpurush" pitchFamily="2" charset="0"/>
            <a:cs typeface="Kalpurush" pitchFamily="2" charset="0"/>
          </a:endParaRPr>
        </a:p>
      </dsp:txBody>
      <dsp:txXfrm rot="10800000">
        <a:off x="2868955" y="3098800"/>
        <a:ext cx="5970244" cy="765058"/>
      </dsp:txXfrm>
    </dsp:sp>
    <dsp:sp modelId="{26A844D6-0535-4073-A3D9-BBC7CD2799FF}">
      <dsp:nvSpPr>
        <dsp:cNvPr id="0" name=""/>
        <dsp:cNvSpPr/>
      </dsp:nvSpPr>
      <dsp:spPr>
        <a:xfrm>
          <a:off x="163664" y="2493407"/>
          <a:ext cx="2297614" cy="153401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000" b="-1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BBEF8-2C5A-4845-9607-511F6921187D}">
      <dsp:nvSpPr>
        <dsp:cNvPr id="0" name=""/>
        <dsp:cNvSpPr/>
      </dsp:nvSpPr>
      <dsp:spPr>
        <a:xfrm rot="10800000">
          <a:off x="5206018" y="329737"/>
          <a:ext cx="3328381" cy="1498963"/>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79623" tIns="76200" rIns="142240" bIns="76200" numCol="1" spcCol="1270" anchor="ctr" anchorCtr="0">
          <a:noAutofit/>
        </a:bodyPr>
        <a:lstStyle/>
        <a:p>
          <a:pPr lvl="0" algn="ctr" defTabSz="889000">
            <a:lnSpc>
              <a:spcPct val="90000"/>
            </a:lnSpc>
            <a:spcBef>
              <a:spcPct val="0"/>
            </a:spcBef>
            <a:spcAft>
              <a:spcPct val="35000"/>
            </a:spcAft>
          </a:pPr>
          <a:r>
            <a:rPr lang="bn-IN" sz="2000" b="1" kern="1200" dirty="0" smtClean="0">
              <a:solidFill>
                <a:schemeClr val="tx1"/>
              </a:solidFill>
              <a:latin typeface="Kalpurush" pitchFamily="2" charset="0"/>
              <a:cs typeface="Kalpurush" pitchFamily="2" charset="0"/>
            </a:rPr>
            <a:t>নারী ও শিশু পাচার প্রতিরোধের আইন প্রণয়ন এবং তা বাস্তবায়ন করা        </a:t>
          </a:r>
          <a:endParaRPr lang="en-US" sz="2000" b="1" kern="1200" dirty="0">
            <a:solidFill>
              <a:schemeClr val="tx1"/>
            </a:solidFill>
            <a:latin typeface="Kalpurush" pitchFamily="2" charset="0"/>
            <a:cs typeface="Kalpurush" pitchFamily="2" charset="0"/>
          </a:endParaRPr>
        </a:p>
      </dsp:txBody>
      <dsp:txXfrm rot="10800000">
        <a:off x="5580759" y="329737"/>
        <a:ext cx="2953640" cy="1498963"/>
      </dsp:txXfrm>
    </dsp:sp>
    <dsp:sp modelId="{48543E9E-FE60-4B49-8C20-0D5F15E6C1CF}">
      <dsp:nvSpPr>
        <dsp:cNvPr id="0" name=""/>
        <dsp:cNvSpPr/>
      </dsp:nvSpPr>
      <dsp:spPr>
        <a:xfrm>
          <a:off x="476512" y="947"/>
          <a:ext cx="3772053" cy="23315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288182D-CB2F-44C9-B752-7EB179BE9023}">
      <dsp:nvSpPr>
        <dsp:cNvPr id="0" name=""/>
        <dsp:cNvSpPr/>
      </dsp:nvSpPr>
      <dsp:spPr>
        <a:xfrm rot="10800000">
          <a:off x="4339048" y="3502240"/>
          <a:ext cx="4195351" cy="1045545"/>
        </a:xfrm>
        <a:prstGeom prst="homePlat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79623" tIns="80010" rIns="149352" bIns="80010" numCol="1" spcCol="1270" anchor="ctr" anchorCtr="0">
          <a:noAutofit/>
        </a:bodyPr>
        <a:lstStyle/>
        <a:p>
          <a:pPr lvl="0" algn="ctr" defTabSz="933450">
            <a:lnSpc>
              <a:spcPct val="90000"/>
            </a:lnSpc>
            <a:spcBef>
              <a:spcPct val="0"/>
            </a:spcBef>
            <a:spcAft>
              <a:spcPct val="35000"/>
            </a:spcAft>
          </a:pPr>
          <a:r>
            <a:rPr lang="bn-IN" sz="2100" b="1" kern="1200" dirty="0" smtClean="0">
              <a:solidFill>
                <a:schemeClr val="tx1"/>
              </a:solidFill>
              <a:latin typeface="Kalpurush" pitchFamily="2" charset="0"/>
              <a:cs typeface="Kalpurush" pitchFamily="2" charset="0"/>
            </a:rPr>
            <a:t>সুবিধা বঞ্চিত ও প্রতিবন্ধী শিশুদের প্রতি বিশেষ দৃষ্টি প্রদান      </a:t>
          </a:r>
          <a:endParaRPr lang="en-US" sz="2100" b="1" kern="1200" dirty="0">
            <a:solidFill>
              <a:schemeClr val="tx1"/>
            </a:solidFill>
            <a:latin typeface="Kalpurush" pitchFamily="2" charset="0"/>
            <a:cs typeface="Kalpurush" pitchFamily="2" charset="0"/>
          </a:endParaRPr>
        </a:p>
      </dsp:txBody>
      <dsp:txXfrm rot="10800000">
        <a:off x="4600434" y="3502240"/>
        <a:ext cx="3933965" cy="1045545"/>
      </dsp:txXfrm>
    </dsp:sp>
    <dsp:sp modelId="{88D46839-6259-4B57-9AEE-8DAE96B2245C}">
      <dsp:nvSpPr>
        <dsp:cNvPr id="0" name=""/>
        <dsp:cNvSpPr/>
      </dsp:nvSpPr>
      <dsp:spPr>
        <a:xfrm>
          <a:off x="533393" y="2590794"/>
          <a:ext cx="3357534" cy="221635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298064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00"/>
            <a:ext cx="91440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
            <a:ext cx="9144000" cy="8953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6600" b="1" dirty="0">
                <a:solidFill>
                  <a:schemeClr val="tx1"/>
                </a:solidFill>
                <a:latin typeface="Kalpurush" pitchFamily="2" charset="0"/>
                <a:cs typeface="Kalpurush" pitchFamily="2" charset="0"/>
              </a:rPr>
              <a:t>স্বাগতম</a:t>
            </a:r>
            <a:endParaRPr lang="en-US" sz="6600" b="1" dirty="0">
              <a:solidFill>
                <a:schemeClr val="tx1"/>
              </a:solidFill>
              <a:latin typeface="Kalpurush" pitchFamily="2" charset="0"/>
              <a:cs typeface="Kalpurush"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graphicFrame>
        <p:nvGraphicFramePr>
          <p:cNvPr id="6" name="Diagram 5"/>
          <p:cNvGraphicFramePr/>
          <p:nvPr>
            <p:extLst>
              <p:ext uri="{D42A27DB-BD31-4B8C-83A1-F6EECF244321}">
                <p14:modId xmlns:p14="http://schemas.microsoft.com/office/powerpoint/2010/main" val="3882805355"/>
              </p:ext>
            </p:extLst>
          </p:nvPr>
        </p:nvGraphicFramePr>
        <p:xfrm>
          <a:off x="152400" y="57150"/>
          <a:ext cx="8839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36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aphicFrame>
        <p:nvGraphicFramePr>
          <p:cNvPr id="5" name="Diagram 4"/>
          <p:cNvGraphicFramePr/>
          <p:nvPr>
            <p:extLst>
              <p:ext uri="{D42A27DB-BD31-4B8C-83A1-F6EECF244321}">
                <p14:modId xmlns:p14="http://schemas.microsoft.com/office/powerpoint/2010/main" val="3645362200"/>
              </p:ext>
            </p:extLst>
          </p:nvPr>
        </p:nvGraphicFramePr>
        <p:xfrm>
          <a:off x="76200" y="0"/>
          <a:ext cx="8915400" cy="493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3119617560"/>
              </p:ext>
            </p:extLst>
          </p:nvPr>
        </p:nvGraphicFramePr>
        <p:xfrm>
          <a:off x="4953000" y="1276350"/>
          <a:ext cx="2743200" cy="68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34246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625"/>
            <a:ext cx="7571700" cy="702600"/>
          </a:xfrm>
        </p:spPr>
        <p:txBody>
          <a:bodyPr/>
          <a:lstStyle/>
          <a:p>
            <a:r>
              <a:rPr lang="bn-IN" sz="3600" b="1" dirty="0" smtClean="0">
                <a:solidFill>
                  <a:schemeClr val="accent2"/>
                </a:solidFill>
                <a:latin typeface="Kalpurush" pitchFamily="2" charset="0"/>
                <a:cs typeface="Kalpurush" pitchFamily="2" charset="0"/>
              </a:rPr>
              <a:t>      </a:t>
            </a:r>
            <a:r>
              <a:rPr lang="bn-IN" sz="3200" b="1" dirty="0" smtClean="0">
                <a:solidFill>
                  <a:schemeClr val="accent2"/>
                </a:solidFill>
                <a:latin typeface="Kalpurush" pitchFamily="2" charset="0"/>
                <a:cs typeface="Kalpurush" pitchFamily="2" charset="0"/>
              </a:rPr>
              <a:t>বাংলাদেশে শিশু অধিকার পরিস্থিতি </a:t>
            </a:r>
            <a:endParaRPr lang="en-US" sz="3600" b="1" dirty="0">
              <a:solidFill>
                <a:schemeClr val="accent2"/>
              </a:solidFill>
              <a:latin typeface="Kalpurush" pitchFamily="2" charset="0"/>
              <a:cs typeface="Kalpurush" pitchFamily="2" charset="0"/>
            </a:endParaRPr>
          </a:p>
        </p:txBody>
      </p:sp>
      <p:sp>
        <p:nvSpPr>
          <p:cNvPr id="3" name="Text Placeholder 2"/>
          <p:cNvSpPr>
            <a:spLocks noGrp="1"/>
          </p:cNvSpPr>
          <p:nvPr>
            <p:ph type="body" idx="1"/>
          </p:nvPr>
        </p:nvSpPr>
        <p:spPr>
          <a:xfrm>
            <a:off x="28575" y="2922270"/>
            <a:ext cx="9144000" cy="2647950"/>
          </a:xfrm>
        </p:spPr>
        <p:txBody>
          <a:bodyPr/>
          <a:lstStyle/>
          <a:p>
            <a:pPr marL="76200" indent="0">
              <a:buNone/>
            </a:pPr>
            <a:r>
              <a:rPr lang="bn-IN" b="1" dirty="0" smtClean="0">
                <a:solidFill>
                  <a:schemeClr val="accent2"/>
                </a:solidFill>
                <a:latin typeface="Kalpurush" pitchFamily="2" charset="0"/>
                <a:cs typeface="Kalpurush" pitchFamily="2" charset="0"/>
              </a:rPr>
              <a:t>    </a:t>
            </a:r>
            <a:r>
              <a:rPr lang="bn-IN" sz="2000" b="1" dirty="0" smtClean="0">
                <a:solidFill>
                  <a:schemeClr val="accent2"/>
                </a:solidFill>
                <a:latin typeface="Kalpurush" pitchFamily="2" charset="0"/>
                <a:cs typeface="Kalpurush" pitchFamily="2" charset="0"/>
              </a:rPr>
              <a:t>দারিদ্র্য,অশিক্ষিত,অসচেতনতা ইত্যাদির কারণে শিশুরা মৌলিক অধিকার থেকে বঞ্চিত হয়। কোনো কোনো সময় তারা নির্মম নিষ্ঠুর, নির্যাতনের শিকারও হয়। তাই ১৯৯০ সালের ২৬শে জানুয়ারি জাতিসংঘ শিশু অধিকার সনদের মূল দলিলটি সদস্য রাষ্ট্রসমূহের স্বাক্ষরের জন্য উন্মুক্ত করা হলে, প্রথম দিনই বাংলাদেশ এতে স্বাক্ষর করে। ১৯৯০ </a:t>
            </a:r>
            <a:r>
              <a:rPr lang="bn-BD" sz="2000" b="1" dirty="0" smtClean="0">
                <a:solidFill>
                  <a:schemeClr val="accent2"/>
                </a:solidFill>
                <a:latin typeface="Kalpurush" pitchFamily="2" charset="0"/>
                <a:cs typeface="Kalpurush" pitchFamily="2" charset="0"/>
              </a:rPr>
              <a:t>সালের ৩রা আগস্ট বাংলাদেশ এই সনদের বাস্তবায়নে রাষ্ট্রীয় অঙ্গীকার করে। তাই বাংলাদেশ সরকার একটি জাতীয়</a:t>
            </a:r>
            <a:r>
              <a:rPr lang="bn-IN" sz="2000" b="1" dirty="0" smtClean="0">
                <a:solidFill>
                  <a:schemeClr val="accent2"/>
                </a:solidFill>
                <a:latin typeface="Kalpurush" pitchFamily="2" charset="0"/>
                <a:cs typeface="Kalpurush" pitchFamily="2" charset="0"/>
              </a:rPr>
              <a:t> শিশু নীতি প্রণয়ন এবং উদ্যোগ গ্রহণ করেছে।</a:t>
            </a:r>
            <a:endParaRPr lang="en-US" sz="1800" b="1" dirty="0">
              <a:solidFill>
                <a:schemeClr val="accent2"/>
              </a:solidFill>
              <a:latin typeface="Kalpurush" pitchFamily="2" charset="0"/>
              <a:cs typeface="Kalpurush" pitchFamily="2"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Right Arrow 4"/>
          <p:cNvSpPr/>
          <p:nvPr/>
        </p:nvSpPr>
        <p:spPr>
          <a:xfrm>
            <a:off x="219074" y="3105150"/>
            <a:ext cx="371475"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04824"/>
            <a:ext cx="281940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4825"/>
            <a:ext cx="2895600" cy="252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504825"/>
            <a:ext cx="3124200" cy="252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052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aphicFrame>
        <p:nvGraphicFramePr>
          <p:cNvPr id="5" name="Diagram 4"/>
          <p:cNvGraphicFramePr/>
          <p:nvPr>
            <p:extLst>
              <p:ext uri="{D42A27DB-BD31-4B8C-83A1-F6EECF244321}">
                <p14:modId xmlns:p14="http://schemas.microsoft.com/office/powerpoint/2010/main" val="817272310"/>
              </p:ext>
            </p:extLst>
          </p:nvPr>
        </p:nvGraphicFramePr>
        <p:xfrm>
          <a:off x="304800" y="133350"/>
          <a:ext cx="8686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855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aphicFrame>
        <p:nvGraphicFramePr>
          <p:cNvPr id="5" name="Diagram 4"/>
          <p:cNvGraphicFramePr/>
          <p:nvPr>
            <p:extLst>
              <p:ext uri="{D42A27DB-BD31-4B8C-83A1-F6EECF244321}">
                <p14:modId xmlns:p14="http://schemas.microsoft.com/office/powerpoint/2010/main" val="4144521891"/>
              </p:ext>
            </p:extLst>
          </p:nvPr>
        </p:nvGraphicFramePr>
        <p:xfrm>
          <a:off x="0" y="539750"/>
          <a:ext cx="8839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63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aphicFrame>
        <p:nvGraphicFramePr>
          <p:cNvPr id="5" name="Diagram 4"/>
          <p:cNvGraphicFramePr/>
          <p:nvPr>
            <p:extLst>
              <p:ext uri="{D42A27DB-BD31-4B8C-83A1-F6EECF244321}">
                <p14:modId xmlns:p14="http://schemas.microsoft.com/office/powerpoint/2010/main" val="1456929484"/>
              </p:ext>
            </p:extLst>
          </p:nvPr>
        </p:nvGraphicFramePr>
        <p:xfrm>
          <a:off x="76200" y="133350"/>
          <a:ext cx="8534400" cy="501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2596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49" y="-95250"/>
            <a:ext cx="7571700" cy="702600"/>
          </a:xfrm>
        </p:spPr>
        <p:txBody>
          <a:bodyPr/>
          <a:lstStyle/>
          <a:p>
            <a:r>
              <a:rPr lang="bn-IN" dirty="0" smtClean="0">
                <a:latin typeface="Kalpurush" pitchFamily="2" charset="0"/>
                <a:cs typeface="Kalpurush" pitchFamily="2" charset="0"/>
              </a:rPr>
              <a:t>                               </a:t>
            </a:r>
            <a:r>
              <a:rPr lang="bn-IN" sz="3200" b="1" dirty="0" smtClean="0">
                <a:solidFill>
                  <a:schemeClr val="accent2"/>
                </a:solidFill>
                <a:latin typeface="Kalpurush" pitchFamily="2" charset="0"/>
                <a:cs typeface="Kalpurush" pitchFamily="2" charset="0"/>
              </a:rPr>
              <a:t>বাড়ির কাজ </a:t>
            </a:r>
            <a:endParaRPr lang="en-US" sz="1400" b="1" dirty="0">
              <a:solidFill>
                <a:schemeClr val="accent2"/>
              </a:solidFill>
              <a:latin typeface="Kalpurush" pitchFamily="2" charset="0"/>
              <a:cs typeface="Kalpurush" pitchFamily="2" charset="0"/>
            </a:endParaRPr>
          </a:p>
        </p:txBody>
      </p:sp>
      <p:sp>
        <p:nvSpPr>
          <p:cNvPr id="3" name="Text Placeholder 2"/>
          <p:cNvSpPr>
            <a:spLocks noGrp="1"/>
          </p:cNvSpPr>
          <p:nvPr>
            <p:ph type="body" idx="1"/>
          </p:nvPr>
        </p:nvSpPr>
        <p:spPr>
          <a:xfrm>
            <a:off x="0" y="338135"/>
            <a:ext cx="9144000" cy="533400"/>
          </a:xfrm>
        </p:spPr>
        <p:txBody>
          <a:bodyPr/>
          <a:lstStyle/>
          <a:p>
            <a:pPr marL="76200" indent="0">
              <a:buNone/>
            </a:pPr>
            <a:r>
              <a:rPr lang="bn-IN" b="1" dirty="0" smtClean="0">
                <a:solidFill>
                  <a:schemeClr val="accent2"/>
                </a:solidFill>
                <a:latin typeface="Kalpurush" pitchFamily="2" charset="0"/>
                <a:cs typeface="Kalpurush" pitchFamily="2" charset="0"/>
              </a:rPr>
              <a:t>নিচের চিত্রটি দেখ এবং প্রশ্নগুলোর উত্তর দাও। </a:t>
            </a:r>
            <a:endParaRPr lang="en-US" b="1" dirty="0">
              <a:solidFill>
                <a:schemeClr val="accent2"/>
              </a:solidFill>
              <a:latin typeface="Kalpurush" pitchFamily="2" charset="0"/>
              <a:cs typeface="Kalpurush" pitchFamily="2"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8" name="Round Diagonal Corner Rectangle 7"/>
          <p:cNvSpPr/>
          <p:nvPr/>
        </p:nvSpPr>
        <p:spPr>
          <a:xfrm rot="10800000" flipV="1">
            <a:off x="514341" y="3436710"/>
            <a:ext cx="504817" cy="1828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Kalpurush" pitchFamily="2" charset="0"/>
                <a:cs typeface="Kalpurush" pitchFamily="2" charset="0"/>
              </a:rPr>
              <a:t>ক</a:t>
            </a:r>
            <a:endParaRPr lang="en-US" sz="3200" b="1" dirty="0">
              <a:solidFill>
                <a:schemeClr val="tx1"/>
              </a:solidFill>
              <a:latin typeface="Kalpurush" pitchFamily="2" charset="0"/>
              <a:cs typeface="Kalpurush" pitchFamily="2" charset="0"/>
            </a:endParaRPr>
          </a:p>
        </p:txBody>
      </p:sp>
      <p:sp>
        <p:nvSpPr>
          <p:cNvPr id="9" name="Round Diagonal Corner Rectangle 8"/>
          <p:cNvSpPr/>
          <p:nvPr/>
        </p:nvSpPr>
        <p:spPr>
          <a:xfrm>
            <a:off x="542917" y="3767400"/>
            <a:ext cx="457200" cy="190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Kalpurush" pitchFamily="2" charset="0"/>
                <a:cs typeface="Kalpurush" pitchFamily="2" charset="0"/>
              </a:rPr>
              <a:t>খ</a:t>
            </a:r>
            <a:endParaRPr lang="en-US" sz="3200" b="1" dirty="0">
              <a:solidFill>
                <a:schemeClr val="tx1"/>
              </a:solidFill>
              <a:latin typeface="Kalpurush" pitchFamily="2" charset="0"/>
              <a:cs typeface="Kalpurush" pitchFamily="2" charset="0"/>
            </a:endParaRPr>
          </a:p>
        </p:txBody>
      </p:sp>
      <p:sp>
        <p:nvSpPr>
          <p:cNvPr id="10" name="Round Diagonal Corner Rectangle 9"/>
          <p:cNvSpPr/>
          <p:nvPr/>
        </p:nvSpPr>
        <p:spPr>
          <a:xfrm>
            <a:off x="542917" y="4137750"/>
            <a:ext cx="476242" cy="14512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Kalpurush" pitchFamily="2" charset="0"/>
                <a:cs typeface="Kalpurush" pitchFamily="2" charset="0"/>
              </a:rPr>
              <a:t>গ</a:t>
            </a:r>
            <a:endParaRPr lang="en-US" sz="3200" b="1" dirty="0">
              <a:solidFill>
                <a:schemeClr val="tx1"/>
              </a:solidFill>
              <a:latin typeface="Kalpurush" pitchFamily="2" charset="0"/>
              <a:cs typeface="Kalpurush" pitchFamily="2" charset="0"/>
            </a:endParaRPr>
          </a:p>
        </p:txBody>
      </p:sp>
      <p:sp>
        <p:nvSpPr>
          <p:cNvPr id="11" name="Round Diagonal Corner Rectangle 10"/>
          <p:cNvSpPr/>
          <p:nvPr/>
        </p:nvSpPr>
        <p:spPr>
          <a:xfrm>
            <a:off x="514342" y="4581525"/>
            <a:ext cx="514350" cy="15517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Kalpurush" pitchFamily="2" charset="0"/>
                <a:cs typeface="Kalpurush" pitchFamily="2" charset="0"/>
              </a:rPr>
              <a:t>ঘ</a:t>
            </a:r>
            <a:endParaRPr lang="en-US" sz="3200" b="1" dirty="0">
              <a:solidFill>
                <a:schemeClr val="tx1"/>
              </a:solidFill>
              <a:latin typeface="Kalpurush" pitchFamily="2" charset="0"/>
              <a:cs typeface="Kalpurush" pitchFamily="2" charset="0"/>
            </a:endParaRP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52400" y="871535"/>
            <a:ext cx="8915400" cy="238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1066792" y="3358170"/>
            <a:ext cx="3252450" cy="4587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bn-IN" b="1" dirty="0" smtClean="0">
                <a:solidFill>
                  <a:schemeClr val="accent2"/>
                </a:solidFill>
                <a:latin typeface="Kalpurush" pitchFamily="2" charset="0"/>
                <a:cs typeface="Kalpurush" pitchFamily="2" charset="0"/>
              </a:rPr>
              <a:t>শিশু অধিকার বলতে কি বোঝ ?  </a:t>
            </a:r>
            <a:endParaRPr lang="en-US" b="1" dirty="0">
              <a:solidFill>
                <a:schemeClr val="accent2"/>
              </a:solidFill>
              <a:latin typeface="Kalpurush" pitchFamily="2" charset="0"/>
              <a:cs typeface="Kalpurush" pitchFamily="2" charset="0"/>
            </a:endParaRPr>
          </a:p>
        </p:txBody>
      </p:sp>
      <p:sp>
        <p:nvSpPr>
          <p:cNvPr id="14" name="Title 1"/>
          <p:cNvSpPr txBox="1">
            <a:spLocks/>
          </p:cNvSpPr>
          <p:nvPr/>
        </p:nvSpPr>
        <p:spPr>
          <a:xfrm>
            <a:off x="1066792" y="3587550"/>
            <a:ext cx="3352800" cy="550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bn-IN" b="1" dirty="0" smtClean="0">
                <a:solidFill>
                  <a:schemeClr val="accent2"/>
                </a:solidFill>
                <a:latin typeface="Kalpurush" pitchFamily="2" charset="0"/>
                <a:cs typeface="Kalpurush" pitchFamily="2" charset="0"/>
              </a:rPr>
              <a:t>                              মানবাধিকার সম্পর্কে বর্ণনা কর।</a:t>
            </a:r>
            <a:endParaRPr lang="en-US" sz="2400" b="1" dirty="0">
              <a:solidFill>
                <a:schemeClr val="accent2"/>
              </a:solidFill>
              <a:latin typeface="Kalpurush" pitchFamily="2" charset="0"/>
              <a:cs typeface="Kalpurush" pitchFamily="2" charset="0"/>
            </a:endParaRPr>
          </a:p>
        </p:txBody>
      </p:sp>
      <p:sp>
        <p:nvSpPr>
          <p:cNvPr id="15" name="Title 1"/>
          <p:cNvSpPr txBox="1">
            <a:spLocks/>
          </p:cNvSpPr>
          <p:nvPr/>
        </p:nvSpPr>
        <p:spPr>
          <a:xfrm>
            <a:off x="781044" y="3950625"/>
            <a:ext cx="8534400" cy="550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bn-IN" b="1" dirty="0" smtClean="0">
                <a:solidFill>
                  <a:schemeClr val="accent2"/>
                </a:solidFill>
                <a:latin typeface="Kalpurush" pitchFamily="2" charset="0"/>
                <a:cs typeface="Kalpurush" pitchFamily="2" charset="0"/>
              </a:rPr>
              <a:t>   চিত্রে জাতিসংঘ শিশু অধিকার সনদের কোন ধারাটির প্রতি ইঙ্গিত করা হয়েছে, ব্যাখ্যা কর।   </a:t>
            </a:r>
            <a:endParaRPr lang="en-US" sz="2400" b="1" dirty="0">
              <a:solidFill>
                <a:schemeClr val="accent2"/>
              </a:solidFill>
              <a:latin typeface="Kalpurush" pitchFamily="2" charset="0"/>
              <a:cs typeface="Kalpurush" pitchFamily="2" charset="0"/>
            </a:endParaRPr>
          </a:p>
        </p:txBody>
      </p:sp>
      <p:sp>
        <p:nvSpPr>
          <p:cNvPr id="16" name="Title 1"/>
          <p:cNvSpPr txBox="1">
            <a:spLocks/>
          </p:cNvSpPr>
          <p:nvPr/>
        </p:nvSpPr>
        <p:spPr>
          <a:xfrm>
            <a:off x="971546" y="4284000"/>
            <a:ext cx="8534400" cy="931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bn-IN" sz="2400" b="1" dirty="0" smtClean="0">
                <a:solidFill>
                  <a:schemeClr val="accent2"/>
                </a:solidFill>
                <a:latin typeface="Kalpurush" pitchFamily="2" charset="0"/>
                <a:cs typeface="Kalpurush" pitchFamily="2" charset="0"/>
              </a:rPr>
              <a:t> </a:t>
            </a:r>
            <a:r>
              <a:rPr lang="bn-IN" b="1" dirty="0" smtClean="0">
                <a:solidFill>
                  <a:schemeClr val="accent2"/>
                </a:solidFill>
                <a:latin typeface="Kalpurush" pitchFamily="2" charset="0"/>
                <a:cs typeface="Kalpurush" pitchFamily="2" charset="0"/>
              </a:rPr>
              <a:t>চিত্রে শিশুদের এ দুরবস্থার জন্য তুমি কি পরিবারকেই দায়ী বলে মনে কর ? তোমার মতের পক্ষে যুক্তি দাও।   </a:t>
            </a:r>
            <a:endParaRPr lang="en-US" b="1" dirty="0">
              <a:solidFill>
                <a:schemeClr val="accent2"/>
              </a:solidFill>
              <a:latin typeface="Kalpurush" pitchFamily="2" charset="0"/>
              <a:cs typeface="Kalpurush" pitchFamily="2" charset="0"/>
            </a:endParaRPr>
          </a:p>
        </p:txBody>
      </p:sp>
    </p:spTree>
    <p:extLst>
      <p:ext uri="{BB962C8B-B14F-4D97-AF65-F5344CB8AC3E}">
        <p14:creationId xmlns:p14="http://schemas.microsoft.com/office/powerpoint/2010/main" val="893752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1087"/>
            <a:ext cx="9144000"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10477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8800" b="1" dirty="0" smtClean="0">
                <a:solidFill>
                  <a:schemeClr val="tx1"/>
                </a:solidFill>
                <a:latin typeface="Kalpurush" pitchFamily="2" charset="0"/>
                <a:cs typeface="Kalpurush" pitchFamily="2" charset="0"/>
              </a:rPr>
              <a:t>ধন্যবাদ</a:t>
            </a:r>
            <a:r>
              <a:rPr lang="bn-BD" sz="8800" dirty="0" smtClean="0"/>
              <a:t> </a:t>
            </a:r>
            <a:endParaRPr lang="en-US" sz="8800" dirty="0"/>
          </a:p>
        </p:txBody>
      </p:sp>
    </p:spTree>
    <p:extLst>
      <p:ext uri="{BB962C8B-B14F-4D97-AF65-F5344CB8AC3E}">
        <p14:creationId xmlns:p14="http://schemas.microsoft.com/office/powerpoint/2010/main" val="1045591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5" name="Rectangle 3"/>
          <p:cNvSpPr txBox="1">
            <a:spLocks noChangeArrowheads="1"/>
          </p:cNvSpPr>
          <p:nvPr/>
        </p:nvSpPr>
        <p:spPr>
          <a:xfrm>
            <a:off x="0" y="819150"/>
            <a:ext cx="39624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wrap="square" lIns="250802" tIns="125401" rIns="250802" bIns="12540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0" indent="0">
              <a:spcBef>
                <a:spcPct val="20000"/>
              </a:spcBef>
              <a:buFont typeface="Wingdings" pitchFamily="2" charset="2"/>
              <a:buNone/>
            </a:pPr>
            <a:r>
              <a:rPr lang="bn-BD" sz="3200" b="1" dirty="0" smtClean="0">
                <a:solidFill>
                  <a:schemeClr val="accent2"/>
                </a:solidFill>
                <a:latin typeface="Kalpurush" pitchFamily="2" charset="0"/>
                <a:cs typeface="Kalpurush" pitchFamily="2" charset="0"/>
              </a:rPr>
              <a:t>মেহেরুন নেসা সিদ্দিকা                </a:t>
            </a:r>
            <a:r>
              <a:rPr lang="bn-IN" sz="3200" b="1" dirty="0" smtClean="0">
                <a:solidFill>
                  <a:schemeClr val="accent2"/>
                </a:solidFill>
                <a:latin typeface="Kalpurush" pitchFamily="2" charset="0"/>
                <a:cs typeface="Kalpurush" pitchFamily="2" charset="0"/>
              </a:rPr>
              <a:t>          </a:t>
            </a:r>
            <a:r>
              <a:rPr lang="bn-BD" sz="3200" b="1" dirty="0" smtClean="0">
                <a:solidFill>
                  <a:schemeClr val="accent2"/>
                </a:solidFill>
                <a:latin typeface="Kalpurush" pitchFamily="2" charset="0"/>
                <a:cs typeface="Kalpurush" pitchFamily="2" charset="0"/>
              </a:rPr>
              <a:t>সহকারী শিক্ষক</a:t>
            </a:r>
          </a:p>
          <a:p>
            <a:pPr marL="0" indent="0">
              <a:spcBef>
                <a:spcPct val="20000"/>
              </a:spcBef>
              <a:buFont typeface="Wingdings" pitchFamily="2" charset="2"/>
              <a:buNone/>
            </a:pPr>
            <a:r>
              <a:rPr lang="bn-BD" sz="3200" b="1" dirty="0" smtClean="0">
                <a:solidFill>
                  <a:schemeClr val="accent2"/>
                </a:solidFill>
                <a:latin typeface="Kalpurush" pitchFamily="2" charset="0"/>
                <a:cs typeface="Kalpurush" pitchFamily="2" charset="0"/>
              </a:rPr>
              <a:t>(সামাজিক বিজ্ঞান)</a:t>
            </a:r>
            <a:r>
              <a:rPr lang="bn-BD" sz="4000" b="1" dirty="0" smtClean="0">
                <a:solidFill>
                  <a:schemeClr val="accent2"/>
                </a:solidFill>
                <a:latin typeface="Kalpurush" pitchFamily="2" charset="0"/>
                <a:cs typeface="Kalpurush" pitchFamily="2" charset="0"/>
              </a:rPr>
              <a:t> </a:t>
            </a:r>
          </a:p>
          <a:p>
            <a:pPr marL="0" indent="0">
              <a:spcBef>
                <a:spcPct val="20000"/>
              </a:spcBef>
              <a:buFont typeface="Wingdings" pitchFamily="2" charset="2"/>
              <a:buNone/>
            </a:pPr>
            <a:r>
              <a:rPr lang="bn-BD" sz="3200" b="1" dirty="0" smtClean="0">
                <a:solidFill>
                  <a:schemeClr val="accent2"/>
                </a:solidFill>
                <a:latin typeface="Kalpurush" pitchFamily="2" charset="0"/>
                <a:cs typeface="Kalpurush" pitchFamily="2" charset="0"/>
              </a:rPr>
              <a:t>বেগম নূরজাহান মেমোরিয়াল উচ্চ </a:t>
            </a:r>
            <a:r>
              <a:rPr lang="bn-IN" sz="3200" b="1" dirty="0" smtClean="0">
                <a:solidFill>
                  <a:schemeClr val="accent2"/>
                </a:solidFill>
                <a:latin typeface="Kalpurush" pitchFamily="2" charset="0"/>
                <a:cs typeface="Kalpurush" pitchFamily="2" charset="0"/>
              </a:rPr>
              <a:t> </a:t>
            </a:r>
            <a:r>
              <a:rPr lang="bn-BD" sz="3200" b="1" dirty="0" smtClean="0">
                <a:solidFill>
                  <a:schemeClr val="accent2"/>
                </a:solidFill>
                <a:latin typeface="Kalpurush" pitchFamily="2" charset="0"/>
                <a:cs typeface="Kalpurush" pitchFamily="2" charset="0"/>
              </a:rPr>
              <a:t>বালিকা বিদ্যালয়, মোহাম্মাদপুর</a:t>
            </a:r>
            <a:r>
              <a:rPr lang="bn-IN" sz="3200" b="1" dirty="0" smtClean="0">
                <a:solidFill>
                  <a:schemeClr val="accent2"/>
                </a:solidFill>
                <a:latin typeface="Kalpurush" pitchFamily="2" charset="0"/>
                <a:cs typeface="Kalpurush" pitchFamily="2" charset="0"/>
              </a:rPr>
              <a:t>,</a:t>
            </a:r>
            <a:r>
              <a:rPr lang="bn-BD" sz="3200" b="1" dirty="0" smtClean="0">
                <a:solidFill>
                  <a:schemeClr val="accent2"/>
                </a:solidFill>
                <a:latin typeface="Kalpurush" pitchFamily="2" charset="0"/>
                <a:cs typeface="Kalpurush" pitchFamily="2" charset="0"/>
              </a:rPr>
              <a:t> ঢাকা।</a:t>
            </a:r>
            <a:r>
              <a:rPr lang="bn-IN" sz="3200" b="1" dirty="0" smtClean="0">
                <a:solidFill>
                  <a:schemeClr val="accent2"/>
                </a:solidFill>
                <a:latin typeface="Kalpurush" pitchFamily="2" charset="0"/>
                <a:cs typeface="Kalpurush" pitchFamily="2" charset="0"/>
              </a:rPr>
              <a:t> </a:t>
            </a:r>
            <a:endParaRPr lang="en-US" sz="4400" b="1" dirty="0" smtClean="0">
              <a:solidFill>
                <a:schemeClr val="accent2"/>
              </a:solidFill>
              <a:latin typeface="Kalpurush" pitchFamily="2" charset="0"/>
              <a:cs typeface="Kalpurush" pitchFamily="2" charset="0"/>
            </a:endParaRPr>
          </a:p>
        </p:txBody>
      </p:sp>
      <p:sp>
        <p:nvSpPr>
          <p:cNvPr id="6" name="Title 1"/>
          <p:cNvSpPr>
            <a:spLocks noGrp="1"/>
          </p:cNvSpPr>
          <p:nvPr>
            <p:ph type="title"/>
          </p:nvPr>
        </p:nvSpPr>
        <p:spPr>
          <a:xfrm>
            <a:off x="3200400" y="133350"/>
            <a:ext cx="2895600" cy="914400"/>
          </a:xfrm>
        </p:spPr>
        <p:txBody>
          <a:bodyPr/>
          <a:lstStyle/>
          <a:p>
            <a:pPr eaLnBrk="1" hangingPunct="1">
              <a:defRPr/>
            </a:pPr>
            <a:r>
              <a:rPr lang="bn-IN" sz="2800" dirty="0" smtClean="0"/>
              <a:t>           </a:t>
            </a:r>
            <a:r>
              <a:rPr lang="bn-IN" sz="5400" b="1" dirty="0" smtClean="0">
                <a:solidFill>
                  <a:schemeClr val="accent2"/>
                </a:solidFill>
                <a:latin typeface="Kalpurush" pitchFamily="2" charset="0"/>
                <a:cs typeface="Kalpurush" pitchFamily="2" charset="0"/>
              </a:rPr>
              <a:t>পরিচিতি</a:t>
            </a:r>
            <a:endParaRPr lang="en-US" sz="5400" b="1" dirty="0">
              <a:solidFill>
                <a:schemeClr val="accent2"/>
              </a:solidFill>
              <a:latin typeface="Kalpurush" pitchFamily="2" charset="0"/>
              <a:cs typeface="Kalpurush" pitchFamily="2" charset="0"/>
            </a:endParaRPr>
          </a:p>
        </p:txBody>
      </p:sp>
      <p:sp>
        <p:nvSpPr>
          <p:cNvPr id="7" name="Rectangle 2"/>
          <p:cNvSpPr>
            <a:spLocks noChangeArrowheads="1"/>
          </p:cNvSpPr>
          <p:nvPr/>
        </p:nvSpPr>
        <p:spPr bwMode="auto">
          <a:xfrm>
            <a:off x="4267200" y="-1061653"/>
            <a:ext cx="27432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fontAlgn="auto" hangingPunct="1">
              <a:spcBef>
                <a:spcPts val="0"/>
              </a:spcBef>
              <a:spcAft>
                <a:spcPts val="0"/>
              </a:spcAft>
              <a:defRPr/>
            </a:pPr>
            <a:r>
              <a:rPr lang="bn-IN" sz="8000" b="1" kern="0" dirty="0">
                <a:solidFill>
                  <a:sysClr val="windowText" lastClr="000000"/>
                </a:solidFill>
              </a:rPr>
              <a:t>           </a:t>
            </a:r>
            <a:r>
              <a:rPr lang="bn-IN" sz="8000" b="1" kern="0" dirty="0" smtClean="0">
                <a:solidFill>
                  <a:sysClr val="windowText" lastClr="000000"/>
                </a:solidFill>
              </a:rPr>
              <a:t>  </a:t>
            </a:r>
            <a:r>
              <a:rPr lang="bn-IN" sz="3200" b="1" kern="0" dirty="0" smtClean="0">
                <a:solidFill>
                  <a:schemeClr val="accent2"/>
                </a:solidFill>
                <a:latin typeface="Kalpurush" pitchFamily="2" charset="0"/>
                <a:cs typeface="Kalpurush" pitchFamily="2" charset="0"/>
              </a:rPr>
              <a:t>শ্রেণিঃ </a:t>
            </a:r>
            <a:r>
              <a:rPr lang="bn-IN" sz="3200" b="1" dirty="0" smtClean="0">
                <a:solidFill>
                  <a:schemeClr val="accent2"/>
                </a:solidFill>
                <a:latin typeface="Kalpurush" pitchFamily="2" charset="0"/>
                <a:cs typeface="Kalpurush" pitchFamily="2" charset="0"/>
              </a:rPr>
              <a:t>ষষ্ঠ</a:t>
            </a:r>
            <a:r>
              <a:rPr lang="bn-IN" sz="3200" b="1" kern="0" dirty="0" smtClean="0">
                <a:solidFill>
                  <a:schemeClr val="accent2"/>
                </a:solidFill>
                <a:latin typeface="Kalpurush" pitchFamily="2" charset="0"/>
                <a:cs typeface="Kalpurush" pitchFamily="2" charset="0"/>
              </a:rPr>
              <a:t> </a:t>
            </a:r>
            <a:r>
              <a:rPr lang="bn-IN" sz="3600" b="1" kern="0" dirty="0" smtClean="0">
                <a:solidFill>
                  <a:schemeClr val="accent2"/>
                </a:solidFill>
                <a:latin typeface="Kalpurush" pitchFamily="2" charset="0"/>
                <a:cs typeface="Kalpurush" pitchFamily="2" charset="0"/>
              </a:rPr>
              <a:t> </a:t>
            </a:r>
            <a:r>
              <a:rPr lang="bn-IN" sz="6000" b="1" kern="0" dirty="0" smtClean="0">
                <a:solidFill>
                  <a:schemeClr val="accent2"/>
                </a:solidFill>
                <a:latin typeface="Kalpurush" pitchFamily="2" charset="0"/>
                <a:cs typeface="Kalpurush" pitchFamily="2" charset="0"/>
              </a:rPr>
              <a:t> </a:t>
            </a:r>
            <a:r>
              <a:rPr lang="bn-IN" sz="19900" b="1" kern="0" dirty="0" smtClean="0">
                <a:solidFill>
                  <a:sysClr val="windowText" lastClr="000000"/>
                </a:solidFill>
                <a:latin typeface="Kalpurush" pitchFamily="2" charset="0"/>
                <a:cs typeface="Kalpurush" pitchFamily="2" charset="0"/>
              </a:rPr>
              <a:t>      </a:t>
            </a:r>
            <a:endParaRPr lang="bn-BD" sz="8000" b="1" kern="0" dirty="0">
              <a:solidFill>
                <a:sysClr val="windowText" lastClr="000000"/>
              </a:solidFill>
              <a:latin typeface="Kalpurush" pitchFamily="2" charset="0"/>
              <a:cs typeface="Kalpurush" pitchFamily="2" charset="0"/>
            </a:endParaRPr>
          </a:p>
        </p:txBody>
      </p:sp>
      <p:sp>
        <p:nvSpPr>
          <p:cNvPr id="8" name="Rectangle 1"/>
          <p:cNvSpPr>
            <a:spLocks noChangeArrowheads="1"/>
          </p:cNvSpPr>
          <p:nvPr/>
        </p:nvSpPr>
        <p:spPr bwMode="auto">
          <a:xfrm>
            <a:off x="2353582" y="2375433"/>
            <a:ext cx="6705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fontAlgn="auto" hangingPunct="1">
              <a:spcBef>
                <a:spcPts val="0"/>
              </a:spcBef>
              <a:spcAft>
                <a:spcPts val="0"/>
              </a:spcAft>
              <a:defRPr/>
            </a:pPr>
            <a:r>
              <a:rPr lang="bn-IN" sz="4400" b="1" kern="0" dirty="0">
                <a:solidFill>
                  <a:srgbClr val="0070C0"/>
                </a:solidFill>
              </a:rPr>
              <a:t> </a:t>
            </a:r>
            <a:r>
              <a:rPr lang="bn-IN" sz="3200" b="1" kern="0" dirty="0">
                <a:solidFill>
                  <a:srgbClr val="0070C0"/>
                </a:solidFill>
                <a:latin typeface="Kalpurush" pitchFamily="2" charset="0"/>
                <a:cs typeface="Kalpurush" pitchFamily="2" charset="0"/>
              </a:rPr>
              <a:t>         </a:t>
            </a:r>
            <a:r>
              <a:rPr lang="bn-IN" sz="4400" b="1" kern="0" dirty="0">
                <a:solidFill>
                  <a:srgbClr val="0070C0"/>
                </a:solidFill>
                <a:latin typeface="Kalpurush" pitchFamily="2" charset="0"/>
                <a:cs typeface="Kalpurush" pitchFamily="2" charset="0"/>
              </a:rPr>
              <a:t> </a:t>
            </a:r>
            <a:r>
              <a:rPr lang="bn-IN" sz="4400" b="1" kern="0" dirty="0">
                <a:solidFill>
                  <a:sysClr val="windowText" lastClr="000000"/>
                </a:solidFill>
                <a:latin typeface="Kalpurush" pitchFamily="2" charset="0"/>
                <a:cs typeface="Kalpurush" pitchFamily="2" charset="0"/>
              </a:rPr>
              <a:t> </a:t>
            </a:r>
            <a:r>
              <a:rPr lang="bn-BD" sz="3200" b="1" kern="0" dirty="0">
                <a:solidFill>
                  <a:schemeClr val="accent2"/>
                </a:solidFill>
                <a:latin typeface="Kalpurush" pitchFamily="2" charset="0"/>
                <a:cs typeface="Kalpurush" pitchFamily="2" charset="0"/>
              </a:rPr>
              <a:t>বিষয়ঃ</a:t>
            </a:r>
            <a:r>
              <a:rPr lang="bn-IN" sz="3200" b="1" kern="0" dirty="0">
                <a:solidFill>
                  <a:schemeClr val="accent2"/>
                </a:solidFill>
                <a:latin typeface="Kalpurush" pitchFamily="2" charset="0"/>
                <a:cs typeface="Kalpurush" pitchFamily="2" charset="0"/>
              </a:rPr>
              <a:t> </a:t>
            </a:r>
            <a:r>
              <a:rPr lang="bn-IN" sz="3200" b="1" dirty="0" smtClean="0">
                <a:solidFill>
                  <a:schemeClr val="accent2"/>
                </a:solidFill>
                <a:latin typeface="Kalpurush" pitchFamily="2" charset="0"/>
                <a:cs typeface="Kalpurush" pitchFamily="2" charset="0"/>
              </a:rPr>
              <a:t>বাংলাদেশ ও বিশ্ব পরিচয় </a:t>
            </a:r>
            <a:r>
              <a:rPr lang="bn-IN" sz="3200" b="1" kern="0" dirty="0" smtClean="0">
                <a:solidFill>
                  <a:schemeClr val="accent2"/>
                </a:solidFill>
                <a:latin typeface="Kalpurush" pitchFamily="2" charset="0"/>
                <a:cs typeface="Kalpurush" pitchFamily="2" charset="0"/>
              </a:rPr>
              <a:t>    </a:t>
            </a:r>
            <a:r>
              <a:rPr lang="bn-BD" sz="3200" b="1" kern="0" dirty="0" smtClean="0">
                <a:solidFill>
                  <a:schemeClr val="accent2"/>
                </a:solidFill>
                <a:latin typeface="Kalpurush" pitchFamily="2" charset="0"/>
                <a:cs typeface="Kalpurush" pitchFamily="2" charset="0"/>
              </a:rPr>
              <a:t> </a:t>
            </a:r>
            <a:endParaRPr lang="en-US" sz="6600" b="1" kern="0" dirty="0">
              <a:solidFill>
                <a:schemeClr val="accent2"/>
              </a:solidFill>
              <a:latin typeface="Kalpurush" pitchFamily="2" charset="0"/>
              <a:cs typeface="Kalpurush" pitchFamily="2" charset="0"/>
            </a:endParaRPr>
          </a:p>
        </p:txBody>
      </p:sp>
      <p:sp>
        <p:nvSpPr>
          <p:cNvPr id="10" name="Title 1"/>
          <p:cNvSpPr txBox="1">
            <a:spLocks/>
          </p:cNvSpPr>
          <p:nvPr/>
        </p:nvSpPr>
        <p:spPr>
          <a:xfrm>
            <a:off x="4111625" y="3167889"/>
            <a:ext cx="3625850" cy="609600"/>
          </a:xfrm>
          <a:prstGeom prst="rect">
            <a:avLst/>
          </a:prstGeom>
        </p:spPr>
        <p:txBody>
          <a:bodyPr lIns="249773" tIns="124888" rIns="249773" bIns="124888" anchor="b"/>
          <a:lstStyle>
            <a:lvl1pPr algn="l" rtl="0" fontAlgn="base">
              <a:spcBef>
                <a:spcPct val="0"/>
              </a:spcBef>
              <a:spcAft>
                <a:spcPct val="0"/>
              </a:spcAft>
              <a:defRPr sz="8400" kern="1200" cap="small">
                <a:solidFill>
                  <a:schemeClr val="tx2"/>
                </a:solidFill>
                <a:latin typeface="+mj-lt"/>
                <a:ea typeface="+mj-ea"/>
                <a:cs typeface="+mj-cs"/>
              </a:defRPr>
            </a:lvl1pPr>
            <a:lvl2pPr algn="l" rtl="0" fontAlgn="base">
              <a:spcBef>
                <a:spcPct val="0"/>
              </a:spcBef>
              <a:spcAft>
                <a:spcPct val="0"/>
              </a:spcAft>
              <a:defRPr sz="8400">
                <a:solidFill>
                  <a:schemeClr val="tx2"/>
                </a:solidFill>
                <a:latin typeface="Century Schoolbook" pitchFamily="18" charset="0"/>
              </a:defRPr>
            </a:lvl2pPr>
            <a:lvl3pPr algn="l" rtl="0" fontAlgn="base">
              <a:spcBef>
                <a:spcPct val="0"/>
              </a:spcBef>
              <a:spcAft>
                <a:spcPct val="0"/>
              </a:spcAft>
              <a:defRPr sz="8400">
                <a:solidFill>
                  <a:schemeClr val="tx2"/>
                </a:solidFill>
                <a:latin typeface="Century Schoolbook" pitchFamily="18" charset="0"/>
              </a:defRPr>
            </a:lvl3pPr>
            <a:lvl4pPr algn="l" rtl="0" fontAlgn="base">
              <a:spcBef>
                <a:spcPct val="0"/>
              </a:spcBef>
              <a:spcAft>
                <a:spcPct val="0"/>
              </a:spcAft>
              <a:defRPr sz="8400">
                <a:solidFill>
                  <a:schemeClr val="tx2"/>
                </a:solidFill>
                <a:latin typeface="Century Schoolbook" pitchFamily="18" charset="0"/>
              </a:defRPr>
            </a:lvl4pPr>
            <a:lvl5pPr algn="l" rtl="0" fontAlgn="base">
              <a:spcBef>
                <a:spcPct val="0"/>
              </a:spcBef>
              <a:spcAft>
                <a:spcPct val="0"/>
              </a:spcAft>
              <a:defRPr sz="8400">
                <a:solidFill>
                  <a:schemeClr val="tx2"/>
                </a:solidFill>
                <a:latin typeface="Century Schoolbook" pitchFamily="18" charset="0"/>
              </a:defRPr>
            </a:lvl5pPr>
            <a:lvl6pPr marL="469747" algn="l" rtl="0" fontAlgn="base">
              <a:spcBef>
                <a:spcPct val="0"/>
              </a:spcBef>
              <a:spcAft>
                <a:spcPct val="0"/>
              </a:spcAft>
              <a:defRPr sz="8400">
                <a:solidFill>
                  <a:schemeClr val="tx2"/>
                </a:solidFill>
                <a:latin typeface="Century Schoolbook" pitchFamily="18" charset="0"/>
              </a:defRPr>
            </a:lvl6pPr>
            <a:lvl7pPr marL="939496" algn="l" rtl="0" fontAlgn="base">
              <a:spcBef>
                <a:spcPct val="0"/>
              </a:spcBef>
              <a:spcAft>
                <a:spcPct val="0"/>
              </a:spcAft>
              <a:defRPr sz="8400">
                <a:solidFill>
                  <a:schemeClr val="tx2"/>
                </a:solidFill>
                <a:latin typeface="Century Schoolbook" pitchFamily="18" charset="0"/>
              </a:defRPr>
            </a:lvl7pPr>
            <a:lvl8pPr marL="1409247" algn="l" rtl="0" fontAlgn="base">
              <a:spcBef>
                <a:spcPct val="0"/>
              </a:spcBef>
              <a:spcAft>
                <a:spcPct val="0"/>
              </a:spcAft>
              <a:defRPr sz="8400">
                <a:solidFill>
                  <a:schemeClr val="tx2"/>
                </a:solidFill>
                <a:latin typeface="Century Schoolbook" pitchFamily="18" charset="0"/>
              </a:defRPr>
            </a:lvl8pPr>
            <a:lvl9pPr marL="1878994" algn="l" rtl="0" fontAlgn="base">
              <a:spcBef>
                <a:spcPct val="0"/>
              </a:spcBef>
              <a:spcAft>
                <a:spcPct val="0"/>
              </a:spcAft>
              <a:defRPr sz="8400">
                <a:solidFill>
                  <a:schemeClr val="tx2"/>
                </a:solidFill>
                <a:latin typeface="Century Schoolbook" pitchFamily="18" charset="0"/>
              </a:defRPr>
            </a:lvl9pPr>
          </a:lstStyle>
          <a:p>
            <a:pPr>
              <a:defRPr/>
            </a:pPr>
            <a:r>
              <a:rPr lang="bn-IN" sz="3200" b="1" dirty="0" smtClean="0">
                <a:solidFill>
                  <a:schemeClr val="accent2"/>
                </a:solidFill>
                <a:latin typeface="Kalpurush" pitchFamily="2" charset="0"/>
                <a:cs typeface="Kalpurush" pitchFamily="2" charset="0"/>
              </a:rPr>
              <a:t>সময়ঃ ২৫ মিনিট</a:t>
            </a:r>
            <a:endParaRPr lang="en-US" sz="6000" b="1" dirty="0">
              <a:solidFill>
                <a:schemeClr val="accent2"/>
              </a:solidFill>
              <a:latin typeface="Kalpurush" pitchFamily="2" charset="0"/>
              <a:cs typeface="Kalpurush" pitchFamily="2" charset="0"/>
            </a:endParaRPr>
          </a:p>
        </p:txBody>
      </p:sp>
      <p:sp>
        <p:nvSpPr>
          <p:cNvPr id="11" name="Title 1"/>
          <p:cNvSpPr txBox="1">
            <a:spLocks/>
          </p:cNvSpPr>
          <p:nvPr/>
        </p:nvSpPr>
        <p:spPr>
          <a:xfrm>
            <a:off x="4130675" y="4150551"/>
            <a:ext cx="3321050" cy="779463"/>
          </a:xfrm>
          <a:prstGeom prst="rect">
            <a:avLst/>
          </a:prstGeom>
        </p:spPr>
        <p:txBody>
          <a:bodyPr lIns="249773" tIns="124888" rIns="249773" bIns="124888" anchor="b"/>
          <a:lstStyle>
            <a:lvl1pPr algn="l" rtl="0" fontAlgn="base">
              <a:spcBef>
                <a:spcPct val="0"/>
              </a:spcBef>
              <a:spcAft>
                <a:spcPct val="0"/>
              </a:spcAft>
              <a:defRPr sz="8400" kern="1200" cap="small">
                <a:solidFill>
                  <a:schemeClr val="tx2"/>
                </a:solidFill>
                <a:latin typeface="+mj-lt"/>
                <a:ea typeface="+mj-ea"/>
                <a:cs typeface="+mj-cs"/>
              </a:defRPr>
            </a:lvl1pPr>
            <a:lvl2pPr algn="l" rtl="0" fontAlgn="base">
              <a:spcBef>
                <a:spcPct val="0"/>
              </a:spcBef>
              <a:spcAft>
                <a:spcPct val="0"/>
              </a:spcAft>
              <a:defRPr sz="8400">
                <a:solidFill>
                  <a:schemeClr val="tx2"/>
                </a:solidFill>
                <a:latin typeface="Century Schoolbook" pitchFamily="18" charset="0"/>
              </a:defRPr>
            </a:lvl2pPr>
            <a:lvl3pPr algn="l" rtl="0" fontAlgn="base">
              <a:spcBef>
                <a:spcPct val="0"/>
              </a:spcBef>
              <a:spcAft>
                <a:spcPct val="0"/>
              </a:spcAft>
              <a:defRPr sz="8400">
                <a:solidFill>
                  <a:schemeClr val="tx2"/>
                </a:solidFill>
                <a:latin typeface="Century Schoolbook" pitchFamily="18" charset="0"/>
              </a:defRPr>
            </a:lvl3pPr>
            <a:lvl4pPr algn="l" rtl="0" fontAlgn="base">
              <a:spcBef>
                <a:spcPct val="0"/>
              </a:spcBef>
              <a:spcAft>
                <a:spcPct val="0"/>
              </a:spcAft>
              <a:defRPr sz="8400">
                <a:solidFill>
                  <a:schemeClr val="tx2"/>
                </a:solidFill>
                <a:latin typeface="Century Schoolbook" pitchFamily="18" charset="0"/>
              </a:defRPr>
            </a:lvl4pPr>
            <a:lvl5pPr algn="l" rtl="0" fontAlgn="base">
              <a:spcBef>
                <a:spcPct val="0"/>
              </a:spcBef>
              <a:spcAft>
                <a:spcPct val="0"/>
              </a:spcAft>
              <a:defRPr sz="8400">
                <a:solidFill>
                  <a:schemeClr val="tx2"/>
                </a:solidFill>
                <a:latin typeface="Century Schoolbook" pitchFamily="18" charset="0"/>
              </a:defRPr>
            </a:lvl5pPr>
            <a:lvl6pPr marL="469747" algn="l" rtl="0" fontAlgn="base">
              <a:spcBef>
                <a:spcPct val="0"/>
              </a:spcBef>
              <a:spcAft>
                <a:spcPct val="0"/>
              </a:spcAft>
              <a:defRPr sz="8400">
                <a:solidFill>
                  <a:schemeClr val="tx2"/>
                </a:solidFill>
                <a:latin typeface="Century Schoolbook" pitchFamily="18" charset="0"/>
              </a:defRPr>
            </a:lvl6pPr>
            <a:lvl7pPr marL="939496" algn="l" rtl="0" fontAlgn="base">
              <a:spcBef>
                <a:spcPct val="0"/>
              </a:spcBef>
              <a:spcAft>
                <a:spcPct val="0"/>
              </a:spcAft>
              <a:defRPr sz="8400">
                <a:solidFill>
                  <a:schemeClr val="tx2"/>
                </a:solidFill>
                <a:latin typeface="Century Schoolbook" pitchFamily="18" charset="0"/>
              </a:defRPr>
            </a:lvl7pPr>
            <a:lvl8pPr marL="1409247" algn="l" rtl="0" fontAlgn="base">
              <a:spcBef>
                <a:spcPct val="0"/>
              </a:spcBef>
              <a:spcAft>
                <a:spcPct val="0"/>
              </a:spcAft>
              <a:defRPr sz="8400">
                <a:solidFill>
                  <a:schemeClr val="tx2"/>
                </a:solidFill>
                <a:latin typeface="Century Schoolbook" pitchFamily="18" charset="0"/>
              </a:defRPr>
            </a:lvl8pPr>
            <a:lvl9pPr marL="1878994" algn="l" rtl="0" fontAlgn="base">
              <a:spcBef>
                <a:spcPct val="0"/>
              </a:spcBef>
              <a:spcAft>
                <a:spcPct val="0"/>
              </a:spcAft>
              <a:defRPr sz="8400">
                <a:solidFill>
                  <a:schemeClr val="tx2"/>
                </a:solidFill>
                <a:latin typeface="Century Schoolbook" pitchFamily="18" charset="0"/>
              </a:defRPr>
            </a:lvl9pPr>
          </a:lstStyle>
          <a:p>
            <a:pPr>
              <a:defRPr/>
            </a:pPr>
            <a:r>
              <a:rPr lang="bn-IN" sz="3200" b="1" dirty="0" smtClean="0">
                <a:solidFill>
                  <a:schemeClr val="accent2"/>
                </a:solidFill>
                <a:latin typeface="Kalpurush" pitchFamily="2" charset="0"/>
                <a:cs typeface="Kalpurush" pitchFamily="2" charset="0"/>
              </a:rPr>
              <a:t>তারিখঃ ১৯.০৭.২০ </a:t>
            </a:r>
            <a:endParaRPr lang="en-US" sz="3200" b="1" dirty="0">
              <a:solidFill>
                <a:schemeClr val="accent2"/>
              </a:solidFill>
              <a:latin typeface="Kalpurush" pitchFamily="2" charset="0"/>
              <a:cs typeface="Kalpurush" pitchFamily="2" charset="0"/>
            </a:endParaRPr>
          </a:p>
        </p:txBody>
      </p:sp>
      <p:sp>
        <p:nvSpPr>
          <p:cNvPr id="12" name="Title 1"/>
          <p:cNvSpPr txBox="1">
            <a:spLocks/>
          </p:cNvSpPr>
          <p:nvPr/>
        </p:nvSpPr>
        <p:spPr>
          <a:xfrm>
            <a:off x="3962400" y="3583814"/>
            <a:ext cx="2895600" cy="736600"/>
          </a:xfrm>
          <a:prstGeom prst="rect">
            <a:avLst/>
          </a:prstGeom>
        </p:spPr>
        <p:txBody>
          <a:bodyPr lIns="249773" tIns="124888" rIns="249773" bIns="124888" anchor="b">
            <a:normAutofit fontScale="25000" lnSpcReduction="20000"/>
          </a:bodyPr>
          <a:lstStyle>
            <a:lvl1pPr algn="l" rtl="0" fontAlgn="base">
              <a:spcBef>
                <a:spcPct val="0"/>
              </a:spcBef>
              <a:spcAft>
                <a:spcPct val="0"/>
              </a:spcAft>
              <a:defRPr sz="8400" kern="1200" cap="small">
                <a:solidFill>
                  <a:schemeClr val="tx2"/>
                </a:solidFill>
                <a:latin typeface="+mj-lt"/>
                <a:ea typeface="+mj-ea"/>
                <a:cs typeface="+mj-cs"/>
              </a:defRPr>
            </a:lvl1pPr>
            <a:lvl2pPr algn="l" rtl="0" fontAlgn="base">
              <a:spcBef>
                <a:spcPct val="0"/>
              </a:spcBef>
              <a:spcAft>
                <a:spcPct val="0"/>
              </a:spcAft>
              <a:defRPr sz="8400">
                <a:solidFill>
                  <a:schemeClr val="tx2"/>
                </a:solidFill>
                <a:latin typeface="Century Schoolbook" pitchFamily="18" charset="0"/>
              </a:defRPr>
            </a:lvl2pPr>
            <a:lvl3pPr algn="l" rtl="0" fontAlgn="base">
              <a:spcBef>
                <a:spcPct val="0"/>
              </a:spcBef>
              <a:spcAft>
                <a:spcPct val="0"/>
              </a:spcAft>
              <a:defRPr sz="8400">
                <a:solidFill>
                  <a:schemeClr val="tx2"/>
                </a:solidFill>
                <a:latin typeface="Century Schoolbook" pitchFamily="18" charset="0"/>
              </a:defRPr>
            </a:lvl3pPr>
            <a:lvl4pPr algn="l" rtl="0" fontAlgn="base">
              <a:spcBef>
                <a:spcPct val="0"/>
              </a:spcBef>
              <a:spcAft>
                <a:spcPct val="0"/>
              </a:spcAft>
              <a:defRPr sz="8400">
                <a:solidFill>
                  <a:schemeClr val="tx2"/>
                </a:solidFill>
                <a:latin typeface="Century Schoolbook" pitchFamily="18" charset="0"/>
              </a:defRPr>
            </a:lvl4pPr>
            <a:lvl5pPr algn="l" rtl="0" fontAlgn="base">
              <a:spcBef>
                <a:spcPct val="0"/>
              </a:spcBef>
              <a:spcAft>
                <a:spcPct val="0"/>
              </a:spcAft>
              <a:defRPr sz="8400">
                <a:solidFill>
                  <a:schemeClr val="tx2"/>
                </a:solidFill>
                <a:latin typeface="Century Schoolbook" pitchFamily="18" charset="0"/>
              </a:defRPr>
            </a:lvl5pPr>
            <a:lvl6pPr marL="469747" algn="l" rtl="0" fontAlgn="base">
              <a:spcBef>
                <a:spcPct val="0"/>
              </a:spcBef>
              <a:spcAft>
                <a:spcPct val="0"/>
              </a:spcAft>
              <a:defRPr sz="8400">
                <a:solidFill>
                  <a:schemeClr val="tx2"/>
                </a:solidFill>
                <a:latin typeface="Century Schoolbook" pitchFamily="18" charset="0"/>
              </a:defRPr>
            </a:lvl6pPr>
            <a:lvl7pPr marL="939496" algn="l" rtl="0" fontAlgn="base">
              <a:spcBef>
                <a:spcPct val="0"/>
              </a:spcBef>
              <a:spcAft>
                <a:spcPct val="0"/>
              </a:spcAft>
              <a:defRPr sz="8400">
                <a:solidFill>
                  <a:schemeClr val="tx2"/>
                </a:solidFill>
                <a:latin typeface="Century Schoolbook" pitchFamily="18" charset="0"/>
              </a:defRPr>
            </a:lvl7pPr>
            <a:lvl8pPr marL="1409247" algn="l" rtl="0" fontAlgn="base">
              <a:spcBef>
                <a:spcPct val="0"/>
              </a:spcBef>
              <a:spcAft>
                <a:spcPct val="0"/>
              </a:spcAft>
              <a:defRPr sz="8400">
                <a:solidFill>
                  <a:schemeClr val="tx2"/>
                </a:solidFill>
                <a:latin typeface="Century Schoolbook" pitchFamily="18" charset="0"/>
              </a:defRPr>
            </a:lvl8pPr>
            <a:lvl9pPr marL="1878994" algn="l" rtl="0" fontAlgn="base">
              <a:spcBef>
                <a:spcPct val="0"/>
              </a:spcBef>
              <a:spcAft>
                <a:spcPct val="0"/>
              </a:spcAft>
              <a:defRPr sz="8400">
                <a:solidFill>
                  <a:schemeClr val="tx2"/>
                </a:solidFill>
                <a:latin typeface="Century Schoolbook" pitchFamily="18" charset="0"/>
              </a:defRPr>
            </a:lvl9pPr>
          </a:lstStyle>
          <a:p>
            <a:pPr>
              <a:defRPr/>
            </a:pPr>
            <a:r>
              <a:rPr lang="bn-IN" sz="3200" b="1" dirty="0" smtClean="0">
                <a:solidFill>
                  <a:srgbClr val="0070C0"/>
                </a:solidFill>
                <a:latin typeface="Kalpurush" pitchFamily="2" charset="0"/>
                <a:cs typeface="Kalpurush" pitchFamily="2" charset="0"/>
              </a:rPr>
              <a:t>    </a:t>
            </a:r>
            <a:r>
              <a:rPr lang="bn-IN" sz="12800" b="1" dirty="0" smtClean="0">
                <a:solidFill>
                  <a:schemeClr val="accent2"/>
                </a:solidFill>
                <a:latin typeface="Kalpurush" pitchFamily="2" charset="0"/>
                <a:cs typeface="Kalpurush" pitchFamily="2" charset="0"/>
              </a:rPr>
              <a:t>অধ্যায়ঃ দশম</a:t>
            </a:r>
            <a:endParaRPr lang="en-US" sz="12800" b="1" dirty="0">
              <a:solidFill>
                <a:schemeClr val="accent2"/>
              </a:solidFill>
              <a:latin typeface="Kalpurush" pitchFamily="2" charset="0"/>
              <a:cs typeface="Kalpurush" pitchFamily="2" charset="0"/>
            </a:endParaRPr>
          </a:p>
        </p:txBody>
      </p:sp>
      <p:cxnSp>
        <p:nvCxnSpPr>
          <p:cNvPr id="14" name="Straight Connector 13"/>
          <p:cNvCxnSpPr/>
          <p:nvPr/>
        </p:nvCxnSpPr>
        <p:spPr>
          <a:xfrm>
            <a:off x="4184650" y="1276350"/>
            <a:ext cx="0" cy="443649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1819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4900"/>
            <a:ext cx="4953000" cy="702600"/>
          </a:xfrm>
        </p:spPr>
        <p:txBody>
          <a:bodyPr/>
          <a:lstStyle/>
          <a:p>
            <a:r>
              <a:rPr lang="bn-IN" dirty="0" smtClean="0">
                <a:solidFill>
                  <a:schemeClr val="accent2"/>
                </a:solidFill>
                <a:latin typeface="Kalpurush" pitchFamily="2" charset="0"/>
                <a:cs typeface="Kalpurush" pitchFamily="2" charset="0"/>
              </a:rPr>
              <a:t> </a:t>
            </a:r>
            <a:r>
              <a:rPr lang="bn-BD" sz="3200" b="1" dirty="0" smtClean="0">
                <a:solidFill>
                  <a:schemeClr val="accent2"/>
                </a:solidFill>
                <a:latin typeface="Kalpurush" pitchFamily="2" charset="0"/>
                <a:cs typeface="Kalpurush" pitchFamily="2" charset="0"/>
              </a:rPr>
              <a:t>নিচের ছবিগুলো লক্ষ্য কর</a:t>
            </a:r>
            <a:endParaRPr lang="en-US" sz="2400" b="1" dirty="0">
              <a:solidFill>
                <a:schemeClr val="accent2"/>
              </a:solidFill>
              <a:latin typeface="Kalpurush" pitchFamily="2" charset="0"/>
              <a:cs typeface="Kalpurush" pitchFamily="2"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3" y="590550"/>
            <a:ext cx="434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90550"/>
            <a:ext cx="4495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223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362" y="-45878"/>
            <a:ext cx="7343100" cy="931200"/>
          </a:xfrm>
        </p:spPr>
        <p:txBody>
          <a:bodyPr/>
          <a:lstStyle/>
          <a:p>
            <a:r>
              <a:rPr lang="bn-IN" sz="3600" dirty="0" smtClean="0">
                <a:solidFill>
                  <a:schemeClr val="accent2"/>
                </a:solidFill>
                <a:latin typeface="Kalpurush" pitchFamily="2" charset="0"/>
                <a:cs typeface="Kalpurush" pitchFamily="2" charset="0"/>
              </a:rPr>
              <a:t>      </a:t>
            </a:r>
            <a:r>
              <a:rPr lang="bn-IN" sz="4800" b="1" dirty="0" smtClean="0">
                <a:solidFill>
                  <a:schemeClr val="accent2"/>
                </a:solidFill>
                <a:latin typeface="Kalpurush" pitchFamily="2" charset="0"/>
                <a:cs typeface="Kalpurush" pitchFamily="2" charset="0"/>
              </a:rPr>
              <a:t>বাংলাদেশে শিশু অধিকার </a:t>
            </a:r>
            <a:endParaRPr lang="en-US" sz="3600" b="1" dirty="0">
              <a:solidFill>
                <a:schemeClr val="accent2"/>
              </a:solidFill>
              <a:latin typeface="Kalpurush" pitchFamily="2" charset="0"/>
              <a:cs typeface="Kalpurush" pitchFamily="2"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12" y="666750"/>
            <a:ext cx="880498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391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5750"/>
            <a:ext cx="7571700" cy="702600"/>
          </a:xfrm>
        </p:spPr>
        <p:txBody>
          <a:bodyPr/>
          <a:lstStyle/>
          <a:p>
            <a:r>
              <a:rPr lang="bn-IN" dirty="0" smtClean="0">
                <a:solidFill>
                  <a:schemeClr val="accent2"/>
                </a:solidFill>
                <a:latin typeface="Kalpurush" pitchFamily="2" charset="0"/>
                <a:cs typeface="Kalpurush" pitchFamily="2" charset="0"/>
              </a:rPr>
              <a:t>           </a:t>
            </a:r>
            <a:r>
              <a:rPr lang="bn-IN" b="1" dirty="0" smtClean="0">
                <a:solidFill>
                  <a:schemeClr val="accent2"/>
                </a:solidFill>
                <a:latin typeface="Kalpurush" pitchFamily="2" charset="0"/>
                <a:cs typeface="Kalpurush" pitchFamily="2" charset="0"/>
              </a:rPr>
              <a:t>    </a:t>
            </a:r>
            <a:r>
              <a:rPr lang="bn-IN" dirty="0" smtClean="0">
                <a:solidFill>
                  <a:schemeClr val="accent2"/>
                </a:solidFill>
                <a:latin typeface="Kalpurush" pitchFamily="2" charset="0"/>
                <a:cs typeface="Kalpurush" pitchFamily="2" charset="0"/>
              </a:rPr>
              <a:t>         </a:t>
            </a:r>
            <a:r>
              <a:rPr lang="bn-IN" sz="3600" b="1" dirty="0" smtClean="0">
                <a:solidFill>
                  <a:schemeClr val="accent2"/>
                </a:solidFill>
                <a:latin typeface="Kalpurush" pitchFamily="2" charset="0"/>
                <a:cs typeface="Kalpurush" pitchFamily="2" charset="0"/>
              </a:rPr>
              <a:t> </a:t>
            </a:r>
            <a:r>
              <a:rPr lang="bn-BD" sz="3600" b="1" dirty="0" smtClean="0">
                <a:solidFill>
                  <a:schemeClr val="accent2"/>
                </a:solidFill>
                <a:latin typeface="Kalpurush" pitchFamily="2" charset="0"/>
                <a:cs typeface="Kalpurush" pitchFamily="2" charset="0"/>
              </a:rPr>
              <a:t>  </a:t>
            </a:r>
            <a:r>
              <a:rPr lang="bn-BD" sz="4800" b="1" dirty="0" smtClean="0">
                <a:solidFill>
                  <a:schemeClr val="accent2"/>
                </a:solidFill>
                <a:latin typeface="Kalpurush" pitchFamily="2" charset="0"/>
                <a:cs typeface="Kalpurush" pitchFamily="2" charset="0"/>
              </a:rPr>
              <a:t>শিখনফল</a:t>
            </a:r>
            <a:r>
              <a:rPr lang="bn-BD" sz="4000" b="1" dirty="0" smtClean="0">
                <a:solidFill>
                  <a:schemeClr val="accent2"/>
                </a:solidFill>
                <a:latin typeface="Kalpurush" pitchFamily="2" charset="0"/>
                <a:cs typeface="Kalpurush" pitchFamily="2" charset="0"/>
              </a:rPr>
              <a:t> </a:t>
            </a:r>
            <a:endParaRPr lang="en-US" sz="4000" b="1" dirty="0">
              <a:solidFill>
                <a:schemeClr val="accent2"/>
              </a:solidFill>
              <a:latin typeface="Kalpurush" pitchFamily="2" charset="0"/>
              <a:cs typeface="Kalpurush" pitchFamily="2" charset="0"/>
            </a:endParaRPr>
          </a:p>
        </p:txBody>
      </p:sp>
      <p:sp>
        <p:nvSpPr>
          <p:cNvPr id="3" name="Text Placeholder 2"/>
          <p:cNvSpPr>
            <a:spLocks noGrp="1"/>
          </p:cNvSpPr>
          <p:nvPr>
            <p:ph type="body" idx="1"/>
          </p:nvPr>
        </p:nvSpPr>
        <p:spPr>
          <a:xfrm>
            <a:off x="0" y="819150"/>
            <a:ext cx="9144000" cy="4105275"/>
          </a:xfrm>
        </p:spPr>
        <p:txBody>
          <a:bodyPr/>
          <a:lstStyle/>
          <a:p>
            <a:pPr marL="76200" indent="0">
              <a:buNone/>
            </a:pPr>
            <a:r>
              <a:rPr lang="bn-IN" sz="3200" b="1" dirty="0" smtClean="0">
                <a:solidFill>
                  <a:schemeClr val="accent2"/>
                </a:solidFill>
                <a:latin typeface="Kalpurush" pitchFamily="2" charset="0"/>
                <a:cs typeface="Kalpurush" pitchFamily="2" charset="0"/>
              </a:rPr>
              <a:t> </a:t>
            </a:r>
            <a:r>
              <a:rPr lang="bn-IN" sz="4000" b="1" dirty="0" smtClean="0">
                <a:solidFill>
                  <a:schemeClr val="accent2"/>
                </a:solidFill>
                <a:latin typeface="Kalpurush" pitchFamily="2" charset="0"/>
                <a:cs typeface="Kalpurush" pitchFamily="2" charset="0"/>
              </a:rPr>
              <a:t>১। শিশু অধিকার কি তা বলতে পারবে </a:t>
            </a:r>
          </a:p>
          <a:p>
            <a:pPr marL="76200" indent="0">
              <a:buNone/>
            </a:pPr>
            <a:r>
              <a:rPr lang="bn-IN" sz="4000" b="1" dirty="0" smtClean="0">
                <a:solidFill>
                  <a:schemeClr val="accent2"/>
                </a:solidFill>
                <a:latin typeface="Kalpurush" pitchFamily="2" charset="0"/>
                <a:cs typeface="Kalpurush" pitchFamily="2" charset="0"/>
              </a:rPr>
              <a:t> ২। মানবাধিকার সম্পর্কে বর্ণনা করতে পারবে </a:t>
            </a:r>
          </a:p>
          <a:p>
            <a:pPr marL="76200" indent="0">
              <a:buNone/>
            </a:pPr>
            <a:r>
              <a:rPr lang="bn-IN" sz="4000" b="1" dirty="0" smtClean="0">
                <a:solidFill>
                  <a:schemeClr val="accent2"/>
                </a:solidFill>
                <a:latin typeface="Kalpurush" pitchFamily="2" charset="0"/>
                <a:cs typeface="Kalpurush" pitchFamily="2" charset="0"/>
              </a:rPr>
              <a:t> ৩। শিশু অধিকার রক্ষায় জাতিসংঘের ভূমিকা ব্যাখ্যা করতে পারবে</a:t>
            </a:r>
          </a:p>
          <a:p>
            <a:pPr marL="76200" indent="0">
              <a:buNone/>
            </a:pPr>
            <a:r>
              <a:rPr lang="bn-IN" sz="4000" b="1" dirty="0">
                <a:solidFill>
                  <a:schemeClr val="accent2"/>
                </a:solidFill>
                <a:latin typeface="Kalpurush" pitchFamily="2" charset="0"/>
                <a:cs typeface="Kalpurush" pitchFamily="2" charset="0"/>
              </a:rPr>
              <a:t> ৪। বাংলাদেশে শিশু অধিকার পরিস্থিতি </a:t>
            </a:r>
            <a:r>
              <a:rPr lang="bn-IN" sz="4000" b="1" dirty="0" smtClean="0">
                <a:solidFill>
                  <a:schemeClr val="accent2"/>
                </a:solidFill>
                <a:latin typeface="Kalpurush" pitchFamily="2" charset="0"/>
                <a:cs typeface="Kalpurush" pitchFamily="2" charset="0"/>
              </a:rPr>
              <a:t>বিশ্লেষণ করতে পারবে</a:t>
            </a:r>
            <a:endParaRPr lang="en-US" sz="4000" b="1" dirty="0">
              <a:solidFill>
                <a:schemeClr val="accent2"/>
              </a:solidFill>
              <a:latin typeface="Kalpurush" pitchFamily="2" charset="0"/>
              <a:cs typeface="Kalpurush" pitchFamily="2"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spTree>
    <p:extLst>
      <p:ext uri="{BB962C8B-B14F-4D97-AF65-F5344CB8AC3E}">
        <p14:creationId xmlns:p14="http://schemas.microsoft.com/office/powerpoint/2010/main" val="1883576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571700" cy="835950"/>
          </a:xfrm>
        </p:spPr>
        <p:txBody>
          <a:bodyPr/>
          <a:lstStyle/>
          <a:p>
            <a:r>
              <a:rPr lang="bn-IN" b="1" dirty="0" smtClean="0">
                <a:solidFill>
                  <a:schemeClr val="accent2"/>
                </a:solidFill>
                <a:latin typeface="Kalpurush" pitchFamily="2" charset="0"/>
                <a:cs typeface="Kalpurush" pitchFamily="2" charset="0"/>
              </a:rPr>
              <a:t>                            </a:t>
            </a:r>
            <a:r>
              <a:rPr lang="bn-IN" sz="4400" b="1" dirty="0" smtClean="0">
                <a:solidFill>
                  <a:schemeClr val="accent2"/>
                </a:solidFill>
                <a:latin typeface="Kalpurush" pitchFamily="2" charset="0"/>
                <a:cs typeface="Kalpurush" pitchFamily="2" charset="0"/>
              </a:rPr>
              <a:t>শিশু অধিকার </a:t>
            </a:r>
            <a:endParaRPr lang="en-US" sz="4000" b="1" dirty="0">
              <a:solidFill>
                <a:schemeClr val="accent2"/>
              </a:solidFill>
              <a:latin typeface="Kalpurush" pitchFamily="2" charset="0"/>
              <a:cs typeface="Kalpurush" pitchFamily="2" charset="0"/>
            </a:endParaRPr>
          </a:p>
        </p:txBody>
      </p:sp>
      <p:sp>
        <p:nvSpPr>
          <p:cNvPr id="3" name="Text Placeholder 2"/>
          <p:cNvSpPr>
            <a:spLocks noGrp="1"/>
          </p:cNvSpPr>
          <p:nvPr>
            <p:ph type="body" idx="1"/>
          </p:nvPr>
        </p:nvSpPr>
        <p:spPr>
          <a:xfrm>
            <a:off x="-3110" y="3638550"/>
            <a:ext cx="9144000" cy="4544274"/>
          </a:xfrm>
        </p:spPr>
        <p:txBody>
          <a:bodyPr/>
          <a:lstStyle/>
          <a:p>
            <a:pPr marL="76200" indent="0">
              <a:buNone/>
            </a:pPr>
            <a:r>
              <a:rPr lang="bn-IN" b="1" dirty="0" smtClean="0">
                <a:solidFill>
                  <a:schemeClr val="accent2"/>
                </a:solidFill>
                <a:latin typeface="Kalpurush" pitchFamily="2" charset="0"/>
                <a:cs typeface="Kalpurush" pitchFamily="2" charset="0"/>
              </a:rPr>
              <a:t>অধিকার বলতে সমাজের জন্য কল্যানকর কতোগুলো সুযোগ সুবিধাকে বোঝায়। </a:t>
            </a:r>
            <a:r>
              <a:rPr lang="bn-IN" b="1" dirty="0">
                <a:solidFill>
                  <a:schemeClr val="accent2"/>
                </a:solidFill>
                <a:latin typeface="Kalpurush" pitchFamily="2" charset="0"/>
                <a:cs typeface="Kalpurush" pitchFamily="2" charset="0"/>
              </a:rPr>
              <a:t>আর শিশু বলতে ১৮ বছরের নিচে সবাই শিশু। তাই </a:t>
            </a:r>
            <a:r>
              <a:rPr lang="bn-IN" b="1" dirty="0" smtClean="0">
                <a:solidFill>
                  <a:schemeClr val="accent2"/>
                </a:solidFill>
                <a:latin typeface="Kalpurush" pitchFamily="2" charset="0"/>
                <a:cs typeface="Kalpurush" pitchFamily="2" charset="0"/>
              </a:rPr>
              <a:t>সমাজ ও রাষ্ট্রের কাছে তাদেরও কিছু</a:t>
            </a:r>
          </a:p>
          <a:p>
            <a:pPr marL="76200" indent="0">
              <a:buNone/>
            </a:pPr>
            <a:r>
              <a:rPr lang="bn-IN" b="1" dirty="0" smtClean="0">
                <a:solidFill>
                  <a:schemeClr val="accent2"/>
                </a:solidFill>
                <a:latin typeface="Kalpurush" pitchFamily="2" charset="0"/>
                <a:cs typeface="Kalpurush" pitchFamily="2" charset="0"/>
              </a:rPr>
              <a:t>অধিকার আছে। এ সকল অধিকারকে শিশু অধিকার বলে।          </a:t>
            </a:r>
            <a:endParaRPr lang="en-US" b="1" dirty="0">
              <a:solidFill>
                <a:schemeClr val="accent2"/>
              </a:solidFill>
              <a:latin typeface="Kalpurush" pitchFamily="2" charset="0"/>
              <a:cs typeface="Kalpurush" pitchFamily="2"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66750"/>
            <a:ext cx="2895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060" y="666750"/>
            <a:ext cx="298774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66750"/>
            <a:ext cx="29051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40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69201"/>
            <a:ext cx="7571700" cy="835950"/>
          </a:xfrm>
        </p:spPr>
        <p:txBody>
          <a:bodyPr/>
          <a:lstStyle/>
          <a:p>
            <a:r>
              <a:rPr lang="bn-IN" sz="3600" dirty="0" smtClean="0">
                <a:latin typeface="Kalpurush" pitchFamily="2" charset="0"/>
                <a:cs typeface="Kalpurush" pitchFamily="2" charset="0"/>
              </a:rPr>
              <a:t>               </a:t>
            </a:r>
            <a:r>
              <a:rPr lang="bn-IN" sz="3600" b="1" dirty="0" smtClean="0">
                <a:solidFill>
                  <a:schemeClr val="accent2"/>
                </a:solidFill>
                <a:latin typeface="Kalpurush" pitchFamily="2" charset="0"/>
                <a:cs typeface="Kalpurush" pitchFamily="2" charset="0"/>
              </a:rPr>
              <a:t>মানবাধিকার</a:t>
            </a:r>
            <a:endParaRPr lang="en-US" sz="3600" b="1" dirty="0">
              <a:solidFill>
                <a:schemeClr val="accent2"/>
              </a:solidFill>
              <a:latin typeface="Kalpurush" pitchFamily="2" charset="0"/>
              <a:cs typeface="Kalpurush" pitchFamily="2" charset="0"/>
            </a:endParaRPr>
          </a:p>
        </p:txBody>
      </p:sp>
      <p:sp>
        <p:nvSpPr>
          <p:cNvPr id="3" name="Text Placeholder 2"/>
          <p:cNvSpPr>
            <a:spLocks noGrp="1"/>
          </p:cNvSpPr>
          <p:nvPr>
            <p:ph type="body" idx="1"/>
          </p:nvPr>
        </p:nvSpPr>
        <p:spPr>
          <a:xfrm>
            <a:off x="0" y="3409950"/>
            <a:ext cx="9144000" cy="1828800"/>
          </a:xfrm>
        </p:spPr>
        <p:txBody>
          <a:bodyPr/>
          <a:lstStyle/>
          <a:p>
            <a:pPr marL="76200" indent="0">
              <a:buNone/>
            </a:pPr>
            <a:r>
              <a:rPr lang="bn-IN" sz="2000" b="1" dirty="0">
                <a:solidFill>
                  <a:schemeClr val="accent2"/>
                </a:solidFill>
                <a:latin typeface="Kalpurush" pitchFamily="2" charset="0"/>
                <a:cs typeface="Kalpurush" pitchFamily="2" charset="0"/>
              </a:rPr>
              <a:t>মানুষ জন্ম থেকে কিছু সুযোগ-সুবিধা পাওয়ার অধিকার রাখে,এ গুলোকে মানবাধিকার বলে। তা ছাড়া প্রতিটি </a:t>
            </a:r>
            <a:r>
              <a:rPr lang="bn-IN" sz="2000" b="1" dirty="0" smtClean="0">
                <a:solidFill>
                  <a:schemeClr val="accent2"/>
                </a:solidFill>
                <a:latin typeface="Kalpurush" pitchFamily="2" charset="0"/>
                <a:cs typeface="Kalpurush" pitchFamily="2" charset="0"/>
              </a:rPr>
              <a:t>নাগরিক রাষ্ট্রের কাছ থেকে পাঁচটি অধিকার দাবি করতে পারে। খাদ্য ,বস্ত্র, বাসস্থান, স্বাস্থ্য ও শিক্ষা</a:t>
            </a:r>
            <a:r>
              <a:rPr lang="bn-BD" sz="2000" b="1" dirty="0">
                <a:solidFill>
                  <a:schemeClr val="accent2"/>
                </a:solidFill>
                <a:latin typeface="Kalpurush" pitchFamily="2" charset="0"/>
                <a:cs typeface="Kalpurush" pitchFamily="2" charset="0"/>
              </a:rPr>
              <a:t>। এগুলো একজন মানুষের মৌলিক চাহিদা ও অধিকার</a:t>
            </a:r>
            <a:r>
              <a:rPr lang="bn-BD" sz="2000" b="1" dirty="0" smtClean="0">
                <a:solidFill>
                  <a:schemeClr val="accent2"/>
                </a:solidFill>
                <a:latin typeface="Kalpurush" pitchFamily="2" charset="0"/>
                <a:cs typeface="Kalpurush" pitchFamily="2" charset="0"/>
              </a:rPr>
              <a:t>।</a:t>
            </a:r>
            <a:r>
              <a:rPr lang="bn-IN" sz="2000" b="1" dirty="0" smtClean="0">
                <a:solidFill>
                  <a:schemeClr val="accent2"/>
                </a:solidFill>
                <a:latin typeface="Kalpurush" pitchFamily="2" charset="0"/>
                <a:cs typeface="Kalpurush" pitchFamily="2" charset="0"/>
              </a:rPr>
              <a:t> </a:t>
            </a:r>
            <a:r>
              <a:rPr lang="bn-BD" sz="2000" b="1" dirty="0" smtClean="0">
                <a:solidFill>
                  <a:schemeClr val="accent2"/>
                </a:solidFill>
                <a:latin typeface="Kalpurush" pitchFamily="2" charset="0"/>
                <a:cs typeface="Kalpurush" pitchFamily="2" charset="0"/>
              </a:rPr>
              <a:t>রাষ্ট্র</a:t>
            </a:r>
            <a:r>
              <a:rPr lang="bn-IN" sz="2000" b="1" dirty="0">
                <a:solidFill>
                  <a:schemeClr val="accent2"/>
                </a:solidFill>
                <a:latin typeface="Kalpurush" pitchFamily="2" charset="0"/>
                <a:cs typeface="Kalpurush" pitchFamily="2" charset="0"/>
              </a:rPr>
              <a:t>ের দায়িত্ব হলো নাগরিকদের জন্য এ অধিকারগুলো পাওয়া নিশ্চিত করা। একজন মানুষ যে কোনো </a:t>
            </a:r>
            <a:r>
              <a:rPr lang="bn-IN" sz="2000" b="1" dirty="0" smtClean="0">
                <a:solidFill>
                  <a:schemeClr val="accent2"/>
                </a:solidFill>
                <a:latin typeface="Kalpurush" pitchFamily="2" charset="0"/>
                <a:cs typeface="Kalpurush" pitchFamily="2" charset="0"/>
              </a:rPr>
              <a:t>রাষ্ট্রে, সমাজে, ধর্মে ও জাতিগোষ্টিতে জন্মগ্রহণ করুক না কেন, এ অধিকারগুলো তার ন্যায্য পাওনা।         </a:t>
            </a:r>
            <a:r>
              <a:rPr lang="bn-BD" sz="2000" b="1" dirty="0" smtClean="0">
                <a:solidFill>
                  <a:schemeClr val="accent2"/>
                </a:solidFill>
                <a:latin typeface="Kalpurush" pitchFamily="2" charset="0"/>
                <a:cs typeface="Kalpurush" pitchFamily="2" charset="0"/>
              </a:rPr>
              <a:t>   </a:t>
            </a:r>
            <a:r>
              <a:rPr lang="bn-IN" sz="2000" b="1" dirty="0" smtClean="0">
                <a:solidFill>
                  <a:schemeClr val="accent2"/>
                </a:solidFill>
                <a:latin typeface="Kalpurush" pitchFamily="2" charset="0"/>
                <a:cs typeface="Kalpurush" pitchFamily="2" charset="0"/>
              </a:rPr>
              <a:t>               </a:t>
            </a:r>
            <a:endParaRPr lang="en-US" sz="2000" b="1" dirty="0">
              <a:solidFill>
                <a:schemeClr val="accent2"/>
              </a:solidFill>
              <a:latin typeface="Kalpurush" pitchFamily="2" charset="0"/>
              <a:cs typeface="Kalpurush" pitchFamily="2"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 y="514350"/>
            <a:ext cx="288131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514350"/>
            <a:ext cx="3009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514352"/>
            <a:ext cx="2781300" cy="297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424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47650"/>
            <a:ext cx="7571700" cy="702600"/>
          </a:xfrm>
        </p:spPr>
        <p:txBody>
          <a:bodyPr/>
          <a:lstStyle/>
          <a:p>
            <a:r>
              <a:rPr lang="bn-IN" b="1" dirty="0" smtClean="0">
                <a:solidFill>
                  <a:schemeClr val="accent2"/>
                </a:solidFill>
                <a:latin typeface="Kalpurush" pitchFamily="2" charset="0"/>
                <a:cs typeface="Kalpurush" pitchFamily="2" charset="0"/>
              </a:rPr>
              <a:t>                 শিশু অধিকার রক্ষায় জাতিসংঘের ভূমিকা     </a:t>
            </a:r>
            <a:endParaRPr lang="en-US" b="1" dirty="0">
              <a:solidFill>
                <a:schemeClr val="accent2"/>
              </a:solidFill>
              <a:latin typeface="Kalpurush" pitchFamily="2" charset="0"/>
              <a:cs typeface="Kalpurush" pitchFamily="2" charset="0"/>
            </a:endParaRPr>
          </a:p>
        </p:txBody>
      </p:sp>
      <p:sp>
        <p:nvSpPr>
          <p:cNvPr id="3" name="Text Placeholder 2"/>
          <p:cNvSpPr>
            <a:spLocks noGrp="1"/>
          </p:cNvSpPr>
          <p:nvPr>
            <p:ph type="body" idx="1"/>
          </p:nvPr>
        </p:nvSpPr>
        <p:spPr>
          <a:xfrm>
            <a:off x="-9525" y="3028950"/>
            <a:ext cx="9144000" cy="2114550"/>
          </a:xfrm>
        </p:spPr>
        <p:txBody>
          <a:bodyPr/>
          <a:lstStyle/>
          <a:p>
            <a:pPr marL="76200" indent="0">
              <a:buNone/>
            </a:pPr>
            <a:r>
              <a:rPr lang="bn-IN" sz="2000" b="1" dirty="0" smtClean="0">
                <a:solidFill>
                  <a:schemeClr val="accent2"/>
                </a:solidFill>
                <a:latin typeface="Kalpurush" pitchFamily="2" charset="0"/>
                <a:cs typeface="Kalpurush" pitchFamily="2" charset="0"/>
              </a:rPr>
              <a:t>শিশুদের জীবনের ব্যাপারে বড়দের অনেক দায়িত্ব রয়েছে। তাদের নিজের আয় নেই, শিশু ছোট বলে গায়ে শক্তি কম। একই কারণে তাদের জ্ঞানও কম। কিন্তু তাই বলে তাদেরকে অধিকার থেকে বঞ্চিত করা যাবে না। জাতিসংঘ শিশুদের </a:t>
            </a:r>
            <a:r>
              <a:rPr lang="bn-IN" sz="2000" b="1" dirty="0">
                <a:solidFill>
                  <a:schemeClr val="accent2"/>
                </a:solidFill>
                <a:latin typeface="Kalpurush" pitchFamily="2" charset="0"/>
                <a:cs typeface="Kalpurush" pitchFamily="2" charset="0"/>
              </a:rPr>
              <a:t>জন্য কতোগুলো </a:t>
            </a:r>
            <a:r>
              <a:rPr lang="bn-IN" sz="2000" b="1" dirty="0" smtClean="0">
                <a:solidFill>
                  <a:schemeClr val="accent2"/>
                </a:solidFill>
                <a:latin typeface="Kalpurush" pitchFamily="2" charset="0"/>
                <a:cs typeface="Kalpurush" pitchFamily="2" charset="0"/>
              </a:rPr>
              <a:t>সুনির্দিষ্ট অধিকার ঘোষণা করেছে। ১৯৮৯ সালের ২০শে নভেম্বর জাতিসংঘ সাধারণ পরিষদে গৃহীত শিশু অধিকার সনদে এই অধিকারগুলোর কথা বলা হয়েছে। জাতিসংঘের শিশু অধিকার সনদে মোট ৫৪টি ধারা রয়েছে। উক্ত কয়েকটি গুরুত্বপূর্ণ সনদের ধারা তুলে ধরা হলোঃ-    </a:t>
            </a:r>
            <a:r>
              <a:rPr lang="bn-IN" sz="2000" b="1" i="1" dirty="0" smtClean="0">
                <a:solidFill>
                  <a:schemeClr val="accent2"/>
                </a:solidFill>
                <a:latin typeface="Kalpurush" pitchFamily="2" charset="0"/>
                <a:cs typeface="Kalpurush" pitchFamily="2" charset="0"/>
              </a:rPr>
              <a:t>   </a:t>
            </a:r>
            <a:endParaRPr lang="en-US" sz="2000" b="1" i="1" dirty="0">
              <a:solidFill>
                <a:schemeClr val="accent2"/>
              </a:solidFill>
              <a:latin typeface="Kalpurush" pitchFamily="2" charset="0"/>
              <a:cs typeface="Kalpurush" pitchFamily="2"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1950"/>
            <a:ext cx="2819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42900"/>
            <a:ext cx="2743199"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1" y="342900"/>
            <a:ext cx="324802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723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09800" y="-247650"/>
            <a:ext cx="5807400" cy="1159800"/>
          </a:xfrm>
        </p:spPr>
        <p:txBody>
          <a:bodyPr/>
          <a:lstStyle/>
          <a:p>
            <a:r>
              <a:rPr lang="bn-IN" sz="3600" dirty="0" smtClean="0">
                <a:latin typeface="Kalpurush" pitchFamily="2" charset="0"/>
                <a:cs typeface="Kalpurush" pitchFamily="2" charset="0"/>
              </a:rPr>
              <a:t>       </a:t>
            </a:r>
            <a:r>
              <a:rPr lang="bn-IN" sz="3600" dirty="0" smtClean="0">
                <a:solidFill>
                  <a:schemeClr val="accent2"/>
                </a:solidFill>
                <a:latin typeface="Kalpurush" pitchFamily="2" charset="0"/>
                <a:cs typeface="Kalpurush" pitchFamily="2" charset="0"/>
              </a:rPr>
              <a:t>জাতিসংঘের ধারা </a:t>
            </a:r>
            <a:endParaRPr lang="en-US" sz="3200" dirty="0">
              <a:solidFill>
                <a:schemeClr val="accent2"/>
              </a:solidFill>
              <a:latin typeface="Kalpurush" pitchFamily="2" charset="0"/>
              <a:cs typeface="Kalpurush" pitchFamily="2" charset="0"/>
            </a:endParaRPr>
          </a:p>
        </p:txBody>
      </p:sp>
      <p:sp>
        <p:nvSpPr>
          <p:cNvPr id="4" name="Slide Number Placeholder 3"/>
          <p:cNvSpPr>
            <a:spLocks noGrp="1"/>
          </p:cNvSpPr>
          <p:nvPr>
            <p:ph type="sldNum" idx="4294967295"/>
          </p:nvPr>
        </p:nvSpPr>
        <p:spPr>
          <a:xfrm>
            <a:off x="8594725" y="4749800"/>
            <a:ext cx="549275" cy="393700"/>
          </a:xfrm>
        </p:spPr>
        <p:txBody>
          <a:bodyPr/>
          <a:lstStyle/>
          <a:p>
            <a:pPr marL="0" lvl="0" indent="0" algn="r" rtl="0">
              <a:spcBef>
                <a:spcPts val="0"/>
              </a:spcBef>
              <a:spcAft>
                <a:spcPts val="0"/>
              </a:spcAft>
              <a:buNone/>
            </a:pPr>
            <a:fld id="{00000000-1234-1234-1234-123412341234}" type="slidenum">
              <a:rPr lang="en" smtClean="0"/>
              <a:t>9</a:t>
            </a:fld>
            <a:endParaRPr lang="en"/>
          </a:p>
        </p:txBody>
      </p:sp>
      <p:graphicFrame>
        <p:nvGraphicFramePr>
          <p:cNvPr id="6" name="Diagram 5"/>
          <p:cNvGraphicFramePr/>
          <p:nvPr>
            <p:extLst>
              <p:ext uri="{D42A27DB-BD31-4B8C-83A1-F6EECF244321}">
                <p14:modId xmlns:p14="http://schemas.microsoft.com/office/powerpoint/2010/main" val="2841724094"/>
              </p:ext>
            </p:extLst>
          </p:nvPr>
        </p:nvGraphicFramePr>
        <p:xfrm>
          <a:off x="152400" y="514350"/>
          <a:ext cx="8534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927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621</Words>
  <Application>Microsoft Office PowerPoint</Application>
  <PresentationFormat>On-screen Show (16:9)</PresentationFormat>
  <Paragraphs>72</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Source Sans Pro</vt:lpstr>
      <vt:lpstr>Roboto Slab</vt:lpstr>
      <vt:lpstr>Wingdings</vt:lpstr>
      <vt:lpstr>Vrinda</vt:lpstr>
      <vt:lpstr>Kalpurush</vt:lpstr>
      <vt:lpstr>Cordelia template</vt:lpstr>
      <vt:lpstr>PowerPoint Presentation</vt:lpstr>
      <vt:lpstr>           পরিচিতি</vt:lpstr>
      <vt:lpstr> নিচের ছবিগুলো লক্ষ্য কর</vt:lpstr>
      <vt:lpstr>      বাংলাদেশে শিশু অধিকার </vt:lpstr>
      <vt:lpstr>                           শিখনফল </vt:lpstr>
      <vt:lpstr>                            শিশু অধিকার </vt:lpstr>
      <vt:lpstr>               মানবাধিকার</vt:lpstr>
      <vt:lpstr>                 শিশু অধিকার রক্ষায় জাতিসংঘের ভূমিকা     </vt:lpstr>
      <vt:lpstr>       জাতিসংঘের ধারা </vt:lpstr>
      <vt:lpstr>PowerPoint Presentation</vt:lpstr>
      <vt:lpstr>PowerPoint Presentation</vt:lpstr>
      <vt:lpstr>      বাংলাদেশে শিশু অধিকার পরিস্থিতি </vt:lpstr>
      <vt:lpstr>PowerPoint Presentation</vt:lpstr>
      <vt:lpstr>PowerPoint Presentation</vt:lpstr>
      <vt:lpstr>PowerPoint Presentation</vt:lpstr>
      <vt:lpstr>                               বাড়ির কাজ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Sultan Mahmood</dc:creator>
  <cp:lastModifiedBy>Windows User</cp:lastModifiedBy>
  <cp:revision>86</cp:revision>
  <dcterms:modified xsi:type="dcterms:W3CDTF">2020-07-18T09:00:07Z</dcterms:modified>
</cp:coreProperties>
</file>