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custShowLst>
    <p:custShow name="Custom Show 1" id="0">
      <p:sldLst>
        <p:sld r:id="rId2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C905E-C380-4C33-813E-408E0BB3BE4D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1A48C-4397-41FC-BAEA-B246C31C7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1A48C-4397-41FC-BAEA-B246C31C7EA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split orient="vert"/>
    <p:sndAc>
      <p:stSnd>
        <p:snd r:embed="rId1" name="click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split orient="vert"/>
    <p:sndAc>
      <p:stSnd>
        <p:snd r:embed="rId1" name="click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split orient="vert"/>
    <p:sndAc>
      <p:stSnd>
        <p:snd r:embed="rId1" name="click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split orient="vert"/>
    <p:sndAc>
      <p:stSnd>
        <p:snd r:embed="rId1" name="click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split orient="vert"/>
    <p:sndAc>
      <p:stSnd>
        <p:snd r:embed="rId1" name="click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split orient="vert"/>
    <p:sndAc>
      <p:stSnd>
        <p:snd r:embed="rId1" name="click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split orient="vert"/>
    <p:sndAc>
      <p:stSnd>
        <p:snd r:embed="rId1" name="click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split orient="vert"/>
    <p:sndAc>
      <p:stSnd>
        <p:snd r:embed="rId1" name="click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split orient="vert"/>
    <p:sndAc>
      <p:stSnd>
        <p:snd r:embed="rId1" name="click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split orient="vert"/>
    <p:sndAc>
      <p:stSnd>
        <p:snd r:embed="rId1" name="click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0">
    <p:split orient="vert"/>
    <p:sndAc>
      <p:stSnd>
        <p:snd r:embed="rId1" name="click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0">
    <p:split orient="vert"/>
    <p:sndAc>
      <p:stSnd>
        <p:snd r:embed="rId13" name="click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file:///E:\success\Music\bd_national_anthem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hyperlink" Target="mailto:abdus.sattar5453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143000"/>
            <a:ext cx="2667000" cy="914400"/>
          </a:xfr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0" dirty="0" smtClean="0">
                <a:ln w="571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¯^</a:t>
            </a:r>
            <a:r>
              <a:rPr lang="en-US" b="0" dirty="0" err="1" smtClean="0">
                <a:ln w="571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vMZg</a:t>
            </a:r>
            <a:endParaRPr lang="en-US" b="0" dirty="0">
              <a:ln w="5715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C:\Users\LS\Desktop\Download\garden-rose-red-pink-56866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2743200"/>
            <a:ext cx="4991100" cy="3319082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4" name="bd_national_anthe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7010400" y="990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4647">
    <p:wheel/>
    <p:sndAc>
      <p:stSnd>
        <p:snd r:embed="rId5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S\Desktop\Download\Screenshot_2020-07-16_1032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838200"/>
            <a:ext cx="3048000" cy="1981200"/>
          </a:xfrm>
          <a:prstGeom prst="rect">
            <a:avLst/>
          </a:prstGeom>
          <a:noFill/>
        </p:spPr>
      </p:pic>
      <p:pic>
        <p:nvPicPr>
          <p:cNvPr id="1028" name="Picture 4" descr="C:\Users\LS\Desktop\Download\Screenshot_2020-07-16_1028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838200"/>
            <a:ext cx="3810000" cy="1905000"/>
          </a:xfrm>
          <a:prstGeom prst="rect">
            <a:avLst/>
          </a:prstGeom>
          <a:noFill/>
        </p:spPr>
      </p:pic>
      <p:pic>
        <p:nvPicPr>
          <p:cNvPr id="1029" name="Picture 5" descr="C:\Users\LS\Desktop\Download\Screenshot_2020-07-16_1026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762375"/>
            <a:ext cx="3886200" cy="2409825"/>
          </a:xfrm>
          <a:prstGeom prst="rect">
            <a:avLst/>
          </a:prstGeom>
          <a:noFill/>
        </p:spPr>
      </p:pic>
      <p:pic>
        <p:nvPicPr>
          <p:cNvPr id="1030" name="Picture 6" descr="C:\Users\LS\Desktop\Download\Screenshot_2020-07-16_1024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3733800"/>
            <a:ext cx="3665994" cy="2357438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1828800" y="304800"/>
            <a:ext cx="3810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>1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781800" y="304800"/>
            <a:ext cx="3810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>2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24000" y="3352800"/>
            <a:ext cx="3810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>3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629400" y="3276600"/>
            <a:ext cx="3810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>4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143000" y="2819400"/>
            <a:ext cx="1828800" cy="4572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weDwU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cvj©vi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5638800" y="2819400"/>
            <a:ext cx="2438400" cy="4572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Jl‡ai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vKvb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914400" y="6172200"/>
            <a:ext cx="2362200" cy="4572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nuvm-gyiwMi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Lvgvi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6019800" y="6096000"/>
            <a:ext cx="2133600" cy="4572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Pv‡ji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vKvb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 advTm="50046">
    <p:plus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33800"/>
            <a:ext cx="7848600" cy="2209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3200" b="1" u="sng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u="sng" dirty="0" err="1" smtClean="0">
                <a:latin typeface="SutonnyMJ" pitchFamily="2" charset="0"/>
                <a:cs typeface="SutonnyMJ" pitchFamily="2" charset="0"/>
              </a:rPr>
              <a:t>Rvovq</a:t>
            </a:r>
            <a:r>
              <a:rPr lang="en-US" sz="3200" b="1" u="sng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b="1" u="sng" dirty="0" smtClean="0">
                <a:latin typeface="SutonnyMJ" pitchFamily="2" charset="0"/>
                <a:cs typeface="SutonnyMJ" pitchFamily="2" charset="0"/>
              </a:rPr>
              <a:t> t </a:t>
            </a:r>
          </a:p>
          <a:p>
            <a:pPr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1|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Zvgv‡`i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evwo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A_ev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we`¨vj‡qi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Av‡kcv‡k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mKj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e¨emvq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Pvjy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ZvwjKv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cÖ¯‘Z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 </a:t>
            </a:r>
          </a:p>
          <a:p>
            <a:pPr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2|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Dc‡ii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Qwe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e¨emv‡qi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aviYv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we¯ÍvwiZ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wjL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122" name="Picture 2" descr="C:\Users\LS\Desktop\Download\school-students-educ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990600"/>
            <a:ext cx="3810000" cy="22098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79885">
    <p:newsflash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S\Desktop\Download\Screenshot_2020-07-16_110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2438400" cy="1919287"/>
          </a:xfrm>
          <a:prstGeom prst="rect">
            <a:avLst/>
          </a:prstGeom>
          <a:noFill/>
        </p:spPr>
      </p:pic>
      <p:pic>
        <p:nvPicPr>
          <p:cNvPr id="1027" name="Picture 3" descr="C:\Users\LS\Desktop\Download\Screenshot_2020-07-16_1102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609600"/>
            <a:ext cx="2551812" cy="1981200"/>
          </a:xfrm>
          <a:prstGeom prst="rect">
            <a:avLst/>
          </a:prstGeom>
          <a:noFill/>
        </p:spPr>
      </p:pic>
      <p:pic>
        <p:nvPicPr>
          <p:cNvPr id="1028" name="Picture 4" descr="C:\Users\LS\Desktop\Download\Screenshot_2020-07-16_1104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533400"/>
            <a:ext cx="2667000" cy="1981200"/>
          </a:xfrm>
          <a:prstGeom prst="rect">
            <a:avLst/>
          </a:prstGeom>
          <a:noFill/>
        </p:spPr>
      </p:pic>
      <p:pic>
        <p:nvPicPr>
          <p:cNvPr id="1029" name="Picture 5" descr="C:\Users\LS\Desktop\Download\Screenshot_2020-07-16_1107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657600"/>
            <a:ext cx="2819400" cy="2057400"/>
          </a:xfrm>
          <a:prstGeom prst="rect">
            <a:avLst/>
          </a:prstGeom>
          <a:noFill/>
        </p:spPr>
      </p:pic>
      <p:pic>
        <p:nvPicPr>
          <p:cNvPr id="1030" name="Picture 6" descr="C:\Users\LS\Desktop\Download\Screenshot_2020-07-16_11183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3657600"/>
            <a:ext cx="3581400" cy="2514600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1295400" y="76200"/>
            <a:ext cx="3810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>1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114800" y="76200"/>
            <a:ext cx="3810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>2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086600" y="76200"/>
            <a:ext cx="3810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>3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28800" y="3200400"/>
            <a:ext cx="3810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>4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 rot="10800000" flipV="1">
            <a:off x="5943600" y="3200400"/>
            <a:ext cx="4572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>5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381000" y="2514600"/>
            <a:ext cx="2362200" cy="4572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Afve‡eva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2895600" y="2590800"/>
            <a:ext cx="3124200" cy="4572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SutonnyMJ" pitchFamily="2" charset="0"/>
                <a:cs typeface="SutonnyMJ" pitchFamily="2" charset="0"/>
              </a:rPr>
              <a:t>A_©‰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bwZK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Kg©Kv‡Ûi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DcvR©b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6324600" y="2590800"/>
            <a:ext cx="2209800" cy="4572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jb‡`b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685800" y="5943600"/>
            <a:ext cx="2209800" cy="4572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Afv‡ei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cwiZ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wß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4191000" y="6248400"/>
            <a:ext cx="4038600" cy="4572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SutonnyMJ" pitchFamily="2" charset="0"/>
                <a:cs typeface="SutonnyMJ" pitchFamily="2" charset="0"/>
              </a:rPr>
              <a:t>e¨w³,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mgvR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e¨emv‡qi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Dbœqb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 advTm="69421">
    <p:comb dir="vert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400" y="3810000"/>
            <a:ext cx="6858000" cy="2438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3200" b="1" u="sng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3200" b="1" u="sng" dirty="0" err="1" smtClean="0">
                <a:latin typeface="SutonnyMJ" pitchFamily="2" charset="0"/>
                <a:cs typeface="SutonnyMJ" pitchFamily="2" charset="0"/>
              </a:rPr>
              <a:t>jxq</a:t>
            </a:r>
            <a:r>
              <a:rPr lang="en-US" sz="3200" b="1" u="sng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b="1" u="sng" dirty="0" smtClean="0">
                <a:latin typeface="SutonnyMJ" pitchFamily="2" charset="0"/>
                <a:cs typeface="SutonnyMJ" pitchFamily="2" charset="0"/>
              </a:rPr>
              <a:t> t </a:t>
            </a:r>
          </a:p>
          <a:p>
            <a:pPr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1|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Afve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c~i‡bi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j‡ÿ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wK‡mi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DrcwË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 </a:t>
            </a:r>
          </a:p>
          <a:p>
            <a:pPr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2|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Dc‡ii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Qwe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Kxfv‡e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Afve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†_‡K e¨w³,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mgvR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e¨emv‡qi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Dbœqb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N‡U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we¯ÍvwiZ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wjL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C:\Users\LS\Desktop\Download\225-2250404_group-of-four-work-at-a-table-wit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143000"/>
            <a:ext cx="3886200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0339">
    <p:comb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219200"/>
            <a:ext cx="1828800" cy="609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54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5400" dirty="0" smtClean="0">
                <a:latin typeface="SutonnyMJ" pitchFamily="2" charset="0"/>
                <a:cs typeface="SutonnyMJ" pitchFamily="2" charset="0"/>
              </a:rPr>
            </a:b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g~j¨vqb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t </a:t>
            </a:r>
            <a:endParaRPr 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2133600"/>
            <a:ext cx="7162800" cy="312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1|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gybvdv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AR©‡bi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j‡ÿ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¨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cwiPvwjZ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A_©‰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bwZK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KvR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Kx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?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2|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e¨emvq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n‡jv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GK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ai‡Yi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-----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KvR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 smtClean="0">
                <a:latin typeface="SutonnyMJ" pitchFamily="2" charset="0"/>
                <a:cs typeface="SutonnyMJ" pitchFamily="2" charset="0"/>
              </a:rPr>
              <a:t>3| </a:t>
            </a:r>
            <a:r>
              <a:rPr lang="en-US" sz="2600" dirty="0" err="1" smtClean="0">
                <a:latin typeface="SutonnyMJ" pitchFamily="2" charset="0"/>
                <a:cs typeface="SutonnyMJ" pitchFamily="2" charset="0"/>
              </a:rPr>
              <a:t>gybvdv</a:t>
            </a:r>
            <a:r>
              <a:rPr lang="en-US" sz="2600" dirty="0" smtClean="0">
                <a:latin typeface="SutonnyMJ" pitchFamily="2" charset="0"/>
                <a:cs typeface="SutonnyMJ" pitchFamily="2" charset="0"/>
              </a:rPr>
              <a:t> AR©‡bi </a:t>
            </a:r>
            <a:r>
              <a:rPr lang="en-US" sz="2600" dirty="0" err="1" smtClean="0">
                <a:latin typeface="SutonnyMJ" pitchFamily="2" charset="0"/>
                <a:cs typeface="SutonnyMJ" pitchFamily="2" charset="0"/>
              </a:rPr>
              <a:t>cvkvcvwk</a:t>
            </a:r>
            <a:r>
              <a:rPr lang="en-US" sz="2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latin typeface="SutonnyMJ" pitchFamily="2" charset="0"/>
                <a:cs typeface="SutonnyMJ" pitchFamily="2" charset="0"/>
              </a:rPr>
              <a:t>Kx‡mi</a:t>
            </a:r>
            <a:r>
              <a:rPr lang="en-US" sz="2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latin typeface="SutonnyMJ" pitchFamily="2" charset="0"/>
                <a:cs typeface="SutonnyMJ" pitchFamily="2" charset="0"/>
              </a:rPr>
              <a:t>g‡bvfve</a:t>
            </a:r>
            <a:r>
              <a:rPr lang="en-US" sz="26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600" dirty="0" err="1" smtClean="0">
                <a:latin typeface="SutonnyMJ" pitchFamily="2" charset="0"/>
                <a:cs typeface="SutonnyMJ" pitchFamily="2" charset="0"/>
              </a:rPr>
              <a:t>vK‡Z</a:t>
            </a:r>
            <a:r>
              <a:rPr lang="en-US" sz="2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6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4|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e¨emv‡qi</a:t>
            </a:r>
            <a:r>
              <a:rPr lang="en-US" sz="2600" dirty="0" smtClean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2600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26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600" dirty="0" err="1" smtClean="0">
                <a:latin typeface="SutonnyMJ" pitchFamily="2" charset="0"/>
                <a:cs typeface="SutonnyMJ" pitchFamily="2" charset="0"/>
              </a:rPr>
              <a:t>mg~n</a:t>
            </a:r>
            <a:r>
              <a:rPr lang="en-US" sz="2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 smtClean="0">
                <a:latin typeface="SutonnyMJ" pitchFamily="2" charset="0"/>
                <a:cs typeface="SutonnyMJ" pitchFamily="2" charset="0"/>
              </a:rPr>
              <a:t>wjL</a:t>
            </a:r>
            <a:r>
              <a:rPr lang="en-US" sz="2600" dirty="0" smtClean="0">
                <a:latin typeface="SutonnyMJ" pitchFamily="2" charset="0"/>
                <a:cs typeface="SutonnyMJ" pitchFamily="2" charset="0"/>
              </a:rPr>
              <a:t>|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</p:spTree>
  </p:cSld>
  <p:clrMapOvr>
    <a:masterClrMapping/>
  </p:clrMapOvr>
  <p:transition spd="slow" advTm="94428">
    <p:checker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438400"/>
            <a:ext cx="2286000" cy="609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54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5400" dirty="0" smtClean="0">
                <a:latin typeface="SutonnyMJ" pitchFamily="2" charset="0"/>
                <a:cs typeface="SutonnyMJ" pitchFamily="2" charset="0"/>
              </a:rPr>
            </a:b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t 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457200" y="4191000"/>
            <a:ext cx="8001000" cy="167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1|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A_©‰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bwZK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Kg	©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Kv‡Ûi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D™¢e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†Kb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?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2|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e¨emvq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†`‡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Av_©mvgvwRK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Dbœq‡b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we‡kl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Ae`vb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ivL‡Q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  <p:pic>
        <p:nvPicPr>
          <p:cNvPr id="6" name="Picture 2" descr="C:\Program Files (x86)\Microsoft Office\MEDIA\CAGCAT10\j0090386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066800"/>
            <a:ext cx="4038600" cy="2667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12500"/>
          </a:effectLst>
          <a:scene3d>
            <a:camera prst="obliqueTopRigh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  <p:custDataLst>
      <p:tags r:id="rId1"/>
    </p:custDataLst>
  </p:cSld>
  <p:clrMapOvr>
    <a:masterClrMapping/>
  </p:clrMapOvr>
  <p:transition spd="slow" advTm="34788">
    <p:randomBar/>
    <p:sndAc>
      <p:stSnd>
        <p:snd r:embed="rId3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0" y="1143000"/>
            <a:ext cx="3200400" cy="762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Content Placeholder 3" descr="Penguin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38200" y="2590800"/>
            <a:ext cx="3352800" cy="2548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Tulips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648200" y="2819400"/>
            <a:ext cx="3606800" cy="22860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spd="slow" advTm="7083">
    <p:randomBar dir="vert"/>
    <p:sndAc>
      <p:stSnd>
        <p:snd r:embed="rId3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41910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274320" indent="-274320">
              <a:defRPr/>
            </a:pPr>
            <a:r>
              <a:rPr lang="en-US" sz="4000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br>
              <a:rPr lang="en-US" sz="4000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</a:br>
            <a:r>
              <a:rPr lang="en-US" sz="4000" dirty="0" err="1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bvg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t †</a:t>
            </a:r>
            <a:r>
              <a:rPr lang="en-US" sz="4000" dirty="0" err="1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gvt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Ave`ym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mvËvi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/>
            </a:r>
            <a:br>
              <a:rPr lang="en-US" sz="4000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</a:br>
            <a:r>
              <a:rPr lang="en-US" sz="4000" dirty="0" err="1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(</a:t>
            </a:r>
            <a:r>
              <a:rPr lang="en-US" sz="4000" dirty="0" err="1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e¨emvq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)</a:t>
            </a:r>
            <a:br>
              <a:rPr lang="en-US" sz="4000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</a:br>
            <a:r>
              <a:rPr lang="en-US" sz="4000" dirty="0" err="1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myjZvbcyi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nvwbd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f‚uBqv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4000" dirty="0" err="1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zj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GÛ </a:t>
            </a:r>
            <a:r>
              <a:rPr lang="en-US" sz="4000" dirty="0" err="1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/>
            </a:r>
            <a:br>
              <a:rPr lang="en-US" sz="4000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</a:br>
            <a:r>
              <a:rPr lang="en-US" sz="4000" dirty="0" err="1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myjZvbcyi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4000" dirty="0" err="1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eMgMÄ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4000" dirty="0" err="1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bvqvLvjx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| </a:t>
            </a:r>
            <a:br>
              <a:rPr lang="en-US" sz="4000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</a:br>
            <a:r>
              <a:rPr lang="en-US" sz="4000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gvev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t 01817230338</a:t>
            </a:r>
            <a:br>
              <a:rPr lang="en-US" sz="4000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</a:br>
            <a:r>
              <a:rPr lang="en-US" sz="4000" dirty="0" err="1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B‡gBj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t 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abdus.sattar5453@gmail.com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/>
            </a:r>
            <a:br>
              <a:rPr lang="en-US" sz="4000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</a:br>
            <a:endParaRPr lang="en-US" sz="40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Content Placeholder 3" descr="029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6858000" y="1752600"/>
            <a:ext cx="1828800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spd="slow" advTm="19140">
    <p:wheel spokes="8"/>
    <p:sndAc>
      <p:stSnd>
        <p:snd r:embed="rId3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838200"/>
            <a:ext cx="2286000" cy="896112"/>
          </a:xfrm>
          <a:ln>
            <a:noFill/>
            <a:prstDash val="sysDash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`kg †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6096000" cy="3657600"/>
          </a:xfrm>
          <a:ln w="34925">
            <a:noFill/>
            <a:prstDash val="lgDashDotDot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*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e¨emvq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D‡`¨vM</a:t>
            </a:r>
            <a:endParaRPr lang="en-US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utonnyMJ" pitchFamily="2" charset="0"/>
              <a:cs typeface="SutonnyMJ" pitchFamily="2" charset="0"/>
            </a:endParaRPr>
          </a:p>
          <a:p>
            <a:pPr>
              <a:buFont typeface="Arial" charset="0"/>
              <a:buChar char="•"/>
            </a:pP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e¨emvq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cwiwPwZ</a:t>
            </a:r>
            <a:endParaRPr lang="en-US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*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t 50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wgwbU</a:t>
            </a:r>
            <a:endParaRPr lang="en-US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Chevron 3"/>
          <p:cNvSpPr/>
          <p:nvPr/>
        </p:nvSpPr>
        <p:spPr>
          <a:xfrm rot="17076280">
            <a:off x="4848768" y="1942377"/>
            <a:ext cx="980923" cy="521038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18269">
    <p:split dir="in"/>
    <p:sndAc>
      <p:stSnd>
        <p:snd r:embed="rId3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7239000" cy="68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QwewU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jÿ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Qwe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- 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C:\Users\LS\Desktop\Download\Screenshot_2020-07-16_07503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1905000"/>
            <a:ext cx="69342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0200" y="5562600"/>
            <a:ext cx="5943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GKwU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A_©‰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bwZK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Kg©KvÛ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(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e¨emvq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</p:spTree>
  </p:cSld>
  <p:clrMapOvr>
    <a:masterClrMapping/>
  </p:clrMapOvr>
  <p:transition spd="slow" advTm="11872">
    <p:split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667000"/>
            <a:ext cx="42672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6000" u="sng" dirty="0" smtClean="0"/>
              <a:t> </a:t>
            </a:r>
            <a:r>
              <a:rPr lang="en-US" sz="6000" u="sng" dirty="0" err="1" smtClean="0">
                <a:latin typeface="SutonnyMJ" pitchFamily="2" charset="0"/>
                <a:cs typeface="SutonnyMJ" pitchFamily="2" charset="0"/>
              </a:rPr>
              <a:t>e¨emv‡qi</a:t>
            </a:r>
            <a:r>
              <a:rPr lang="en-US" sz="6000" u="sng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u="sng" dirty="0" err="1" smtClean="0">
                <a:latin typeface="SutonnyMJ" pitchFamily="2" charset="0"/>
                <a:cs typeface="SutonnyMJ" pitchFamily="2" charset="0"/>
              </a:rPr>
              <a:t>aviYv</a:t>
            </a:r>
            <a:endParaRPr lang="en-US" sz="6000" u="sng" dirty="0"/>
          </a:p>
        </p:txBody>
      </p:sp>
      <p:sp>
        <p:nvSpPr>
          <p:cNvPr id="4" name="Rounded Rectangle 3"/>
          <p:cNvSpPr/>
          <p:nvPr/>
        </p:nvSpPr>
        <p:spPr>
          <a:xfrm>
            <a:off x="2133600" y="1371600"/>
            <a:ext cx="4038600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- </a:t>
            </a:r>
            <a:endParaRPr lang="en-US" sz="4000" b="1" dirty="0"/>
          </a:p>
        </p:txBody>
      </p:sp>
    </p:spTree>
  </p:cSld>
  <p:clrMapOvr>
    <a:masterClrMapping/>
  </p:clrMapOvr>
  <p:transition spd="slow" advTm="11201">
    <p:split orient="vert" dir="in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905000"/>
            <a:ext cx="5486400" cy="609600"/>
          </a:xfrm>
          <a:solidFill>
            <a:schemeClr val="tx2">
              <a:lumMod val="75000"/>
            </a:schemeClr>
          </a:solidFill>
          <a:ln>
            <a:prstDash val="dash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>
                  <a:prstDash val="lgDash"/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GB </a:t>
            </a:r>
            <a:r>
              <a:rPr lang="en-US" sz="4000" b="1" dirty="0" err="1" smtClean="0">
                <a:ln w="11430">
                  <a:prstDash val="lgDash"/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4000" b="1" dirty="0" smtClean="0">
                <a:ln w="11430">
                  <a:prstDash val="lgDash"/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ln w="11430">
                  <a:prstDash val="lgDash"/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4000" b="1" dirty="0" smtClean="0">
                <a:ln w="11430">
                  <a:prstDash val="lgDash"/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ln w="19050">
                  <a:prstDash val="lgDash"/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Zvgiv</a:t>
            </a:r>
            <a:r>
              <a:rPr lang="en-US" sz="4000" b="1" dirty="0" smtClean="0">
                <a:ln w="11430">
                  <a:prstDash val="lgDash"/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- </a:t>
            </a:r>
            <a:endParaRPr lang="en-US" sz="4000" b="1" dirty="0">
              <a:ln w="11430">
                <a:prstDash val="lgDash"/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95600"/>
            <a:ext cx="7620000" cy="2743200"/>
          </a:xfr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e¨emv‡qi</a:t>
            </a:r>
            <a:r>
              <a:rPr lang="en-US" sz="3600" dirty="0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3600" dirty="0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600" dirty="0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3600" dirty="0" err="1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e¨emv‡qi</a:t>
            </a:r>
            <a:r>
              <a:rPr lang="en-US" sz="3600" dirty="0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3600" dirty="0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600" dirty="0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600" dirty="0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3600" dirty="0" err="1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3600" dirty="0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Afve†eva</a:t>
            </a:r>
            <a:r>
              <a:rPr lang="en-US" sz="3600" dirty="0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3600" dirty="0" err="1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wKfv‡e</a:t>
            </a:r>
            <a:r>
              <a:rPr lang="en-US" sz="3600" dirty="0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 e¨w³, </a:t>
            </a:r>
            <a:r>
              <a:rPr lang="en-US" sz="3600" dirty="0" err="1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mgvR</a:t>
            </a:r>
            <a:r>
              <a:rPr lang="en-US" sz="3600" dirty="0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e¨emv‡qi</a:t>
            </a:r>
            <a:r>
              <a:rPr lang="en-US" sz="3600" dirty="0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Dbœqb</a:t>
            </a:r>
            <a:r>
              <a:rPr lang="en-US" sz="3600" dirty="0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dirty="0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3600" dirty="0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 smtClean="0">
                <a:ln w="9525">
                  <a:solidFill>
                    <a:schemeClr val="tx1"/>
                  </a:solidFill>
                </a:ln>
                <a:latin typeface="SutonnyMJ" pitchFamily="2" charset="0"/>
                <a:cs typeface="SutonnyMJ" pitchFamily="2" charset="0"/>
              </a:rPr>
              <a:t>| </a:t>
            </a:r>
            <a:endParaRPr lang="en-US" sz="3600" dirty="0">
              <a:ln w="9525">
                <a:solidFill>
                  <a:schemeClr val="tx1"/>
                </a:solidFill>
              </a:ln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71800" y="914400"/>
            <a:ext cx="3048000" cy="609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  <a:prstDash val="dash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0" rIns="0" bIns="0" anchor="b">
            <a:normAutofit fontScale="97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 smtClean="0">
                <a:ln w="11430">
                  <a:prstDash val="lgDash"/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wkLbdj</a:t>
            </a:r>
            <a:r>
              <a:rPr kumimoji="0" lang="en-US" sz="4000" b="1" i="0" u="none" strike="noStrike" kern="1200" cap="none" spc="0" normalizeH="0" baseline="0" noProof="0" dirty="0" smtClean="0">
                <a:ln w="11430">
                  <a:prstDash val="lgDash"/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- </a:t>
            </a:r>
            <a:endParaRPr kumimoji="0" lang="en-US" sz="4000" b="1" i="0" u="none" strike="noStrike" kern="1200" cap="none" spc="0" normalizeH="0" baseline="0" noProof="0" dirty="0">
              <a:ln w="11430">
                <a:prstDash val="lgDash"/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41092">
    <p:split orient="vert"/>
    <p:sndAc>
      <p:stSnd>
        <p:snd r:embed="rId3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00600"/>
            <a:ext cx="7696200" cy="1371600"/>
          </a:xfr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t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gybvdv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AR©‡bi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D‡Ï‡k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cwiPvwjZ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hveZxq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A_©‰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bwZK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Kg©KvÛB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e¨emvq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1026" name="Picture 2" descr="C:\Users\LS\Desktop\Download\wpid-201502251413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914400"/>
            <a:ext cx="35814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3048000" y="3429000"/>
            <a:ext cx="3124200" cy="76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>A_©‰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bwZK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Kg©KvÛ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50" name="Picture 2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762000"/>
            <a:ext cx="3352800" cy="2362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59374">
    <p:strips dir="ld"/>
    <p:sndAc>
      <p:stSnd>
        <p:snd r:embed="rId3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S\Desktop\Screenshot_2020-07-16_0920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3505200" cy="1752600"/>
          </a:xfrm>
          <a:prstGeom prst="rect">
            <a:avLst/>
          </a:prstGeom>
          <a:noFill/>
        </p:spPr>
      </p:pic>
      <p:pic>
        <p:nvPicPr>
          <p:cNvPr id="3075" name="Picture 3" descr="C:\Users\LS\Desktop\Download\Screenshot_2020-07-16_092650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638800" y="609600"/>
            <a:ext cx="2971800" cy="1676400"/>
          </a:xfrm>
          <a:prstGeom prst="rect">
            <a:avLst/>
          </a:prstGeom>
          <a:noFill/>
        </p:spPr>
      </p:pic>
      <p:pic>
        <p:nvPicPr>
          <p:cNvPr id="3076" name="Picture 4" descr="C:\Users\LS\Desktop\Download\Screenshot_2020-07-16_0922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038600"/>
            <a:ext cx="3657600" cy="1905000"/>
          </a:xfrm>
          <a:prstGeom prst="rect">
            <a:avLst/>
          </a:prstGeom>
          <a:noFill/>
        </p:spPr>
      </p:pic>
      <p:pic>
        <p:nvPicPr>
          <p:cNvPr id="3077" name="Picture 5" descr="C:\Users\LS\Desktop\Download\Screenshot_2020-07-16_09244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3962400"/>
            <a:ext cx="3352800" cy="182880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304800" y="2514600"/>
            <a:ext cx="3505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Miæi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Lvgvi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Miæ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)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15000" y="2438400"/>
            <a:ext cx="30480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Miæ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evRv‡i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wew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µ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Ki‡Qb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91000" y="2667000"/>
            <a:ext cx="1295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72000" y="19812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85800" y="6096000"/>
            <a:ext cx="26670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mewR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10200" y="6096000"/>
            <a:ext cx="35052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mewR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wew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µ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K†i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‡”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Qb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419600" y="4876800"/>
            <a:ext cx="6096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733800" y="6324600"/>
            <a:ext cx="1295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419600" y="76200"/>
            <a:ext cx="838200" cy="533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>1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343400" y="3276600"/>
            <a:ext cx="838200" cy="533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>2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 advTm="57471">
    <p:strips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352800"/>
            <a:ext cx="7772400" cy="2362200"/>
          </a:xfr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smtClean="0">
                <a:latin typeface="SutonnyMJ" pitchFamily="2" charset="0"/>
                <a:cs typeface="SutonnyMJ" pitchFamily="2" charset="0"/>
              </a:rPr>
              <a:t>GKK </a:t>
            </a:r>
            <a:r>
              <a:rPr lang="en-US" sz="3600" b="1" u="sng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600" b="1" u="sng" dirty="0" smtClean="0">
                <a:latin typeface="SutonnyMJ" pitchFamily="2" charset="0"/>
                <a:cs typeface="SutonnyMJ" pitchFamily="2" charset="0"/>
              </a:rPr>
              <a:t> t </a:t>
            </a:r>
          </a:p>
          <a:p>
            <a:pPr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Dc‡i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1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2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Qwe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ey‡SQ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? </a:t>
            </a:r>
          </a:p>
          <a:p>
            <a:pPr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2|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e¨emv‡qi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‡_ mw¤úª³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GiKg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Av‡iv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5wU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Kg©Kv‡Ûi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wjL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3|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e¨emvq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ewj‡Z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eyS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?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098" name="Picture 2" descr="C:\Users\LS\Desktop\Download\StudentTes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685800"/>
            <a:ext cx="2514600" cy="2286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79479">
    <p:strips dir="r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3|2.4|2.2|2|1.6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3|2.4|6.5|6.7|1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2.9|5.9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348</Words>
  <Application>Microsoft Office PowerPoint</Application>
  <PresentationFormat>On-screen Show (4:3)</PresentationFormat>
  <Paragraphs>64</Paragraphs>
  <Slides>16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  <vt:variant>
        <vt:lpstr>Custom Shows</vt:lpstr>
      </vt:variant>
      <vt:variant>
        <vt:i4>1</vt:i4>
      </vt:variant>
    </vt:vector>
  </HeadingPairs>
  <TitlesOfParts>
    <vt:vector size="18" baseType="lpstr">
      <vt:lpstr>Flow</vt:lpstr>
      <vt:lpstr>¯^vMZg</vt:lpstr>
      <vt:lpstr>  bvg t †gvt Ave`ym mvËvi mnKvix wkÿK (e¨emvq wkÿv) myjZvbcyi nvwbd f‚uBqv ¯‹zj GÛ K‡jR myjZvbcyi, †eMgMÄ, †bvqvLvjx|  ‡gvev t 01817230338 B‡gBj t abdus.sattar5453@gmail.com  </vt:lpstr>
      <vt:lpstr> `kg †kÖwY </vt:lpstr>
      <vt:lpstr> wb‡Pi QwewU jÿ¨ Ki I Qwe m¤ú‡K© ej-  </vt:lpstr>
      <vt:lpstr>Slide 5</vt:lpstr>
      <vt:lpstr>GB cvV †k‡l †Zvgiv - </vt:lpstr>
      <vt:lpstr>Slide 7</vt:lpstr>
      <vt:lpstr>Slide 8</vt:lpstr>
      <vt:lpstr>Slide 9</vt:lpstr>
      <vt:lpstr>Slide 10</vt:lpstr>
      <vt:lpstr>Slide 11</vt:lpstr>
      <vt:lpstr>Slide 12</vt:lpstr>
      <vt:lpstr>Slide 13</vt:lpstr>
      <vt:lpstr>   g~j¨vqb t </vt:lpstr>
      <vt:lpstr>   evwoi KvR t </vt:lpstr>
      <vt:lpstr>ab¨ev` </vt:lpstr>
      <vt:lpstr>Custom Show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LS</dc:creator>
  <cp:lastModifiedBy>LS</cp:lastModifiedBy>
  <cp:revision>85</cp:revision>
  <dcterms:created xsi:type="dcterms:W3CDTF">2006-08-16T00:00:00Z</dcterms:created>
  <dcterms:modified xsi:type="dcterms:W3CDTF">2020-07-17T09:16:56Z</dcterms:modified>
</cp:coreProperties>
</file>