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80" r:id="rId2"/>
    <p:sldId id="307" r:id="rId3"/>
    <p:sldId id="279" r:id="rId4"/>
    <p:sldId id="278" r:id="rId5"/>
    <p:sldId id="277" r:id="rId6"/>
    <p:sldId id="293" r:id="rId7"/>
    <p:sldId id="285" r:id="rId8"/>
    <p:sldId id="275" r:id="rId9"/>
    <p:sldId id="296" r:id="rId10"/>
    <p:sldId id="306" r:id="rId11"/>
    <p:sldId id="287" r:id="rId12"/>
    <p:sldId id="297" r:id="rId13"/>
    <p:sldId id="272" r:id="rId14"/>
    <p:sldId id="271" r:id="rId15"/>
    <p:sldId id="270" r:id="rId16"/>
    <p:sldId id="269" r:id="rId17"/>
    <p:sldId id="268" r:id="rId18"/>
    <p:sldId id="304" r:id="rId19"/>
    <p:sldId id="305" r:id="rId20"/>
    <p:sldId id="283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  <a:srgbClr val="FF0066"/>
    <a:srgbClr val="FF99FF"/>
    <a:srgbClr val="6699FF"/>
    <a:srgbClr val="FFFFCC"/>
    <a:srgbClr val="00FFCC"/>
    <a:srgbClr val="33CC33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279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31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463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416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31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490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1190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336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8752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2785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095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63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1442" y="-51639"/>
            <a:ext cx="1279371" cy="137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482" y="544866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62643" y="5181600"/>
            <a:ext cx="1467066" cy="157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39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347183"/>
            <a:ext cx="2337503" cy="387852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33297" y="1648361"/>
            <a:ext cx="472950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সবাইকে</a:t>
            </a:r>
            <a:endParaRPr lang="en-US" sz="11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4400" y="3048000"/>
            <a:ext cx="426250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শুভেচ্ছা</a:t>
            </a:r>
            <a:endParaRPr lang="en-US" sz="11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335"/>
          <a:stretch/>
        </p:blipFill>
        <p:spPr bwMode="auto">
          <a:xfrm>
            <a:off x="841529" y="2303205"/>
            <a:ext cx="7543800" cy="231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49" b="5437"/>
          <a:stretch/>
        </p:blipFill>
        <p:spPr bwMode="auto">
          <a:xfrm>
            <a:off x="841529" y="2514600"/>
            <a:ext cx="7546975" cy="3868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381000"/>
            <a:ext cx="5486400" cy="64633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টাইটেল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বার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029" y="1371600"/>
            <a:ext cx="86868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এক্সেল</a:t>
            </a:r>
            <a:r>
              <a:rPr lang="en-US" sz="2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উই</a:t>
            </a:r>
            <a:r>
              <a:rPr lang="bn-IN" sz="2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েন্ডা</a:t>
            </a:r>
            <a:r>
              <a:rPr lang="en-US" sz="2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en-US" sz="2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একবারে</a:t>
            </a:r>
            <a:r>
              <a:rPr lang="en-US" sz="2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উপরে</a:t>
            </a:r>
            <a:r>
              <a:rPr lang="en-US" sz="2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ওয়ার্কবুকের</a:t>
            </a:r>
            <a:r>
              <a:rPr lang="en-US" sz="2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শিরোনাম</a:t>
            </a:r>
            <a:r>
              <a:rPr lang="en-US" sz="2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লেখা</a:t>
            </a:r>
            <a:r>
              <a:rPr lang="en-US" sz="2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2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94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381000"/>
            <a:ext cx="4038600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অফিস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বাটন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8534400" cy="120032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এক্সেল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উইন্ডোর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একবারে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উপরের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বাম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কোনার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দিকে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বাটনটি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হল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অফিস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বাটন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074" name="Picture 2" descr="E:\MOTIAR\Flower\collection-excel-20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8001000" cy="32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MOTIAR\Motiar D. Content\Class Viii\Picture\পাঠ ২৩\Capture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00400"/>
            <a:ext cx="762000" cy="66674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381000"/>
            <a:ext cx="5486400" cy="83099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অফিস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বাটনের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মেনুসমূহ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00200"/>
            <a:ext cx="22860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58762" y="1752600"/>
            <a:ext cx="2332038" cy="685800"/>
          </a:xfrm>
          <a:prstGeom prst="wedgeRectCallout">
            <a:avLst>
              <a:gd name="adj1" fmla="val 84731"/>
              <a:gd name="adj2" fmla="val 37412"/>
            </a:avLst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বুকশীট</a:t>
            </a:r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আনার</a:t>
            </a:r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28600" y="2667000"/>
            <a:ext cx="2362200" cy="777873"/>
          </a:xfrm>
          <a:prstGeom prst="wedgeRectCallout">
            <a:avLst>
              <a:gd name="adj1" fmla="val 77352"/>
              <a:gd name="adj2" fmla="val -3635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/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সেভ</a:t>
            </a:r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ফাইল</a:t>
            </a:r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খোলা</a:t>
            </a:r>
            <a:r>
              <a:rPr lang="bn-IN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52400" y="5715000"/>
            <a:ext cx="2362200" cy="304800"/>
          </a:xfrm>
          <a:prstGeom prst="wedgeRectCallout">
            <a:avLst>
              <a:gd name="adj1" fmla="val 88769"/>
              <a:gd name="adj2" fmla="val 26033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ফইল</a:t>
            </a:r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বন্ধ করার জন্য</a:t>
            </a:r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  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589896" y="1432093"/>
            <a:ext cx="3429000" cy="990600"/>
          </a:xfrm>
          <a:prstGeom prst="wedgeRectCallout">
            <a:avLst>
              <a:gd name="adj1" fmla="val -78278"/>
              <a:gd name="adj2" fmla="val 123703"/>
            </a:avLst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bn-IN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১ম বার ফাইল সংরক্ষণ করার জন্য ও পরবর্তীতে 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ফাইল</a:t>
            </a:r>
            <a:r>
              <a:rPr lang="bn-IN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তথ্য 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সংরক্ষণ</a:t>
            </a:r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968623" y="2958152"/>
            <a:ext cx="2971800" cy="690563"/>
          </a:xfrm>
          <a:prstGeom prst="wedgeRectCallout">
            <a:avLst>
              <a:gd name="adj1" fmla="val -86719"/>
              <a:gd name="adj2" fmla="val 52671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ডকুমেন্টটি</a:t>
            </a:r>
            <a:r>
              <a:rPr lang="en-US" sz="2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অন্য</a:t>
            </a:r>
            <a:r>
              <a:rPr lang="en-US" sz="2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নামে</a:t>
            </a:r>
            <a:r>
              <a:rPr lang="en-US" sz="2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2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অন্য</a:t>
            </a:r>
            <a:r>
              <a:rPr lang="en-US" sz="2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স্থানে</a:t>
            </a:r>
            <a:r>
              <a:rPr lang="en-US" sz="2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সংরক্ষণের</a:t>
            </a:r>
            <a:r>
              <a:rPr lang="en-US" sz="2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endParaRPr lang="en-US" sz="2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6019800" y="4343400"/>
            <a:ext cx="2971800" cy="457200"/>
          </a:xfrm>
          <a:prstGeom prst="wedgeRectCallout">
            <a:avLst>
              <a:gd name="adj1" fmla="val -87620"/>
              <a:gd name="adj2" fmla="val 106256"/>
            </a:avLst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ডাটা</a:t>
            </a:r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অন্যস্থানের</a:t>
            </a:r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পাঠানোর</a:t>
            </a:r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304800" y="4191000"/>
            <a:ext cx="1828800" cy="777874"/>
          </a:xfrm>
          <a:prstGeom prst="wedgeRectCallout">
            <a:avLst>
              <a:gd name="adj1" fmla="val 118586"/>
              <a:gd name="adj2" fmla="val -59701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ডাটা</a:t>
            </a:r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প্রিন্ট</a:t>
            </a:r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5791200" y="5576888"/>
            <a:ext cx="2971800" cy="747712"/>
          </a:xfrm>
          <a:prstGeom prst="wedgeRectCallout">
            <a:avLst>
              <a:gd name="adj1" fmla="val -82601"/>
              <a:gd name="adj2" fmla="val -4582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ডাটা</a:t>
            </a:r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বিভ্ন্নি</a:t>
            </a:r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প্রকাশ</a:t>
            </a:r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35803"/>
            <a:ext cx="5486400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কুইক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অ্যাকসেস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টুলবার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371600"/>
            <a:ext cx="8534400" cy="9541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অফিস</a:t>
            </a: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বাটনের</a:t>
            </a: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পাশে</a:t>
            </a: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কুইক</a:t>
            </a: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অ্যাকসেস</a:t>
            </a: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টুলবারের</a:t>
            </a: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অবস্থান</a:t>
            </a: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সচরাচর</a:t>
            </a: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বাটনগুলো</a:t>
            </a: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বেশি</a:t>
            </a: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ব্যবহৃত</a:t>
            </a: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সেগুলো</a:t>
            </a: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এখানে</a:t>
            </a: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2" descr="C:\Users\Motiar\Desktop\Capture 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7924800" cy="3695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otiar\Desktop\Capture 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279"/>
          <a:stretch/>
        </p:blipFill>
        <p:spPr bwMode="auto">
          <a:xfrm>
            <a:off x="459658" y="2743200"/>
            <a:ext cx="7924800" cy="211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743200"/>
            <a:ext cx="1447800" cy="2113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533400"/>
            <a:ext cx="4343400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রিবন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122" name="Picture 2" descr="E:\MOTIAR\Motiar D. Content\Class Viii\Picture\পাঠ ২৩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305800" cy="13335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494074"/>
            <a:ext cx="8534400" cy="12003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মাইক্রোসফট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এক্সেলে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কমান্ডকে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গুচ্ছাকারে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সাজানো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এগুলোকে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রিবন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133600"/>
            <a:ext cx="8229600" cy="6096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743200"/>
            <a:ext cx="8305800" cy="1905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14400" y="1981200"/>
            <a:ext cx="4572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3276600"/>
            <a:ext cx="129540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মেনু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ট্যাব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3124200"/>
            <a:ext cx="1676400" cy="120032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চিত্রভিত্তিক</a:t>
            </a:r>
            <a:r>
              <a:rPr lang="en-US" sz="2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কমান্ড</a:t>
            </a:r>
            <a:r>
              <a:rPr lang="en-US" sz="2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en-US" sz="2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আইকন</a:t>
            </a:r>
            <a:r>
              <a:rPr lang="en-US" sz="2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52800" y="2590800"/>
            <a:ext cx="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0800" y="3276600"/>
            <a:ext cx="1981200" cy="1015663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মেনু</a:t>
            </a:r>
            <a:r>
              <a:rPr lang="en-US" sz="2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ট্যাবের</a:t>
            </a:r>
            <a:r>
              <a:rPr lang="en-US" sz="2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আওতায়</a:t>
            </a:r>
            <a:r>
              <a:rPr lang="en-US" sz="2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2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গ্রুপ</a:t>
            </a:r>
            <a:r>
              <a:rPr lang="en-US" sz="2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ট্যাব</a:t>
            </a:r>
            <a:endParaRPr lang="en-US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239000" y="2743200"/>
            <a:ext cx="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  <p:bldP spid="10" grpId="0" animBg="1"/>
      <p:bldP spid="11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406" y="152400"/>
            <a:ext cx="8991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সেল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অবস্থান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সেলের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বিষয়বস্তু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দেখানোর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ফর্মুলা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বার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09600" y="5444935"/>
            <a:ext cx="78486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ফর্মেটিং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টুলবারের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নীচে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লম্বা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দু’টি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অংশে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বিভক্ত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বারটিকে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ফর্মুলা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বার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2" descr="C:\Users\Motiar\Desktop\Capture 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79248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MOTIAR\Motiar D. Content\Class Viii\Picture\পাঠ ২৩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2474237"/>
            <a:ext cx="7924800" cy="26896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6701" y="117901"/>
            <a:ext cx="4419600" cy="83099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স্ট্যাটাস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বার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28600" y="4926735"/>
            <a:ext cx="8534400" cy="138499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ওয়ার্কবুক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উইন্ডোর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সর্বনিম্নে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টাস্ক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বারের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উপরের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বারকে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স্ট্যা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টাস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বার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বলা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হয়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।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এতে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ডকুমেন্টের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স্ট্যাটাস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বা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অবস্থা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অন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অথবা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অফ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)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প্রদর্শিত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হয়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।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2" descr="C:\Users\Motiar\Desktop\Capture 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813" y="1143000"/>
            <a:ext cx="8154686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MOTIAR\Motiar D. Content\Class Viii\Picture\পাঠ ২৩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95800"/>
            <a:ext cx="8176809" cy="304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2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0234" y="120357"/>
            <a:ext cx="4339166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ট্যাব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194" name="Picture 2" descr="E:\MOTIAR\Motiar D. Content\Class Viii\Picture\পাঠ ২৩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807739"/>
            <a:ext cx="7924800" cy="212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52400" y="1531203"/>
            <a:ext cx="8686800" cy="830997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ওয়ার্কবুক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উইন্ডোর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নীচে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বামদিকে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শীট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ট্যাব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।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একটি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ওয়ার্কবুকে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সাধারণত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তিনটি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ওয়ার্কশীট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থাকে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।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যেমন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anose="02000600000000000000" pitchFamily="2" charset="0"/>
                <a:ea typeface="Times New Roman" pitchFamily="18" charset="0"/>
                <a:cs typeface="Kalpurush" panose="02000600000000000000" pitchFamily="2" charset="0"/>
              </a:rPr>
              <a:t> : Sheet 1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2" descr="C:\Users\Motiar\Desktop\Capture 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17" y="2723231"/>
            <a:ext cx="79248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7417" y="5807739"/>
            <a:ext cx="2245783" cy="2120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217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381000"/>
            <a:ext cx="6477000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u="sng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New File </a:t>
            </a:r>
            <a:r>
              <a:rPr lang="bn-BD" sz="4000" b="1" u="sng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তৈরী</a:t>
            </a:r>
            <a:r>
              <a:rPr lang="en-US" sz="4000" b="1" u="sng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000" b="1" u="sng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করার নিয়ম </a:t>
            </a:r>
            <a:endParaRPr lang="en-US" sz="4000" b="1" u="sng" spc="150" dirty="0" smtClean="0">
              <a:ln w="11430"/>
              <a:solidFill>
                <a:schemeClr val="accent4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09800" y="1905000"/>
            <a:ext cx="800099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44" r="8185" b="16129"/>
          <a:stretch/>
        </p:blipFill>
        <p:spPr bwMode="auto">
          <a:xfrm>
            <a:off x="2813255" y="1143000"/>
            <a:ext cx="6025945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 descr="E:\MOTIAR\Board\w 4.png"/>
          <p:cNvPicPr>
            <a:picLocks noChangeAspect="1" noChangeArrowheads="1"/>
          </p:cNvPicPr>
          <p:nvPr/>
        </p:nvPicPr>
        <p:blipFill rotWithShape="1">
          <a:blip r:embed="rId3" cstate="print"/>
          <a:srcRect r="50000"/>
          <a:stretch/>
        </p:blipFill>
        <p:spPr bwMode="auto">
          <a:xfrm>
            <a:off x="1981200" y="1143000"/>
            <a:ext cx="876299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1866900" y="1143000"/>
            <a:ext cx="552449" cy="555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60639" y="1622323"/>
            <a:ext cx="609600" cy="549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57498" y="2268446"/>
            <a:ext cx="723901" cy="1008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6737" y="5725180"/>
            <a:ext cx="1905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4. Create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490246"/>
            <a:ext cx="1447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1. Office Button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448580"/>
            <a:ext cx="1447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2. New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276600"/>
            <a:ext cx="1524000" cy="83099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3. Blank Workbook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62800" y="4648200"/>
            <a:ext cx="723901" cy="1008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62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7720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কি-বোর্ডের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ওয়ার্কশিট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খোলা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1942" y="1828800"/>
            <a:ext cx="7239000" cy="63094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5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Ctrl+n</a:t>
            </a:r>
            <a:r>
              <a:rPr lang="en-US" sz="35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5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চেপে</a:t>
            </a:r>
            <a:r>
              <a:rPr lang="en-US" sz="35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5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35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5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ওয়ার্কশিট</a:t>
            </a:r>
            <a:r>
              <a:rPr lang="en-US" sz="35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5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খোলা</a:t>
            </a:r>
            <a:r>
              <a:rPr lang="en-US" sz="35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5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5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5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051" name="Picture 3" descr="C:\Users\Motiar\Desktop\Capture 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71788"/>
            <a:ext cx="8077200" cy="3376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3400" y="2874245"/>
            <a:ext cx="1371600" cy="3261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6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0482" y="1066800"/>
            <a:ext cx="3580753" cy="838200"/>
            <a:chOff x="2667646" y="457200"/>
            <a:chExt cx="3580753" cy="838200"/>
          </a:xfrm>
        </p:grpSpPr>
        <p:sp>
          <p:nvSpPr>
            <p:cNvPr id="3" name="Flowchart: Multidocument 2"/>
            <p:cNvSpPr/>
            <p:nvPr/>
          </p:nvSpPr>
          <p:spPr>
            <a:xfrm>
              <a:off x="2667646" y="457200"/>
              <a:ext cx="3580753" cy="838200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B0F0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873897" y="457200"/>
              <a:ext cx="3300004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bn-BD" sz="4800" b="1" spc="150" dirty="0">
                  <a:ln w="11430"/>
                  <a:latin typeface="Kalpurush" pitchFamily="2" charset="0"/>
                  <a:cs typeface="Kalpurush" pitchFamily="2" charset="0"/>
                </a:rPr>
                <a:t>উপস্থাপনায়</a:t>
              </a:r>
              <a:endParaRPr lang="en-US" sz="4800" b="1" spc="150" dirty="0">
                <a:ln w="11430"/>
                <a:latin typeface="Kalpurush" pitchFamily="2" charset="0"/>
                <a:cs typeface="Kalpurush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38636" y="2255103"/>
            <a:ext cx="5334000" cy="9387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সোহেল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রানা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4231" y="3048000"/>
            <a:ext cx="7611569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সহকারী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শিক্ষক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itchFamily="2" charset="0"/>
              <a:cs typeface="Kalpurush" pitchFamily="2" charset="0"/>
            </a:endParaRPr>
          </a:p>
          <a:p>
            <a:pPr>
              <a:lnSpc>
                <a:spcPts val="4400"/>
              </a:lnSpc>
            </a:pP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আইসড়া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উচ্চ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বিদ্যালয়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,</a:t>
            </a:r>
          </a:p>
          <a:p>
            <a:pPr>
              <a:lnSpc>
                <a:spcPts val="4400"/>
              </a:lnSpc>
            </a:pP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আইসড়া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,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বাসাইল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,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টাঙ্গাইল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।</a:t>
            </a:r>
          </a:p>
          <a:p>
            <a:pPr>
              <a:lnSpc>
                <a:spcPts val="4400"/>
              </a:lnSpc>
            </a:pP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মোবাইলঃ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 ০১৭২৪-৩১৩২১৩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9611" y="1003309"/>
            <a:ext cx="1747139" cy="2187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227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381000"/>
            <a:ext cx="39624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124200"/>
            <a:ext cx="8001000" cy="1938992"/>
          </a:xfrm>
          <a:prstGeom prst="rect">
            <a:avLst/>
          </a:prstGeom>
          <a:solidFill>
            <a:srgbClr val="FFFFCC"/>
          </a:solidFill>
          <a:ln w="57150">
            <a:solidFill>
              <a:srgbClr val="6699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দৈনন্দিন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জীবনে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হিসাব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নিকাশের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ক্ষেত্রে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কীভাবে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এমএস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এক্সেল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bn-BD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 descr="E:\MOTIAR\D,contennt Picture 2\hom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543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2"/>
          <p:cNvSpPr txBox="1">
            <a:spLocks/>
          </p:cNvSpPr>
          <p:nvPr/>
        </p:nvSpPr>
        <p:spPr>
          <a:xfrm>
            <a:off x="291152" y="951772"/>
            <a:ext cx="8534400" cy="474957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4400" b="1" i="0" u="sng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পাঠ </a:t>
            </a:r>
            <a:r>
              <a:rPr lang="bn-BD" sz="4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kumimoji="0" lang="bn-BD" sz="4400" b="1" i="0" u="sng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শ্রে</a:t>
            </a:r>
            <a:r>
              <a:rPr lang="en-US" sz="4800" b="1" dirty="0" err="1" smtClean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ণি</a:t>
            </a:r>
            <a:r>
              <a:rPr lang="en-US" sz="4800" b="1" dirty="0" smtClean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4800" b="1" dirty="0" err="1" smtClean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অষ্টম</a:t>
            </a:r>
            <a:endParaRPr kumimoji="0" lang="bn-BD" sz="4800" b="1" i="0" u="none" strike="noStrike" kern="1200" cap="none" spc="0" normalizeH="0" baseline="0" noProof="0" dirty="0" smtClean="0">
              <a:ln/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kumimoji="0" lang="en-US" sz="48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kumimoji="0" lang="bn-BD" sz="48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noProof="0" dirty="0" err="1" smtClean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4800" b="1" noProof="0" dirty="0" smtClean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800" b="1" noProof="0" dirty="0" err="1" smtClean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sz="4800" b="1" noProof="0" dirty="0" smtClean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noProof="0" dirty="0" err="1" smtClean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endParaRPr lang="en-US" sz="4800" b="1" noProof="0" dirty="0" smtClean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kumimoji="0" lang="en-US" sz="48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4800" b="1" dirty="0" err="1" smtClean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চতুর্থ</a:t>
            </a:r>
            <a:r>
              <a:rPr lang="en-US" sz="4800" b="1" dirty="0" smtClean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en-US" sz="4800" b="1" dirty="0" err="1" smtClean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স্প্রেডশিটের</a:t>
            </a:r>
            <a:r>
              <a:rPr lang="en-US" sz="4800" b="1" dirty="0" smtClean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4800" b="1" dirty="0" smtClean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 err="1" smtClean="0">
                <a:ln/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kumimoji="0" lang="en-US" sz="4800" b="1" i="0" u="none" strike="noStrike" kern="1200" cap="none" spc="0" normalizeH="0" noProof="0" dirty="0" smtClean="0">
                <a:ln/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- ২৩</a:t>
            </a:r>
          </a:p>
        </p:txBody>
      </p:sp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609600"/>
            <a:ext cx="5867400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দুটো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চিন্তা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endParaRPr lang="en-US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876800"/>
            <a:ext cx="8305800" cy="10772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কাজগুলো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কম্পিউটারের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প্রোগ্রামের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050" name="Picture 2" descr="E:\MOTIAR\Motiar D. Content\Class Viii\Picture\পাঠ ২৩\counting_math_animation_c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447800"/>
            <a:ext cx="4906163" cy="3372987"/>
          </a:xfrm>
          <a:prstGeom prst="rect">
            <a:avLst/>
          </a:prstGeom>
          <a:noFill/>
        </p:spPr>
      </p:pic>
      <p:pic>
        <p:nvPicPr>
          <p:cNvPr id="2051" name="Picture 3" descr="E:\MOTIAR\Motiar D. Content\Class Viii\Picture\পাঠ ২৩\m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1524000"/>
            <a:ext cx="3276600" cy="2819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33600" y="4953744"/>
            <a:ext cx="4495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Ms</a:t>
            </a:r>
            <a:r>
              <a:rPr lang="en-US" sz="5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-Excel</a:t>
            </a:r>
            <a:endParaRPr lang="en-US" sz="5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8743030">
            <a:off x="257807" y="1107576"/>
            <a:ext cx="2967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ln>
                  <a:solidFill>
                    <a:srgbClr val="00B05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bn-BD" sz="2800" b="1" u="sng" dirty="0" smtClean="0">
                <a:ln>
                  <a:solidFill>
                    <a:srgbClr val="00B05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জকের পাঠের বিষয়-</a:t>
            </a:r>
            <a:endParaRPr lang="en-US" sz="2800" b="1" u="sng" dirty="0">
              <a:ln>
                <a:solidFill>
                  <a:srgbClr val="00B050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1543050" y="228600"/>
            <a:ext cx="7372350" cy="3771900"/>
          </a:xfrm>
          <a:prstGeom prst="leftRightArrow">
            <a:avLst>
              <a:gd name="adj1" fmla="val 44697"/>
              <a:gd name="adj2" fmla="val 50000"/>
            </a:avLst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মাইক্রোসফট</a:t>
            </a:r>
            <a:r>
              <a:rPr lang="en-US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এক্সেল</a:t>
            </a:r>
            <a:r>
              <a:rPr lang="en-US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6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074" name="Picture 2" descr="E:\MOTIAR\Motiar D. Content\Class Viii\Picture\পাঠ ২৩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971800"/>
            <a:ext cx="3962400" cy="3309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1524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2800" b="1" u="sng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…</a:t>
            </a:r>
            <a:r>
              <a:rPr lang="bn-BD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646402"/>
            <a:ext cx="8534400" cy="34163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এমএস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এক্সেল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ওপেন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;</a:t>
            </a:r>
            <a:endParaRPr lang="en-US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এমএস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এক্সেল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উইণ্ডোর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দিতে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;</a:t>
            </a:r>
            <a:endParaRPr lang="en-US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ধাপ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Ms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E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xcel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প্রোগ্রামে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endParaRPr lang="bn-IN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ওয়ার্কসিট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খুলতে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5897" y="203366"/>
            <a:ext cx="5867400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এক্সেল</a:t>
            </a:r>
            <a:r>
              <a:rPr lang="en-US" sz="5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খোলার</a:t>
            </a:r>
            <a:r>
              <a:rPr lang="en-US" sz="5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পদ্ধতি</a:t>
            </a:r>
            <a:endParaRPr lang="en-US" sz="5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905000" y="5486400"/>
            <a:ext cx="1905000" cy="1295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All Programs</a:t>
            </a:r>
            <a:r>
              <a:rPr lang="en-US" sz="1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1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962400" y="5562600"/>
            <a:ext cx="1676400" cy="1143000"/>
          </a:xfrm>
          <a:prstGeom prst="rightArrow">
            <a:avLst/>
          </a:prstGeom>
          <a:solidFill>
            <a:srgbClr val="FF33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MS Office 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715000" y="5486400"/>
            <a:ext cx="1752600" cy="1295400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MS Excel</a:t>
            </a:r>
            <a:r>
              <a:rPr lang="en-US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76200" y="5486400"/>
            <a:ext cx="1752600" cy="1295400"/>
          </a:xfrm>
          <a:prstGeom prst="rightArrow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Start Button </a:t>
            </a:r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199"/>
            <a:ext cx="8382000" cy="3733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Oval 29"/>
          <p:cNvSpPr/>
          <p:nvPr/>
        </p:nvSpPr>
        <p:spPr>
          <a:xfrm>
            <a:off x="7543800" y="5562600"/>
            <a:ext cx="1371600" cy="1066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Click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52400" y="4953000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04800" y="4572000"/>
            <a:ext cx="1676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895600" y="3810000"/>
            <a:ext cx="1676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715000" y="3429000"/>
            <a:ext cx="2438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63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MOTIAR\Motiar D. Content\Class Viii\Picture\পাঠ ২৩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066800"/>
            <a:ext cx="36576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28899" y="152400"/>
            <a:ext cx="2667002" cy="7694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অথবা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971871"/>
            <a:ext cx="8153400" cy="120032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কম্পিউটারের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ডেস্কটপে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স্প্রেডসিট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প্রোগ্রামের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আইকনে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ডাবল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2400300" y="3162300"/>
            <a:ext cx="25908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590800" y="1600200"/>
            <a:ext cx="1371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5648980"/>
            <a:ext cx="7086600" cy="52322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স্প্রেডসিটে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অসংখ্য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ছোট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ছোট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ঘর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মিলে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ওয়ার্কসিট</a:t>
            </a:r>
            <a:endParaRPr lang="en-US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228481"/>
            <a:ext cx="2057400" cy="707886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ওয়ার্কশীট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 descr="C:\Users\Motiar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980" y="1219200"/>
            <a:ext cx="823582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374</Words>
  <Application>Microsoft Office PowerPoint</Application>
  <PresentationFormat>On-screen Show (4:3)</PresentationFormat>
  <Paragraphs>70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Motiar</dc:creator>
  <cp:lastModifiedBy>SOHEL</cp:lastModifiedBy>
  <cp:revision>140</cp:revision>
  <dcterms:created xsi:type="dcterms:W3CDTF">2015-04-18T13:17:50Z</dcterms:created>
  <dcterms:modified xsi:type="dcterms:W3CDTF">2020-07-18T01:34:50Z</dcterms:modified>
</cp:coreProperties>
</file>