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6" r:id="rId2"/>
  </p:sldMasterIdLst>
  <p:notesMasterIdLst>
    <p:notesMasterId r:id="rId21"/>
  </p:notesMasterIdLst>
  <p:sldIdLst>
    <p:sldId id="256" r:id="rId3"/>
    <p:sldId id="280" r:id="rId4"/>
    <p:sldId id="258" r:id="rId5"/>
    <p:sldId id="259" r:id="rId6"/>
    <p:sldId id="277" r:id="rId7"/>
    <p:sldId id="278" r:id="rId8"/>
    <p:sldId id="281" r:id="rId9"/>
    <p:sldId id="260" r:id="rId10"/>
    <p:sldId id="261" r:id="rId11"/>
    <p:sldId id="263" r:id="rId12"/>
    <p:sldId id="265" r:id="rId13"/>
    <p:sldId id="279" r:id="rId14"/>
    <p:sldId id="266" r:id="rId15"/>
    <p:sldId id="269" r:id="rId16"/>
    <p:sldId id="272" r:id="rId17"/>
    <p:sldId id="273" r:id="rId18"/>
    <p:sldId id="275" r:id="rId19"/>
    <p:sldId id="276" r:id="rId20"/>
  </p:sldIdLst>
  <p:sldSz cx="10287000" cy="6858000" type="35mm"/>
  <p:notesSz cx="6858000" cy="9144000"/>
  <p:defaultTextStyle>
    <a:defPPr>
      <a:defRPr lang="en-US"/>
    </a:defPPr>
    <a:lvl1pPr marL="0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4796"/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20" y="-25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5"/>
            <a:ext cx="771525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40"/>
            <a:ext cx="771525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96" indent="0" algn="ctr">
              <a:buNone/>
              <a:defRPr sz="2100"/>
            </a:lvl2pPr>
            <a:lvl3pPr marL="914395" indent="0" algn="ctr">
              <a:buNone/>
              <a:defRPr sz="1900"/>
            </a:lvl3pPr>
            <a:lvl4pPr marL="1371591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5" indent="0" algn="ctr">
              <a:buNone/>
              <a:defRPr sz="1600"/>
            </a:lvl6pPr>
            <a:lvl7pPr marL="2743182" indent="0" algn="ctr">
              <a:buNone/>
              <a:defRPr sz="1600"/>
            </a:lvl7pPr>
            <a:lvl8pPr marL="3200380" indent="0" algn="ctr">
              <a:buNone/>
              <a:defRPr sz="1600"/>
            </a:lvl8pPr>
            <a:lvl9pPr marL="36575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3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3"/>
            <a:ext cx="2218134" cy="58118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65123"/>
            <a:ext cx="6525816" cy="58118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8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304" y="685800"/>
            <a:ext cx="6750844" cy="2971800"/>
          </a:xfrm>
        </p:spPr>
        <p:txBody>
          <a:bodyPr anchor="b">
            <a:normAutofit/>
          </a:bodyPr>
          <a:lstStyle>
            <a:lvl1pPr algn="l">
              <a:defRPr sz="49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304" y="3843870"/>
            <a:ext cx="5400675" cy="194733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942385" y="8468"/>
            <a:ext cx="321468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53770" y="91546"/>
            <a:ext cx="5130553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05227" y="228600"/>
            <a:ext cx="4179094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89614" y="32284"/>
            <a:ext cx="4094709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619580" y="609600"/>
            <a:ext cx="3664742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2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04" y="2006606"/>
            <a:ext cx="7200902" cy="2281598"/>
          </a:xfrm>
        </p:spPr>
        <p:txBody>
          <a:bodyPr anchor="b">
            <a:normAutofit/>
          </a:bodyPr>
          <a:lstStyle>
            <a:lvl1pPr algn="l">
              <a:defRPr sz="3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305" y="4495804"/>
            <a:ext cx="7200900" cy="1498598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5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305" y="685800"/>
            <a:ext cx="4166146" cy="361527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685805"/>
            <a:ext cx="4163466" cy="36152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193" y="685805"/>
            <a:ext cx="3923258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96" indent="0">
              <a:buNone/>
              <a:defRPr sz="2100" b="1"/>
            </a:lvl2pPr>
            <a:lvl3pPr marL="914395" indent="0">
              <a:buNone/>
              <a:defRPr sz="19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305" y="1270530"/>
            <a:ext cx="4166146" cy="303054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213" y="685805"/>
            <a:ext cx="3936206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96" indent="0">
              <a:buNone/>
              <a:defRPr sz="2100" b="1"/>
            </a:lvl2pPr>
            <a:lvl3pPr marL="914395" indent="0">
              <a:buNone/>
              <a:defRPr sz="19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9273" y="1262063"/>
            <a:ext cx="4159002" cy="303054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7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7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979" y="685800"/>
            <a:ext cx="3086100" cy="1371600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04" y="685804"/>
            <a:ext cx="5014914" cy="530859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7979" y="2209800"/>
            <a:ext cx="3086100" cy="209127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96" indent="0">
              <a:buNone/>
              <a:defRPr sz="1200"/>
            </a:lvl2pPr>
            <a:lvl3pPr marL="914395" indent="0">
              <a:buNone/>
              <a:defRPr sz="900"/>
            </a:lvl3pPr>
            <a:lvl4pPr marL="1371591" indent="0">
              <a:buNone/>
              <a:defRPr sz="900"/>
            </a:lvl4pPr>
            <a:lvl5pPr marL="1828789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80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34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73" y="1447800"/>
            <a:ext cx="5079206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4479" y="914400"/>
            <a:ext cx="276832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6" indent="0">
              <a:buNone/>
              <a:defRPr sz="1600"/>
            </a:lvl2pPr>
            <a:lvl3pPr marL="914395" indent="0">
              <a:buNone/>
              <a:defRPr sz="1600"/>
            </a:lvl3pPr>
            <a:lvl4pPr marL="1371591" indent="0">
              <a:buNone/>
              <a:defRPr sz="1600"/>
            </a:lvl4pPr>
            <a:lvl5pPr marL="1828789" indent="0">
              <a:buNone/>
              <a:defRPr sz="1600"/>
            </a:lvl5pPr>
            <a:lvl6pPr marL="2285985" indent="0">
              <a:buNone/>
              <a:defRPr sz="1600"/>
            </a:lvl6pPr>
            <a:lvl7pPr marL="2743182" indent="0">
              <a:buNone/>
              <a:defRPr sz="1600"/>
            </a:lvl7pPr>
            <a:lvl8pPr marL="3200380" indent="0">
              <a:buNone/>
              <a:defRPr sz="1600"/>
            </a:lvl8pPr>
            <a:lvl9pPr marL="3657576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4874" y="2777075"/>
            <a:ext cx="5080546" cy="2048933"/>
          </a:xfrm>
        </p:spPr>
        <p:txBody>
          <a:bodyPr anchor="t">
            <a:normAutofit/>
          </a:bodyPr>
          <a:lstStyle>
            <a:lvl1pPr marL="0" indent="0">
              <a:buNone/>
              <a:defRPr sz="1900"/>
            </a:lvl1pPr>
            <a:lvl2pPr marL="457196" indent="0">
              <a:buNone/>
              <a:defRPr sz="1200"/>
            </a:lvl2pPr>
            <a:lvl3pPr marL="914395" indent="0">
              <a:buNone/>
              <a:defRPr sz="900"/>
            </a:lvl3pPr>
            <a:lvl4pPr marL="1371591" indent="0">
              <a:buNone/>
              <a:defRPr sz="900"/>
            </a:lvl4pPr>
            <a:lvl5pPr marL="1828789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80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8644" y="533400"/>
            <a:ext cx="9128373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6" indent="0">
              <a:buNone/>
              <a:defRPr sz="1600"/>
            </a:lvl2pPr>
            <a:lvl3pPr marL="914395" indent="0">
              <a:buNone/>
              <a:defRPr sz="1600"/>
            </a:lvl3pPr>
            <a:lvl4pPr marL="1371591" indent="0">
              <a:buNone/>
              <a:defRPr sz="1600"/>
            </a:lvl4pPr>
            <a:lvl5pPr marL="1828789" indent="0">
              <a:buNone/>
              <a:defRPr sz="1600"/>
            </a:lvl5pPr>
            <a:lvl6pPr marL="2285985" indent="0">
              <a:buNone/>
              <a:defRPr sz="1600"/>
            </a:lvl6pPr>
            <a:lvl7pPr marL="2743182" indent="0">
              <a:buNone/>
              <a:defRPr sz="1600"/>
            </a:lvl7pPr>
            <a:lvl8pPr marL="3200380" indent="0">
              <a:buNone/>
              <a:defRPr sz="1600"/>
            </a:lvl8pPr>
            <a:lvl9pPr marL="3657576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71527" y="3843870"/>
            <a:ext cx="700667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96" indent="0">
              <a:buFontTx/>
              <a:buNone/>
              <a:defRPr/>
            </a:lvl2pPr>
            <a:lvl3pPr marL="914395" indent="0">
              <a:buFontTx/>
              <a:buNone/>
              <a:defRPr/>
            </a:lvl3pPr>
            <a:lvl4pPr marL="1371591" indent="0">
              <a:buFontTx/>
              <a:buNone/>
              <a:defRPr/>
            </a:lvl4pPr>
            <a:lvl5pPr marL="182878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05" y="685800"/>
            <a:ext cx="8486775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305" y="4114804"/>
            <a:ext cx="7202240" cy="1879598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5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66" y="685800"/>
            <a:ext cx="7715252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0241" y="3429000"/>
            <a:ext cx="72009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96" indent="0">
              <a:buFontTx/>
              <a:buNone/>
              <a:defRPr/>
            </a:lvl2pPr>
            <a:lvl3pPr marL="914395" indent="0">
              <a:buFontTx/>
              <a:buNone/>
              <a:defRPr/>
            </a:lvl3pPr>
            <a:lvl4pPr marL="1371591" indent="0">
              <a:buFontTx/>
              <a:buNone/>
              <a:defRPr/>
            </a:lvl4pPr>
            <a:lvl5pPr marL="182878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305" y="4301074"/>
            <a:ext cx="7200900" cy="1684868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8716" y="812221"/>
            <a:ext cx="514350" cy="584775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/>
          <a:p>
            <a:pPr lvl="0"/>
            <a:r>
              <a:rPr lang="en-US" sz="8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78316" y="2768604"/>
            <a:ext cx="514350" cy="584775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/>
          <a:p>
            <a:pPr lvl="0" algn="r"/>
            <a:r>
              <a:rPr lang="en-US" sz="81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109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04" y="3429000"/>
            <a:ext cx="72009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304" y="5132978"/>
            <a:ext cx="720224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4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67" y="685800"/>
            <a:ext cx="771525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304" y="3928539"/>
            <a:ext cx="7200902" cy="1049865"/>
          </a:xfrm>
        </p:spPr>
        <p:txBody>
          <a:bodyPr vert="horz" lIns="91439" tIns="45720" rIns="91439" bIns="45720" rtlCol="0" anchor="b">
            <a:normAutofit/>
          </a:bodyPr>
          <a:lstStyle>
            <a:lvl1pPr>
              <a:buNone/>
              <a:defRPr lang="en-US" sz="23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304" y="4978407"/>
            <a:ext cx="7200902" cy="1016003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5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8716" y="812221"/>
            <a:ext cx="514350" cy="584775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/>
          <a:p>
            <a:pPr lvl="0"/>
            <a:r>
              <a:rPr lang="en-US" sz="8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8316" y="2768604"/>
            <a:ext cx="514350" cy="584775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/>
          <a:p>
            <a:pPr lvl="0" algn="r"/>
            <a:r>
              <a:rPr lang="en-US" sz="81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670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305" y="685800"/>
            <a:ext cx="8486775" cy="2743200"/>
          </a:xfrm>
        </p:spPr>
        <p:txBody>
          <a:bodyPr vert="horz" lIns="91439" tIns="45720" rIns="91439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304" y="3928538"/>
            <a:ext cx="7200900" cy="838200"/>
          </a:xfrm>
        </p:spPr>
        <p:txBody>
          <a:bodyPr vert="horz" lIns="91439" tIns="45720" rIns="91439" bIns="45720" rtlCol="0" anchor="b">
            <a:normAutofit/>
          </a:bodyPr>
          <a:lstStyle>
            <a:lvl1pPr>
              <a:buNone/>
              <a:defRPr lang="en-US" sz="23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304" y="4766734"/>
            <a:ext cx="7200902" cy="1227668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57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6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148" y="685800"/>
            <a:ext cx="1735931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685804"/>
            <a:ext cx="6600825" cy="530859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3" y="1709741"/>
            <a:ext cx="8872538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3" y="4589464"/>
            <a:ext cx="8872538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0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7"/>
            <a:ext cx="4371975" cy="4351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7"/>
            <a:ext cx="4371975" cy="43513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3"/>
            <a:ext cx="8872538" cy="1325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1" y="1681166"/>
            <a:ext cx="4351883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6" indent="0">
              <a:buNone/>
              <a:defRPr sz="2100" b="1"/>
            </a:lvl2pPr>
            <a:lvl3pPr marL="914395" indent="0">
              <a:buNone/>
              <a:defRPr sz="19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1" y="2505076"/>
            <a:ext cx="4351883" cy="36845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5" y="1681166"/>
            <a:ext cx="4373315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6" indent="0">
              <a:buNone/>
              <a:defRPr sz="2100" b="1"/>
            </a:lvl2pPr>
            <a:lvl3pPr marL="914395" indent="0">
              <a:buNone/>
              <a:defRPr sz="1900" b="1"/>
            </a:lvl3pPr>
            <a:lvl4pPr marL="1371591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5" indent="0">
              <a:buNone/>
              <a:defRPr sz="1600" b="1"/>
            </a:lvl6pPr>
            <a:lvl7pPr marL="2743182" indent="0">
              <a:buNone/>
              <a:defRPr sz="1600" b="1"/>
            </a:lvl7pPr>
            <a:lvl8pPr marL="3200380" indent="0">
              <a:buNone/>
              <a:defRPr sz="1600" b="1"/>
            </a:lvl8pPr>
            <a:lvl9pPr marL="365757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5" y="2505076"/>
            <a:ext cx="4373315" cy="36845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31"/>
            <a:ext cx="5207794" cy="48736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5" indent="0">
              <a:buNone/>
              <a:defRPr sz="1200"/>
            </a:lvl3pPr>
            <a:lvl4pPr marL="1371591" indent="0">
              <a:buNone/>
              <a:defRPr sz="900"/>
            </a:lvl4pPr>
            <a:lvl5pPr marL="1828789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80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1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315" y="987431"/>
            <a:ext cx="5207794" cy="4873628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5" indent="0">
              <a:buNone/>
              <a:defRPr sz="2300"/>
            </a:lvl3pPr>
            <a:lvl4pPr marL="1371591" indent="0">
              <a:buNone/>
              <a:defRPr sz="2100"/>
            </a:lvl4pPr>
            <a:lvl5pPr marL="1828789" indent="0">
              <a:buNone/>
              <a:defRPr sz="2100"/>
            </a:lvl5pPr>
            <a:lvl6pPr marL="2285985" indent="0">
              <a:buNone/>
              <a:defRPr sz="2100"/>
            </a:lvl6pPr>
            <a:lvl7pPr marL="2743182" indent="0">
              <a:buNone/>
              <a:defRPr sz="2100"/>
            </a:lvl7pPr>
            <a:lvl8pPr marL="3200380" indent="0">
              <a:buNone/>
              <a:defRPr sz="2100"/>
            </a:lvl8pPr>
            <a:lvl9pPr marL="3657576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5" indent="0">
              <a:buNone/>
              <a:defRPr sz="1200"/>
            </a:lvl3pPr>
            <a:lvl4pPr marL="1371591" indent="0">
              <a:buNone/>
              <a:defRPr sz="900"/>
            </a:lvl4pPr>
            <a:lvl5pPr marL="1828789" indent="0">
              <a:buNone/>
              <a:defRPr sz="900"/>
            </a:lvl5pPr>
            <a:lvl6pPr marL="2285985" indent="0">
              <a:buNone/>
              <a:defRPr sz="900"/>
            </a:lvl6pPr>
            <a:lvl7pPr marL="2743182" indent="0">
              <a:buNone/>
              <a:defRPr sz="900"/>
            </a:lvl7pPr>
            <a:lvl8pPr marL="3200380" indent="0">
              <a:buNone/>
              <a:defRPr sz="900"/>
            </a:lvl8pPr>
            <a:lvl9pPr marL="365757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3"/>
            <a:ext cx="8872538" cy="1325565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7"/>
            <a:ext cx="8872538" cy="4351335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60"/>
            <a:ext cx="2314575" cy="36512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60"/>
            <a:ext cx="3471863" cy="36512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60"/>
            <a:ext cx="2314575" cy="365123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9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2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4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914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68380" y="2963336"/>
            <a:ext cx="2515943" cy="3208868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304" y="4487334"/>
            <a:ext cx="7200900" cy="1507065"/>
          </a:xfrm>
          <a:prstGeom prst="rect">
            <a:avLst/>
          </a:prstGeom>
          <a:effectLst/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304" y="685800"/>
            <a:ext cx="7200900" cy="361527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56848" y="6172205"/>
            <a:ext cx="1350169" cy="365123"/>
          </a:xfrm>
          <a:prstGeom prst="rect">
            <a:avLst/>
          </a:prstGeom>
        </p:spPr>
        <p:txBody>
          <a:bodyPr vert="horz" lIns="91439" tIns="45720" rIns="91439" bIns="45720" rtlCol="0" anchor="t"/>
          <a:lstStyle>
            <a:lvl1pPr algn="r">
              <a:defRPr sz="9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95855-0F3E-4DC9-868C-67799B006E94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304" y="6172205"/>
            <a:ext cx="6365081" cy="365123"/>
          </a:xfrm>
          <a:prstGeom prst="rect">
            <a:avLst/>
          </a:prstGeom>
        </p:spPr>
        <p:txBody>
          <a:bodyPr vert="horz" lIns="91439" tIns="45720" rIns="91439" bIns="45720" rtlCol="0" anchor="t"/>
          <a:lstStyle>
            <a:lvl1pPr algn="l">
              <a:defRPr sz="9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3951" y="5578482"/>
            <a:ext cx="963769" cy="669923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AD792E-CDFD-458F-9605-F54243C5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1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196" rtl="0" eaLnBrk="1" latinLnBrk="0" hangingPunct="1">
        <a:spcBef>
          <a:spcPct val="0"/>
        </a:spcBef>
        <a:buNone/>
        <a:defRPr sz="3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8" indent="-28574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44" indent="-28574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43" indent="-28574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41" indent="-17144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37" indent="-17144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83" indent="-22859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82" indent="-22859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78" indent="-22859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74" indent="-228598" algn="l" defTabSz="457196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1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5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2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0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6" algn="l" defTabSz="4571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" y="571628"/>
            <a:ext cx="8679656" cy="615342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388033" y="1162842"/>
            <a:ext cx="7009446" cy="3662541"/>
          </a:xfrm>
          <a:prstGeom prst="rect">
            <a:avLst/>
          </a:prstGeom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bn-BD" sz="1160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1600" dirty="0"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7800" dirty="0"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427" y="158281"/>
            <a:ext cx="9653155" cy="1617821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9" tIns="45720" rIns="91439" bIns="45720" rtlCol="0">
            <a:spAutoFit/>
          </a:bodyPr>
          <a:lstStyle/>
          <a:p>
            <a:pPr marL="685797" indent="-685797">
              <a:buFont typeface="Wingdings" panose="05000000000000000000" pitchFamily="2" charset="2"/>
              <a:buChar char="q"/>
            </a:pPr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 কাকে </a:t>
            </a:r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" y="2624053"/>
            <a:ext cx="9798368" cy="34903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9" tIns="45720" rIns="91439" bIns="45720" rtlCol="0">
            <a:spAutoFit/>
          </a:bodyPr>
          <a:lstStyle/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 অর্থ-একত্ববাদ, প্রার্থনা।</a:t>
            </a:r>
          </a:p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আল্লাহকে এক ও অদ্বিতীয় সত্তা হিসাবে বিশ্বাস করাকে তাওহিদ বলে।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553" y="92337"/>
            <a:ext cx="488632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দুইটি দেখ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95" y="1278582"/>
            <a:ext cx="6596537" cy="4317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2657" y="5693874"/>
            <a:ext cx="3074411" cy="907941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bn-BD" sz="5300" dirty="0"/>
              <a:t>পৃথিবী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31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09" y="396618"/>
            <a:ext cx="7514053" cy="4965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8981" y="5715695"/>
            <a:ext cx="347511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bn-BD" sz="4400" dirty="0"/>
              <a:t>মেঘের গর্জন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10" y="115753"/>
            <a:ext cx="10017770" cy="112371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11970"/>
            <a:ext cx="10121680" cy="316682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মালিক আল্লাহ। তাঁর ইশারাই সব কিছু চলে।</a:t>
            </a:r>
          </a:p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 থেকে বৃষ্টি আল্লাহর হুকুমে হয়।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445" y="94174"/>
            <a:ext cx="10029825" cy="214526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9" tIns="45720" rIns="91439" bIns="45720" rtlCol="0">
            <a:spAutoFit/>
          </a:bodyPr>
          <a:lstStyle/>
          <a:p>
            <a:pPr marL="914395" indent="-914395">
              <a:buFont typeface="Wingdings" panose="05000000000000000000" pitchFamily="2" charset="2"/>
              <a:buChar char="v"/>
            </a:pPr>
            <a:r>
              <a:rPr lang="bn-BD" sz="6000" dirty="0">
                <a:solidFill>
                  <a:schemeClr val="tx1"/>
                </a:solidFill>
              </a:rPr>
              <a:t>তাওহিদের বিশ্বাস থেকে আমরা কি কি শিক্ষা নিতে পারি?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95" y="2364145"/>
            <a:ext cx="9333106" cy="32104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জান্নাতে যাওয়ার পথ সুগম হয় </a:t>
            </a:r>
          </a:p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মাধ্যমে ধর্য্যের শিক্ষা নেওয়া যায়।</a:t>
            </a:r>
          </a:p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জাহান্নাম থেকে মুক্তির উপাই জানতে পারি।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226" y="1"/>
            <a:ext cx="4653262" cy="1710065"/>
          </a:xfrm>
          <a:prstGeom prst="cloudCallou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bn-BD" sz="6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7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29" y="1686642"/>
            <a:ext cx="8727877" cy="2231559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marL="857245" indent="-857245">
              <a:buFont typeface="Wingdings" panose="05000000000000000000" pitchFamily="2" charset="2"/>
              <a:buChar char="v"/>
            </a:pPr>
            <a:r>
              <a:rPr lang="bn-BD" sz="6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 অর্থ কি?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" y="3478264"/>
            <a:ext cx="9759971" cy="286285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r>
              <a:rPr lang="bn-BD" sz="6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ক.এক </a:t>
            </a:r>
            <a:r>
              <a:rPr lang="en-US" sz="6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6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খ.একত্ববাদ</a:t>
            </a:r>
            <a:r>
              <a:rPr lang="en-US" sz="6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গ.একক </a:t>
            </a:r>
            <a:r>
              <a:rPr lang="en-US" sz="6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6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67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অদ্বিতীয়</a:t>
            </a:r>
            <a:endParaRPr lang="en-US" sz="67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8169" y="3985509"/>
            <a:ext cx="721751" cy="846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r>
              <a:rPr lang="en-US" sz="49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BD" sz="49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768" y="9248"/>
            <a:ext cx="9703135" cy="983873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9" tIns="45720" rIns="91439" bIns="45720" rtlCol="0">
            <a:spAutoFit/>
          </a:bodyPr>
          <a:lstStyle/>
          <a:p>
            <a:pPr marL="857245" indent="-857245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বিশ্বাসের মুর্ত প্রতিক কে?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8709" y="1645603"/>
            <a:ext cx="7630462" cy="466510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r>
              <a:rPr lang="bn-BD" sz="6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ইসমাইল   </a:t>
            </a:r>
          </a:p>
          <a:p>
            <a:r>
              <a:rPr lang="bn-BD" sz="6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ইব্রাহিম</a:t>
            </a:r>
          </a:p>
          <a:p>
            <a:r>
              <a:rPr lang="bn-BD" sz="6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দাউদ</a:t>
            </a:r>
          </a:p>
          <a:p>
            <a:r>
              <a:rPr lang="bn-BD" sz="6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ইসাহাক</a:t>
            </a:r>
            <a:endParaRPr lang="en-US" sz="6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6260" y="3006090"/>
                <a:ext cx="735360" cy="81996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lIns="91439" tIns="45720" rIns="91439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1" y="3006090"/>
                <a:ext cx="871538" cy="8199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33" y="128952"/>
            <a:ext cx="9271458" cy="124289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6700" dirty="0" err="1" smtClean="0"/>
              <a:t>বাড়ির</a:t>
            </a:r>
            <a:r>
              <a:rPr lang="en-US" sz="6700" dirty="0" smtClean="0"/>
              <a:t> </a:t>
            </a:r>
            <a:r>
              <a:rPr lang="en-US" sz="6700" dirty="0" err="1" smtClean="0"/>
              <a:t>কাজ</a:t>
            </a:r>
            <a:endParaRPr lang="en-US" sz="6700" dirty="0"/>
          </a:p>
        </p:txBody>
      </p:sp>
      <p:sp>
        <p:nvSpPr>
          <p:cNvPr id="3" name="TextBox 2"/>
          <p:cNvSpPr txBox="1"/>
          <p:nvPr/>
        </p:nvSpPr>
        <p:spPr>
          <a:xfrm>
            <a:off x="225832" y="2302887"/>
            <a:ext cx="9701123" cy="110424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9" tIns="45720" rIns="91439" bIns="45720" rtlCol="0">
            <a:spAutoFit/>
          </a:bodyPr>
          <a:lstStyle/>
          <a:p>
            <a:pPr marL="685797" indent="-685797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47" y="231702"/>
            <a:ext cx="7805260" cy="6291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25944" y="1433945"/>
            <a:ext cx="6060756" cy="4339650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1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370" y="76200"/>
            <a:ext cx="10134907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171009" y="304800"/>
            <a:ext cx="2314575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9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3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1928" y="3164311"/>
            <a:ext cx="4791574" cy="2508379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sz="39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আহমাদ</a:t>
            </a:r>
            <a:endParaRPr lang="bn-BD" sz="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শিক্ষক 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গোপালনগর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বি.এ.বি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ব্রাহ্মণপাড়া</a:t>
            </a:r>
            <a:r>
              <a:rPr lang="en-US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756-732380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arashid_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1990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yahoo</a:t>
            </a:r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.com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7176" y="1095592"/>
            <a:ext cx="4919554" cy="5498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28296" y="1285373"/>
            <a:ext cx="0" cy="523369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57854" y="1110922"/>
            <a:ext cx="4286248" cy="5498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450117" y="1285373"/>
            <a:ext cx="0" cy="523369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" descr="D:\G. B.A.B High School\Rashid 5 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143000"/>
            <a:ext cx="2143125" cy="1905000"/>
          </a:xfrm>
          <a:prstGeom prst="rect">
            <a:avLst/>
          </a:prstGeom>
          <a:noFill/>
        </p:spPr>
      </p:pic>
      <p:pic>
        <p:nvPicPr>
          <p:cNvPr id="1026" name="Picture 2" descr="D:\G. B.A.B High School\Powerpoint MMC\Book Picture\6 Is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110916"/>
            <a:ext cx="4106281" cy="47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643688" y="5943600"/>
            <a:ext cx="2314575" cy="6096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50 </a:t>
            </a:r>
            <a:r>
              <a:rPr lang="en-US" sz="2800" b="1" dirty="0" err="1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b="1" dirty="0">
                <a:ln w="11430">
                  <a:noFill/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5300" b="1" dirty="0">
              <a:ln w="11430">
                <a:noFill/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 animBg="1"/>
      <p:bldP spid="2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3094" y="179254"/>
            <a:ext cx="4832247" cy="13388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bn-BD" sz="8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8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81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031" y="1624613"/>
            <a:ext cx="8628223" cy="49859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lvl="5" indent="-2225662"/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5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5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 indent="-2225662"/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 ও নৈতিক শিক্ষা </a:t>
            </a:r>
          </a:p>
          <a:p>
            <a:pPr lvl="5" indent="-2225662"/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5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5" indent="-2225662"/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১ </a:t>
            </a:r>
          </a:p>
          <a:p>
            <a:pPr lvl="5" indent="-2225662"/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</a:p>
          <a:p>
            <a:pPr lvl="5" indent="-2225662"/>
            <a:r>
              <a:rPr lang="bn-BD" sz="5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0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" y="98415"/>
            <a:ext cx="981122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উত্তর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09" y="1338635"/>
            <a:ext cx="6770183" cy="4459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9294" y="5864154"/>
            <a:ext cx="3891833" cy="692497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9" tIns="45720" rIns="91439" bIns="45720" rtlCol="0">
            <a:spAutoFit/>
          </a:bodyPr>
          <a:lstStyle/>
          <a:p>
            <a:r>
              <a:rPr lang="bn-BD" sz="3900" dirty="0"/>
              <a:t>সুর্য প্রতিদিন কে উঠান?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60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39" y="261761"/>
            <a:ext cx="7908131" cy="5333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2950" y="5701669"/>
            <a:ext cx="5261364" cy="84638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wrap="square" lIns="91439" tIns="45720" rIns="91439" bIns="45720" rtlCol="0">
            <a:spAutoFit/>
          </a:bodyPr>
          <a:lstStyle/>
          <a:p>
            <a:r>
              <a:rPr lang="bn-BD" sz="4900" dirty="0"/>
              <a:t>মেঘ  সৃষ্টি কে করেন?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32" y="487680"/>
            <a:ext cx="5808896" cy="4678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6515" y="5410204"/>
            <a:ext cx="4790021" cy="846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bn-BD" sz="4900" dirty="0">
                <a:solidFill>
                  <a:schemeClr val="bg2">
                    <a:lumMod val="10000"/>
                  </a:schemeClr>
                </a:solidFill>
              </a:rPr>
              <a:t>এই ঘরের মালিক কে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157" y="114300"/>
            <a:ext cx="5798839" cy="1097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6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সবগুলোর</a:t>
            </a:r>
            <a:r>
              <a:rPr lang="en-US" sz="6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BD" sz="6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5" y="1404626"/>
            <a:ext cx="5962480" cy="45846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4087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157288" y="171455"/>
            <a:ext cx="8052792" cy="210026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7464" y="2465672"/>
            <a:ext cx="7512626" cy="2857917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r>
              <a:rPr lang="en-US" sz="11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তাওহীদ</a:t>
            </a:r>
            <a:endParaRPr lang="en-US" sz="1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1343" y="157166"/>
            <a:ext cx="4825092" cy="13388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39" tIns="45720" rIns="91439" bIns="45720" rtlCol="0">
            <a:spAutoFit/>
          </a:bodyPr>
          <a:lstStyle/>
          <a:p>
            <a:pPr algn="ctr"/>
            <a:r>
              <a:rPr lang="bn-BD" sz="81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8888" y="1480610"/>
            <a:ext cx="5602321" cy="1803589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655" y="3175789"/>
            <a:ext cx="9102388" cy="32316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20" rIns="91439" bIns="45720" rtlCol="0">
            <a:spAutoFit/>
          </a:bodyPr>
          <a:lstStyle/>
          <a:p>
            <a:pPr marL="685797" indent="-685797">
              <a:buFont typeface="Wingdings" panose="05000000000000000000" pitchFamily="2" charset="2"/>
              <a:buChar char="v"/>
            </a:pPr>
            <a:r>
              <a:rPr lang="en-US" sz="53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পরিচয়  লিখতে পারবে</a:t>
            </a:r>
          </a:p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53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তাৎপর্য লিখতে পারবে</a:t>
            </a:r>
          </a:p>
          <a:p>
            <a:pPr marL="285748" indent="-285748">
              <a:buFont typeface="Wingdings" panose="05000000000000000000" pitchFamily="2" charset="2"/>
              <a:buChar char="v"/>
            </a:pPr>
            <a:r>
              <a:rPr lang="bn-BD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শিক্ষা লিখতে পারবে </a:t>
            </a:r>
            <a:endParaRPr lang="en-US" sz="49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</a:t>
            </a:r>
            <a:r>
              <a:rPr lang="en-US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BD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IN" sz="4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9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214</Words>
  <Application>Microsoft Office PowerPoint</Application>
  <PresentationFormat>35mm Slides</PresentationFormat>
  <Paragraphs>57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SSA. SAZIB # 01671417741 # 01816746474</cp:lastModifiedBy>
  <cp:revision>138</cp:revision>
  <dcterms:created xsi:type="dcterms:W3CDTF">2013-12-14T06:41:16Z</dcterms:created>
  <dcterms:modified xsi:type="dcterms:W3CDTF">2020-07-18T15:35:58Z</dcterms:modified>
</cp:coreProperties>
</file>