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4A12E-2484-47DA-95DB-E07E8FF73793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33290-44BC-4CDA-96AD-DE0428A13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674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2C495-6F3A-4091-A13B-195A5884A2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323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2A562-BC8B-43E5-9F54-8763EEEA91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84C829-26D4-4409-B5F0-804EA86D01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3A23A-45F8-4B50-8198-D0C2C4FF3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DC4F-57A2-402E-BE08-4816F90D854D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31457-BD2C-4D70-A679-D82C416A9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C56BE-5DFF-404C-AB50-FE7868A30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E463-D9F2-40CF-9CD4-AD8DCFDE1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612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C0897-FE8E-40AC-8B20-561E8A898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672814-2268-44E1-AD30-211DEEA084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36C54-189E-4B19-83EB-396061760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DC4F-57A2-402E-BE08-4816F90D854D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79539-64E3-4A83-B74D-5845645C9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A4DEC-1B76-434F-9354-229319D3A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E463-D9F2-40CF-9CD4-AD8DCFDE1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26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35A219-A944-4D7D-8736-7AA83FBB34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5122A9-74C4-4704-890F-253D4D5361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3EE0CA-DB0B-4127-904B-0F6886528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DC4F-57A2-402E-BE08-4816F90D854D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885DB-A653-4005-9247-E0FA95617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7AB545-DF65-4F61-8F14-6A62AB9B0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E463-D9F2-40CF-9CD4-AD8DCFDE1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32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E8C7F-F39E-460F-9DCD-20DEB6EB5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8DCB7-E9B6-4E8A-A388-ADB9A87C6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E71FE-10F5-45B7-A178-4781A9308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DC4F-57A2-402E-BE08-4816F90D854D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72D4C-A0B2-4CA3-9844-CD96B5068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D41062-61CE-470D-BD4F-E29C45919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E463-D9F2-40CF-9CD4-AD8DCFDE1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06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B27E5-6272-451F-8122-BB30EDF95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030E8-15BC-41EB-A6E0-9D8BE23B1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5E63C-8D1E-469B-894C-030BF95FB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DC4F-57A2-402E-BE08-4816F90D854D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5DD67-774B-4190-87D2-B6F2B25CD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3B6ED-42F6-45D9-B7C5-A1F3D45F6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E463-D9F2-40CF-9CD4-AD8DCFDE1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38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E118F-413B-4756-AF7E-EF476611D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691F4-1FAB-4418-A902-4360951E63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549133-BC9B-499F-85F1-AE677A8D83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6A8A97-9D41-47C6-BDA2-82108DCC7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DC4F-57A2-402E-BE08-4816F90D854D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3BDA47-7A91-4604-8D71-316623D31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6DAB8D-A56F-4B1D-87D0-FD44C06A3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E463-D9F2-40CF-9CD4-AD8DCFDE1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286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962E4-FFCB-4109-A000-217AA42C5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2371FA-D991-4432-A514-FEF53736BB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9267A7-B56A-4D9B-871B-5D5839700C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132C00-8A40-4D5F-BD1C-368B5D4F04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941223-FAD4-47F3-A951-1336BEF017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65717A-026A-44DB-886A-6D6E9EA95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DC4F-57A2-402E-BE08-4816F90D854D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0F6642-2A5C-4DF2-8833-C3C0F4BAE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B80B20-8145-402F-A6C0-3E6DC5E03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E463-D9F2-40CF-9CD4-AD8DCFDE1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46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6F1D8-492F-49EF-920E-D5B2F26DE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E6B4FA-17AB-44E0-BF62-458DBEC24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DC4F-57A2-402E-BE08-4816F90D854D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502836-C10D-4092-8127-C8EEF51AD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E1DE1C-5DA1-44F3-86F6-8CD44F455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E463-D9F2-40CF-9CD4-AD8DCFDE1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64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01C9BA-D6CD-4248-93DE-3FD42EE8F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DC4F-57A2-402E-BE08-4816F90D854D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8C5D01-047B-42D7-8507-68732D654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E593AC-BA93-48A1-90D5-168AC992F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E463-D9F2-40CF-9CD4-AD8DCFDE1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42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7FA13-F4C4-4943-80C9-BA3987E76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C04F1-F7C0-4C4D-A7B2-4016726CE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D695B8-69E3-41DA-9BC0-27880752E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FA0BF0-7563-4CEA-884F-5B4A8B291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DC4F-57A2-402E-BE08-4816F90D854D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A5FFA7-BFAC-45B5-B667-4BF0B0788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209DC5-68FF-4FB6-AD9F-F9412003E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E463-D9F2-40CF-9CD4-AD8DCFDE1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02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FEDE7-D68B-4CF1-A2A1-170AFCF87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D029E0-0351-40CA-9700-B621026D42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A368A1-C51B-499D-B522-B7498364F2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7CA83D-2F63-4F1C-91FE-F7D79B75C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DC4F-57A2-402E-BE08-4816F90D854D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080F53-C10A-43E1-8B94-61058CBCF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26CE2F-B880-4237-BBDF-DD7C6102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E463-D9F2-40CF-9CD4-AD8DCFDE1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5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2E3755-8D1D-4756-8ACF-3AE49DE3E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CC3B1B-1518-4307-B182-C654CC30E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BBE2FC-FF42-481F-AF82-34B7DB3F4E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8DC4F-57A2-402E-BE08-4816F90D854D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24C03-980A-4530-82B1-3729D9C0AF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4D519-DEB6-4253-A1CF-C2A3628BAB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CE463-D9F2-40CF-9CD4-AD8DCFDE1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48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44090" y="0"/>
            <a:ext cx="5482837" cy="1018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9538" y="0"/>
            <a:ext cx="87764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ফুলেল</a:t>
            </a:r>
            <a:r>
              <a:rPr lang="en-US" sz="8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85893" y="7054669"/>
            <a:ext cx="7439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C3F7348-F085-4984-AD68-A3EFD6ACD4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138" y="1814732"/>
            <a:ext cx="8526167" cy="4600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1636" y="-84221"/>
            <a:ext cx="858872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0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20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A2D68D-7F06-47E5-B614-5BCB26F8DE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658" y="2959768"/>
            <a:ext cx="6438128" cy="3537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66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B3F9D1B-A578-4213-8D9D-7D86FF61AB5F}"/>
              </a:ext>
            </a:extLst>
          </p:cNvPr>
          <p:cNvSpPr txBox="1"/>
          <p:nvPr/>
        </p:nvSpPr>
        <p:spPr>
          <a:xfrm>
            <a:off x="689317" y="759655"/>
            <a:ext cx="59787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পরিচিতিঃ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626A36-B340-4166-8840-9A0E593899F6}"/>
              </a:ext>
            </a:extLst>
          </p:cNvPr>
          <p:cNvSpPr txBox="1"/>
          <p:nvPr/>
        </p:nvSpPr>
        <p:spPr>
          <a:xfrm>
            <a:off x="872197" y="1959984"/>
            <a:ext cx="9819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য়াসমীন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আ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বানু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C105D3-2AA3-40EF-AC06-223498D7AC74}"/>
              </a:ext>
            </a:extLst>
          </p:cNvPr>
          <p:cNvSpPr txBox="1"/>
          <p:nvPr/>
        </p:nvSpPr>
        <p:spPr>
          <a:xfrm>
            <a:off x="872197" y="2505046"/>
            <a:ext cx="6260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রধান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2EAE98-4A40-4EBF-8AD8-0503B6D6233F}"/>
              </a:ext>
            </a:extLst>
          </p:cNvPr>
          <p:cNvSpPr txBox="1"/>
          <p:nvPr/>
        </p:nvSpPr>
        <p:spPr>
          <a:xfrm>
            <a:off x="872197" y="3051277"/>
            <a:ext cx="794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আলিনগর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াথমিক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F47741-69FF-43B3-AB88-3FE6E9F50C29}"/>
              </a:ext>
            </a:extLst>
          </p:cNvPr>
          <p:cNvSpPr txBox="1"/>
          <p:nvPr/>
        </p:nvSpPr>
        <p:spPr>
          <a:xfrm>
            <a:off x="872197" y="3596339"/>
            <a:ext cx="9186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চাঁপাই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নবাবগঞ্জ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A948FEE-0037-490D-940C-BBA7623729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088" y="506437"/>
            <a:ext cx="3289847" cy="4079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20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5017" y="512617"/>
            <a:ext cx="1130530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  <a:p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	শ্রেনিঃ১ম</a:t>
            </a:r>
          </a:p>
          <a:p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	বিষয়ঃগণিত</a:t>
            </a:r>
          </a:p>
          <a:p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	সাধারন পাঠঃযোগের ধারণা (১-১০)</a:t>
            </a:r>
          </a:p>
          <a:p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	বিশেষ পাঠঃ যোগ</a:t>
            </a:r>
          </a:p>
          <a:p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	তারিখঃ২৭/০৪/</a:t>
            </a:r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20</a:t>
            </a:r>
            <a:endParaRPr lang="bn-BD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281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6631" y="1179095"/>
            <a:ext cx="851065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bn-BD" sz="7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৯.১.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উপকরণ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একত্রিত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উপকরণ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গুচ্ছ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৯.1.2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উপকরণের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প্রতীকের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21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5127" y="498764"/>
            <a:ext cx="109312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আমরা একটি ছবি দেখি</a:t>
            </a:r>
            <a:endParaRPr lang="en-US" sz="72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2" y="1971818"/>
            <a:ext cx="655364" cy="109227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040" y="1968245"/>
            <a:ext cx="655364" cy="109227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158" y="1968245"/>
            <a:ext cx="655364" cy="109227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046276" y="1914216"/>
            <a:ext cx="76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005" y="1990198"/>
            <a:ext cx="655364" cy="109227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136" y="1990198"/>
            <a:ext cx="655364" cy="109227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486400" y="1990198"/>
            <a:ext cx="19351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445" y="1968243"/>
            <a:ext cx="655364" cy="109227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991" y="1968243"/>
            <a:ext cx="655364" cy="109227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9069" y="1990198"/>
            <a:ext cx="655364" cy="109227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909" y="1982098"/>
            <a:ext cx="655364" cy="109227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6749" y="1995515"/>
            <a:ext cx="655364" cy="109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68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12618"/>
            <a:ext cx="32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ঘোষনাঃ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61855" y="512618"/>
            <a:ext cx="90054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আজকের পাঠ “যোগ”</a:t>
            </a:r>
            <a:endParaRPr lang="en-US" sz="72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841500"/>
            <a:ext cx="11762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২ জন শিশুকে সামনে এনে কাঠির মাধ্যমে যোগের ধারনা দিব।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6400" y="2857500"/>
            <a:ext cx="1143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দের ছবি দেখিয়ে যোগের ধারনা দিব।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104" y="3689394"/>
            <a:ext cx="733926" cy="133085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220" y="3703373"/>
            <a:ext cx="733926" cy="133085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812" y="3698347"/>
            <a:ext cx="733926" cy="133085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628" y="3689394"/>
            <a:ext cx="733926" cy="133085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631292" y="3707120"/>
            <a:ext cx="685800" cy="119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6724" y="3683088"/>
            <a:ext cx="733926" cy="133085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0732" y="3695787"/>
            <a:ext cx="733926" cy="133085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928900" y="3761048"/>
            <a:ext cx="21287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8006" y="3679476"/>
            <a:ext cx="733926" cy="133085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8562474" y="4174776"/>
            <a:ext cx="3469409" cy="2222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7048" y="3526964"/>
            <a:ext cx="733926" cy="133085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638" y="3543388"/>
            <a:ext cx="733926" cy="133085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854" y="3530688"/>
            <a:ext cx="733926" cy="133085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7048" y="5045667"/>
            <a:ext cx="733926" cy="133085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638" y="5062091"/>
            <a:ext cx="733926" cy="133085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854" y="5049391"/>
            <a:ext cx="733926" cy="1330853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007812" y="5711093"/>
            <a:ext cx="960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Down Arrow 28"/>
          <p:cNvSpPr/>
          <p:nvPr/>
        </p:nvSpPr>
        <p:spPr>
          <a:xfrm>
            <a:off x="1132459" y="5067543"/>
            <a:ext cx="484632" cy="6982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631292" y="5711093"/>
            <a:ext cx="68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15257" y="5727517"/>
            <a:ext cx="860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Down Arrow 31"/>
          <p:cNvSpPr/>
          <p:nvPr/>
        </p:nvSpPr>
        <p:spPr>
          <a:xfrm>
            <a:off x="4650205" y="5277282"/>
            <a:ext cx="366963" cy="479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469738" y="5657671"/>
            <a:ext cx="26991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   =   ৬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Left Arrow 34"/>
          <p:cNvSpPr/>
          <p:nvPr/>
        </p:nvSpPr>
        <p:spPr>
          <a:xfrm>
            <a:off x="8055627" y="6124485"/>
            <a:ext cx="362458" cy="2667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35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  <p:bldP spid="30" grpId="0"/>
      <p:bldP spid="31" grpId="0"/>
      <p:bldP spid="32" grpId="0" animBg="1"/>
      <p:bldP spid="33" grpId="0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Or 2"/>
          <p:cNvSpPr/>
          <p:nvPr/>
        </p:nvSpPr>
        <p:spPr>
          <a:xfrm>
            <a:off x="627168" y="1146962"/>
            <a:ext cx="742732" cy="732306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lowchart: Or 3"/>
          <p:cNvSpPr/>
          <p:nvPr/>
        </p:nvSpPr>
        <p:spPr>
          <a:xfrm>
            <a:off x="1774165" y="1090675"/>
            <a:ext cx="791235" cy="770451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200" y="925650"/>
            <a:ext cx="101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lowchart: Or 6"/>
          <p:cNvSpPr/>
          <p:nvPr/>
        </p:nvSpPr>
        <p:spPr>
          <a:xfrm>
            <a:off x="3729964" y="1108817"/>
            <a:ext cx="791235" cy="770451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Or 7"/>
          <p:cNvSpPr/>
          <p:nvPr/>
        </p:nvSpPr>
        <p:spPr>
          <a:xfrm>
            <a:off x="4716728" y="1090674"/>
            <a:ext cx="791235" cy="770451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664200" y="925650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lowchart: Or 10"/>
          <p:cNvSpPr/>
          <p:nvPr/>
        </p:nvSpPr>
        <p:spPr>
          <a:xfrm>
            <a:off x="7645400" y="1142314"/>
            <a:ext cx="791235" cy="770451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Or 11"/>
          <p:cNvSpPr/>
          <p:nvPr/>
        </p:nvSpPr>
        <p:spPr>
          <a:xfrm>
            <a:off x="8577528" y="1142359"/>
            <a:ext cx="791235" cy="770451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Or 12"/>
          <p:cNvSpPr/>
          <p:nvPr/>
        </p:nvSpPr>
        <p:spPr>
          <a:xfrm>
            <a:off x="9521163" y="1146962"/>
            <a:ext cx="791235" cy="770451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Or 13"/>
          <p:cNvSpPr/>
          <p:nvPr/>
        </p:nvSpPr>
        <p:spPr>
          <a:xfrm>
            <a:off x="10465991" y="1121607"/>
            <a:ext cx="791235" cy="770451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1460401" y="1979343"/>
            <a:ext cx="346834" cy="5987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4400322" y="1979342"/>
            <a:ext cx="327913" cy="6114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9273600" y="1979342"/>
            <a:ext cx="411253" cy="7305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160145" y="3289300"/>
            <a:ext cx="14158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  =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38413" y="3416299"/>
            <a:ext cx="3060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	৪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68978" y="3416300"/>
            <a:ext cx="2095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  ২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87456" y="3416299"/>
            <a:ext cx="1566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  ২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65400" y="3602182"/>
            <a:ext cx="7079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65399" y="3602181"/>
            <a:ext cx="5845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47518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1" grpId="0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3594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কাজঃ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4000" y="1200329"/>
            <a:ext cx="2451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ক-দলঃ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71" y="1302258"/>
            <a:ext cx="820257" cy="11589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371" y="1273622"/>
            <a:ext cx="820257" cy="115899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771" y="1276529"/>
            <a:ext cx="820257" cy="115899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292171" y="1302258"/>
            <a:ext cx="8344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0641" y="1246396"/>
            <a:ext cx="820257" cy="115899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255" y="1241665"/>
            <a:ext cx="820257" cy="1158993"/>
          </a:xfrm>
          <a:prstGeom prst="rect">
            <a:avLst/>
          </a:prstGeom>
        </p:spPr>
      </p:pic>
      <p:sp>
        <p:nvSpPr>
          <p:cNvPr id="17" name="Round Single Corner Rectangle 16"/>
          <p:cNvSpPr/>
          <p:nvPr/>
        </p:nvSpPr>
        <p:spPr>
          <a:xfrm>
            <a:off x="10350500" y="1126090"/>
            <a:ext cx="1676400" cy="1200329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281911" y="1126090"/>
            <a:ext cx="203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2516232"/>
            <a:ext cx="24208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 খ-দলঃ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92842" y="2730500"/>
            <a:ext cx="2805186" cy="121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71" y="2562164"/>
            <a:ext cx="820257" cy="115899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371" y="2533528"/>
            <a:ext cx="820257" cy="115899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771" y="2536435"/>
            <a:ext cx="820257" cy="1158993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5440443" y="2516232"/>
            <a:ext cx="800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700" y="2532168"/>
            <a:ext cx="820257" cy="1158993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7397358" y="2432615"/>
            <a:ext cx="21141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511503" y="2857500"/>
            <a:ext cx="25153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Round Single Corner Rectangle 32"/>
          <p:cNvSpPr/>
          <p:nvPr/>
        </p:nvSpPr>
        <p:spPr>
          <a:xfrm>
            <a:off x="9922747" y="2562164"/>
            <a:ext cx="2019302" cy="107078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0" y="4057829"/>
            <a:ext cx="2420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 গ-দলঃ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856" y="4035693"/>
            <a:ext cx="820257" cy="1158993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7599" y="4035693"/>
            <a:ext cx="820257" cy="1158993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4283628" y="4057829"/>
            <a:ext cx="10085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132813" y="4165958"/>
            <a:ext cx="1384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052" y="4009183"/>
            <a:ext cx="820257" cy="1158993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458" y="4009182"/>
            <a:ext cx="820257" cy="1158993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7309255" y="3949700"/>
            <a:ext cx="220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5" name="Round Single Corner Rectangle 44"/>
          <p:cNvSpPr/>
          <p:nvPr/>
        </p:nvSpPr>
        <p:spPr>
          <a:xfrm>
            <a:off x="9603428" y="4079249"/>
            <a:ext cx="2019302" cy="107078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4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3" grpId="0" animBg="1"/>
      <p:bldP spid="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500" y="685800"/>
            <a:ext cx="299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solidFill>
                  <a:srgbClr val="66FF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মূল্যায়ণঃ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7500" y="1981200"/>
            <a:ext cx="116205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নিম্নলিখিত যোগ শিশুদের খাতায় করতে বলব।</a:t>
            </a:r>
          </a:p>
          <a:p>
            <a:endParaRPr lang="bn-BD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7500" y="2950696"/>
            <a:ext cx="11747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(ক) ৬+১=				(খ) ২+৭=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69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203</Words>
  <Application>Microsoft Office PowerPoint</Application>
  <PresentationFormat>Widescreen</PresentationFormat>
  <Paragraphs>51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3</cp:revision>
  <dcterms:created xsi:type="dcterms:W3CDTF">2020-07-18T05:24:25Z</dcterms:created>
  <dcterms:modified xsi:type="dcterms:W3CDTF">2020-07-18T14:55:38Z</dcterms:modified>
</cp:coreProperties>
</file>