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24E5-DE7C-473A-ACB1-14E82A7D1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0CF03-1F42-43AE-8ED4-C0AE1B3FE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34227-3A35-4652-AB6C-B475E67E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303A-F807-44A2-B845-5807C3E8A261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9CF3E-E958-4866-B0A8-1157F31D7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FDC60-6001-44A7-8BD5-EF1A559E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CA9C-698B-4A74-AB7C-8A2B9DEC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6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8E12A-ECB5-4D4E-B2A0-A2B25F9A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214EA-D4EE-4F44-9A34-4145C3456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6917-8146-4B35-A3F9-13C6C3874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303A-F807-44A2-B845-5807C3E8A261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253B9-0294-4DB8-8593-12956778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27BD8-6141-43F2-8019-44A3836D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CA9C-698B-4A74-AB7C-8A2B9DEC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9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98CDF-5D20-4981-AE2B-FAC0FA69B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0DA145-B019-4AE9-8A25-614D9F1D9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90B1B-2E40-4BAF-998F-C47FAC7E7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303A-F807-44A2-B845-5807C3E8A261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AB1AD-35B2-406B-886E-835211B5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856FE-4325-4E09-9220-542CD97E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CA9C-698B-4A74-AB7C-8A2B9DEC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7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67E79-8852-4FF9-AC41-AF01EC737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C3264-6A0C-40F0-8056-42FA226F3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4668-550D-4239-82B1-0867A198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303A-F807-44A2-B845-5807C3E8A261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E0F15-ECB3-4BA5-8D0A-A2603649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0FD7E-128A-431A-BED6-04BF0048F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CA9C-698B-4A74-AB7C-8A2B9DEC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6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C7933-88AF-44DB-9B9A-08BF42673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7A425-DE43-4E31-A289-9E7AA743E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9A7CB-447B-4954-BD36-5A5C62C88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303A-F807-44A2-B845-5807C3E8A261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C2889-95E7-42FA-86B8-DEA389EB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4EE22-7A61-4A3F-BEF8-18A8A5176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CA9C-698B-4A74-AB7C-8A2B9DEC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0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630FF-AF18-49F2-AA45-21E623625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50542-D9DB-4D7F-B503-391B66CFB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0B0E5-D6C0-471C-9918-05D2383CE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EF4CC-49D8-46F7-AC1F-CAAAB76E6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303A-F807-44A2-B845-5807C3E8A261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7BA9F-AE31-4527-B1BB-B9ED0E42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0986F-9891-4228-83A2-C20118878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CA9C-698B-4A74-AB7C-8A2B9DEC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0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DD424-890A-471C-B908-A4D7777CB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3D0FD-7089-4118-9884-7052EBC66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E107D-7148-4086-BB2A-2E2CA4FB1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CD0F0B-1E8A-4AA6-8540-0722655E1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16FBBB-A8A8-4A25-9683-C9CC8E0B2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462715-998B-42E7-B9EA-9B0FD75FA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303A-F807-44A2-B845-5807C3E8A261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1C9FA6-4497-4746-B099-B054D0FCB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6CAEFE-ABF4-448B-B77A-24015F51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CA9C-698B-4A74-AB7C-8A2B9DEC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EF39-1AAE-4D96-897F-3C2D3301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4135A-64D3-455A-B8BF-6744DDC5B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303A-F807-44A2-B845-5807C3E8A261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1495FD-1DF9-49F1-9F72-AFA85577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5E7F8-8488-446F-AD0E-378E23C6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CA9C-698B-4A74-AB7C-8A2B9DEC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6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5F28-7E4A-461F-B294-AAF653044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303A-F807-44A2-B845-5807C3E8A261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3991AA-62A4-414E-B7A7-4705C08BD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7CA17-D4F6-4D79-A134-DD09348E6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CA9C-698B-4A74-AB7C-8A2B9DEC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6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09167-29BD-4CA0-8673-3A8522A8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EBE00-34D2-4698-8AE2-59366072B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A2213-BEA6-4DD8-A1BF-4B2B14EFD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E55EF-C1FD-491A-843E-682ACD174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303A-F807-44A2-B845-5807C3E8A261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8E25F-9113-4BCD-8462-78D1CFAB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4DCA4-54FA-493F-B748-4D29EAAB7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CA9C-698B-4A74-AB7C-8A2B9DEC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EFD8-D171-4AA5-BADA-B13B7C24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DD1D14-E0DA-456C-988F-F68144B2F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B8526-02F7-4655-A270-E079ACFCE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60A09-BC5D-4725-8C05-98B535CCF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303A-F807-44A2-B845-5807C3E8A261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AC116-2DBE-4F62-8FBC-32E76C3F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CE9C0-CAD1-45EB-B85B-8C0A49A1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CA9C-698B-4A74-AB7C-8A2B9DEC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9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E1E641-D568-43A1-9746-9B3DCAA2C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93B8C-0035-4687-BA69-E7A3297EE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20645-AF3A-4256-BB84-602C910B0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A303A-F807-44A2-B845-5807C3E8A261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AB75E-2431-4C2B-A8E6-B4C7944F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4186-A006-49D9-BB62-30A62884A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CA9C-698B-4A74-AB7C-8A2B9DEC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8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3689388" y="593804"/>
            <a:ext cx="37982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DA55EB-65DA-409B-9769-595C07351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14" y="2290441"/>
            <a:ext cx="5717595" cy="26473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8AEC9F-51B3-429C-9CC8-AECA079EEA80}"/>
              </a:ext>
            </a:extLst>
          </p:cNvPr>
          <p:cNvSpPr txBox="1"/>
          <p:nvPr/>
        </p:nvSpPr>
        <p:spPr>
          <a:xfrm>
            <a:off x="3274715" y="5205046"/>
            <a:ext cx="444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লাল গোলাপ শুভেচ্ছা।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5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2433711" y="758630"/>
            <a:ext cx="66821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যেভাবে নাম হলো খোকা-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0E22E0-30E0-43BE-A194-2454B0D71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40" y="2057600"/>
            <a:ext cx="3640950" cy="3682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8A9C74-4C7A-414C-82CC-2900C9E873EE}"/>
              </a:ext>
            </a:extLst>
          </p:cNvPr>
          <p:cNvSpPr txBox="1"/>
          <p:nvPr/>
        </p:nvSpPr>
        <p:spPr>
          <a:xfrm>
            <a:off x="756810" y="2621336"/>
            <a:ext cx="6583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বাংলার প্রায় সব ঘরেই প্রথম পুত্র সন্তানের নাম রাখা হয় খোকা। বাবা শেখ লুতফর রহমান আদর করে শিশুর নাম রাখলেন খোকা। খোকা খুব আদরের নাম।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0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2433711" y="758630"/>
            <a:ext cx="66821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খোকার বন্ধুত্ব-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70FD1-6937-4ED4-9B28-F57FB2D41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133" y="2360954"/>
            <a:ext cx="3753425" cy="30399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B0E425-7F13-4971-B5B3-AAA0DC5D6815}"/>
              </a:ext>
            </a:extLst>
          </p:cNvPr>
          <p:cNvSpPr txBox="1"/>
          <p:nvPr/>
        </p:nvSpPr>
        <p:spPr>
          <a:xfrm>
            <a:off x="984739" y="2603651"/>
            <a:ext cx="59647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ছোট বেলায় খোকার অনেক বন্ধু ছিল। তাদের সাথে নিবিড় সম্পর্ক ছিল।প্রায়ই বন্ধুদের বাড়িতে নিয়ে আসতেন এবং একসাথে খেতেন।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1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2433711" y="758630"/>
            <a:ext cx="66821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খোকার মহৎ কাজ-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A0663F-732F-463F-85F4-F4639898A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972" y="2284172"/>
            <a:ext cx="3689975" cy="34841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C5B1CE-1777-4C56-B516-12A3891D8770}"/>
              </a:ext>
            </a:extLst>
          </p:cNvPr>
          <p:cNvSpPr txBox="1"/>
          <p:nvPr/>
        </p:nvSpPr>
        <p:spPr>
          <a:xfrm>
            <a:off x="854577" y="2817616"/>
            <a:ext cx="5753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 তার গরিব সহপাঠী কে ছাতা দিয়ে নিজে ভিজে ভিজে বাড়ি গিয়েছিলেন।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9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2433711" y="758630"/>
            <a:ext cx="66821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খোকার মহৎ কাজ-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B5BA3D-7955-4DC7-89B3-445FCC8C5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798" y="2298605"/>
            <a:ext cx="3570096" cy="35657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2E3E7E-584A-4E3E-AE76-B5E87A1F40E8}"/>
              </a:ext>
            </a:extLst>
          </p:cNvPr>
          <p:cNvSpPr txBox="1"/>
          <p:nvPr/>
        </p:nvSpPr>
        <p:spPr>
          <a:xfrm>
            <a:off x="1266092" y="2771335"/>
            <a:ext cx="472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শীতকালে খোকা বাবার দেয়া চাদর পথের ধারে শীতে কাঁপা এক বৃদ্ধাকে দিয়েছিলেন।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1989388" y="1034438"/>
            <a:ext cx="76329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স্বাধীনতার জন্য প্রেরণা যখন শুরু-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BE9856-FD52-48AD-BED9-3ACB67A30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823" y="2225919"/>
            <a:ext cx="4526422" cy="3344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884255-8807-4698-AD14-9FFC031F70BA}"/>
              </a:ext>
            </a:extLst>
          </p:cNvPr>
          <p:cNvSpPr txBox="1"/>
          <p:nvPr/>
        </p:nvSpPr>
        <p:spPr>
          <a:xfrm>
            <a:off x="660755" y="2313312"/>
            <a:ext cx="57443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খোকা তার ছোট বেলার বন্ধু গোপালের কথা শুনেই বুঝতে পারেন আমাদের জীবনে কোনো আনন্দ নেই।তাই এদেশের অবস্থা বদলানোর সিদ্ধান্ত নেন।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0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3579037" y="640542"/>
            <a:ext cx="428480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ডাক-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8BA197-76B3-4619-A8E1-270001916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40" y="2321170"/>
            <a:ext cx="4775012" cy="37856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B81D7F-7C99-48F3-A966-C73F987FDBCC}"/>
              </a:ext>
            </a:extLst>
          </p:cNvPr>
          <p:cNvSpPr txBox="1"/>
          <p:nvPr/>
        </p:nvSpPr>
        <p:spPr>
          <a:xfrm>
            <a:off x="650080" y="2321170"/>
            <a:ext cx="57958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খোকা কলেজের চৌকাঠ পার হয়েই যুক্ত হন রাজনীতির সংগে। গরিব মানুষের দুঃখ দূর করার জন্য আন্দোলন করেন। দেশের মুক্তির জন্য ১৯৭১ সালে দেন স্বাধীনতার ডাক।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2461847" y="673198"/>
            <a:ext cx="66680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FED78D-E7F6-410D-A18F-6E34AC47E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99" y="1871741"/>
            <a:ext cx="5188380" cy="2869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3073BE-2D39-40CD-B554-1362999C30E5}"/>
              </a:ext>
            </a:extLst>
          </p:cNvPr>
          <p:cNvSpPr txBox="1"/>
          <p:nvPr/>
        </p:nvSpPr>
        <p:spPr>
          <a:xfrm>
            <a:off x="2011680" y="5093534"/>
            <a:ext cx="8384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খোকা আমাদের বঙ্গবন্ধু শেখ মুজিবুর রহমান।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তিনিই আমাদের জাতির পিতা।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09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1318811" y="2600181"/>
            <a:ext cx="458606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১৪ পৃষ্ঠা বাহির কর।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E4391-2058-417B-83D4-28FFE7E41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068" y="1779470"/>
            <a:ext cx="3200400" cy="414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7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3162406" y="409138"/>
            <a:ext cx="458606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মূল্যায়ণ-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19C54-0D13-4DA3-8622-6BC57FD97A6B}"/>
              </a:ext>
            </a:extLst>
          </p:cNvPr>
          <p:cNvSpPr txBox="1"/>
          <p:nvPr/>
        </p:nvSpPr>
        <p:spPr>
          <a:xfrm>
            <a:off x="1659988" y="1688124"/>
            <a:ext cx="8074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খোকার জন্ম স্থান-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জন্ম তারিখ-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বাবার নাম-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ADD4A-03E5-408C-8EAB-4BD578992765}"/>
              </a:ext>
            </a:extLst>
          </p:cNvPr>
          <p:cNvSpPr txBox="1"/>
          <p:nvPr/>
        </p:nvSpPr>
        <p:spPr>
          <a:xfrm>
            <a:off x="1659988" y="4090473"/>
            <a:ext cx="87953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খোকার জন্ম স্থান- গোপালগঞ্জ জেলার টুংগিপাড়া।</a:t>
            </a:r>
          </a:p>
          <a:p>
            <a:pPr lvl="0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তারিখ.১৯২০ সালের ১৭ই মার্চ।</a:t>
            </a:r>
          </a:p>
          <a:p>
            <a:pPr lvl="0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বাবার নাম- শেখ লুতফর রহমান।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3162406" y="409138"/>
            <a:ext cx="458606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মূল্যায়ণ-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19C54-0D13-4DA3-8622-6BC57FD97A6B}"/>
              </a:ext>
            </a:extLst>
          </p:cNvPr>
          <p:cNvSpPr txBox="1"/>
          <p:nvPr/>
        </p:nvSpPr>
        <p:spPr>
          <a:xfrm>
            <a:off x="1474033" y="2223591"/>
            <a:ext cx="8074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খোকার দুটি মহৎ কাজের কথা বল।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ADD4A-03E5-408C-8EAB-4BD578992765}"/>
              </a:ext>
            </a:extLst>
          </p:cNvPr>
          <p:cNvSpPr txBox="1"/>
          <p:nvPr/>
        </p:nvSpPr>
        <p:spPr>
          <a:xfrm>
            <a:off x="1474033" y="3569968"/>
            <a:ext cx="8795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গরীব সহপাঠী কে নিজের ছাতা দিয়ে দেন।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 মহিলাকে নিজের চাদর দিয়ে দেন।</a:t>
            </a:r>
          </a:p>
        </p:txBody>
      </p:sp>
    </p:spTree>
    <p:extLst>
      <p:ext uri="{BB962C8B-B14F-4D97-AF65-F5344CB8AC3E}">
        <p14:creationId xmlns:p14="http://schemas.microsoft.com/office/powerpoint/2010/main" val="373860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2949565" y="997119"/>
            <a:ext cx="501174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833051-39B4-4866-AD55-7AA6BBF767C2}"/>
              </a:ext>
            </a:extLst>
          </p:cNvPr>
          <p:cNvSpPr txBox="1"/>
          <p:nvPr/>
        </p:nvSpPr>
        <p:spPr>
          <a:xfrm>
            <a:off x="3491701" y="2634511"/>
            <a:ext cx="47021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মুর্শিদা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বাউর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কানাইঘাট,সিলেট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1387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3162406" y="409138"/>
            <a:ext cx="458606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19C54-0D13-4DA3-8622-6BC57FD97A6B}"/>
              </a:ext>
            </a:extLst>
          </p:cNvPr>
          <p:cNvSpPr txBox="1"/>
          <p:nvPr/>
        </p:nvSpPr>
        <p:spPr>
          <a:xfrm>
            <a:off x="2191485" y="2767280"/>
            <a:ext cx="8074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খোকার মতো তুমি কি কি ভালো কাজ করতে চাও বাড়ি থেকে খাতায় লিখে আনবে।</a:t>
            </a:r>
          </a:p>
        </p:txBody>
      </p:sp>
    </p:spTree>
    <p:extLst>
      <p:ext uri="{BB962C8B-B14F-4D97-AF65-F5344CB8AC3E}">
        <p14:creationId xmlns:p14="http://schemas.microsoft.com/office/powerpoint/2010/main" val="268038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DD7FDC-DEE1-4D5F-966D-AA76B9EA6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840" y="2572628"/>
            <a:ext cx="2768760" cy="3300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8F6460-E320-4F6E-B856-5B3A286F0E85}"/>
              </a:ext>
            </a:extLst>
          </p:cNvPr>
          <p:cNvSpPr txBox="1"/>
          <p:nvPr/>
        </p:nvSpPr>
        <p:spPr>
          <a:xfrm>
            <a:off x="3854296" y="849924"/>
            <a:ext cx="4278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শুভ বিদায়...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7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2949565" y="362971"/>
            <a:ext cx="501174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62EB08-2455-4A96-94A4-2EA15B6C9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947" y="1873897"/>
            <a:ext cx="3153828" cy="40908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97BA84-205A-4790-931F-18F1D9BCB803}"/>
              </a:ext>
            </a:extLst>
          </p:cNvPr>
          <p:cNvSpPr txBox="1"/>
          <p:nvPr/>
        </p:nvSpPr>
        <p:spPr>
          <a:xfrm>
            <a:off x="1557485" y="2642026"/>
            <a:ext cx="4023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বিষয়-বাংলা, শ্রেণি- ৪র্থ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পাঠ- বাংলার খোকা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সময়-৪৫ মিনিট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তারিখ-১৬/০৭/২০২০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7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2766685" y="953814"/>
            <a:ext cx="501174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8F22F-098F-4140-A9AF-CBCFA3059C98}"/>
              </a:ext>
            </a:extLst>
          </p:cNvPr>
          <p:cNvSpPr txBox="1"/>
          <p:nvPr/>
        </p:nvSpPr>
        <p:spPr>
          <a:xfrm>
            <a:off x="1474033" y="2447778"/>
            <a:ext cx="93816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শোনা-২.২.১.-গল্প শুনে মূল বিষয় বুঝতে পারবে।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বলা-২.৪.১.-গল্পের মূল বিষয় বলতে পারবে।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পড়া-২.৪.৪.-গল্প পড়ে বিষয় বুঝতে পারবে।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লেখা-২.৩.৪.- পঠিত গল্পের বিষয়ে প্রশ্নের উত্তর শুদ্ধভাবে লিখতে পারবে।</a:t>
            </a:r>
          </a:p>
          <a:p>
            <a:pPr algn="l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9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3863966" y="321214"/>
            <a:ext cx="318394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উনি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61FB3-18AA-4C68-BEFE-C8BC88C2F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00" y="1686585"/>
            <a:ext cx="5325045" cy="31667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B6FBAF-84C6-489E-963B-57D740BCDE32}"/>
              </a:ext>
            </a:extLst>
          </p:cNvPr>
          <p:cNvSpPr txBox="1"/>
          <p:nvPr/>
        </p:nvSpPr>
        <p:spPr>
          <a:xfrm>
            <a:off x="2224974" y="5430129"/>
            <a:ext cx="6794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বঙ্গবন্ধু শেখ মুজিবুর রহমান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60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3249637" y="671876"/>
            <a:ext cx="46423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967772-A8E3-4689-B80A-FE0478FD5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538" y="2066799"/>
            <a:ext cx="3603364" cy="39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5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3249637" y="671876"/>
            <a:ext cx="46423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6D56C5-48D5-4292-B0A9-216193F02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28" y="2595781"/>
            <a:ext cx="5043956" cy="29609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78B078-30EE-4547-A8B5-2BD1A77A6F8D}"/>
              </a:ext>
            </a:extLst>
          </p:cNvPr>
          <p:cNvSpPr txBox="1"/>
          <p:nvPr/>
        </p:nvSpPr>
        <p:spPr>
          <a:xfrm>
            <a:off x="1056553" y="2480641"/>
            <a:ext cx="57014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নাম-মমতাজউদ্দিন আহমদ</a:t>
            </a: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জন্ম-১৮/০১/১৯৩৫</a:t>
            </a: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জন্ম স্থান-মালদহ,পশ্চিমবংগ,ভারত</a:t>
            </a: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পেশা- অধ্যাপনা, নাট্যকার</a:t>
            </a: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প্রাপ্ত পুরস্কার-বাংলা একাডেমি ও একুশে পদক।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7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3249637" y="671876"/>
            <a:ext cx="46423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 খোকা-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6BDA68-81D4-4DFF-98C5-3E297E1CB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48" y="2171109"/>
            <a:ext cx="4211259" cy="3938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D23188-0DBF-40B2-A3DD-2D2FDB79D5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79" y="2121289"/>
            <a:ext cx="4211259" cy="393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6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3249637" y="671876"/>
            <a:ext cx="46423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খোকার পরিচিতি-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C120C5-2E9B-41CD-9DD5-3E056F0D726D}"/>
              </a:ext>
            </a:extLst>
          </p:cNvPr>
          <p:cNvSpPr txBox="1"/>
          <p:nvPr/>
        </p:nvSpPr>
        <p:spPr>
          <a:xfrm>
            <a:off x="347292" y="2363372"/>
            <a:ext cx="7221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জন্ম তারিখ-১৯২০ সালের ১৭ মার্চ ( বুধবার)।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জন্ম স্থান-গোপালগঞ্জ জেলার টুংগিপাড়া।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বাবার নাম-শেখ লুতফুর রহমান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মায়ের নাম- সায়েরা খাতুন।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BDBB00-FA33-4DAB-8D6B-9C3326CE5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385" y="2215190"/>
            <a:ext cx="2802153" cy="360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6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372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kabir uddin</dc:creator>
  <cp:lastModifiedBy>kabir uddin</cp:lastModifiedBy>
  <cp:revision>29</cp:revision>
  <dcterms:created xsi:type="dcterms:W3CDTF">2020-07-16T23:25:48Z</dcterms:created>
  <dcterms:modified xsi:type="dcterms:W3CDTF">2020-07-19T00:51:53Z</dcterms:modified>
</cp:coreProperties>
</file>