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268" r:id="rId3"/>
    <p:sldId id="292" r:id="rId4"/>
    <p:sldId id="287" r:id="rId5"/>
    <p:sldId id="266" r:id="rId6"/>
    <p:sldId id="277" r:id="rId7"/>
    <p:sldId id="321" r:id="rId8"/>
    <p:sldId id="322" r:id="rId9"/>
    <p:sldId id="280" r:id="rId10"/>
    <p:sldId id="300" r:id="rId11"/>
    <p:sldId id="295" r:id="rId12"/>
    <p:sldId id="302" r:id="rId13"/>
    <p:sldId id="262" r:id="rId14"/>
    <p:sldId id="260" r:id="rId15"/>
    <p:sldId id="261" r:id="rId16"/>
    <p:sldId id="269" r:id="rId17"/>
    <p:sldId id="270" r:id="rId18"/>
    <p:sldId id="305" r:id="rId19"/>
    <p:sldId id="306" r:id="rId20"/>
    <p:sldId id="316" r:id="rId21"/>
    <p:sldId id="315" r:id="rId22"/>
    <p:sldId id="319" r:id="rId23"/>
    <p:sldId id="318" r:id="rId24"/>
    <p:sldId id="273" r:id="rId25"/>
    <p:sldId id="288" r:id="rId26"/>
    <p:sldId id="290" r:id="rId27"/>
    <p:sldId id="283" r:id="rId28"/>
    <p:sldId id="298" r:id="rId29"/>
    <p:sldId id="311"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ED0A-AD42-4E7D-BA9F-267FF0E6327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D34D42FD-D9D9-4FFF-84B8-34BFC7330432}">
      <dgm:prSet phldrT="[Text]" custT="1"/>
      <dgm:spPr>
        <a:blipFill rotWithShape="0">
          <a:blip xmlns:r="http://schemas.openxmlformats.org/officeDocument/2006/relationships" r:embed="rId1"/>
          <a:stretch>
            <a:fillRect/>
          </a:stretch>
        </a:blipFill>
      </dgm:spPr>
      <dgm:t>
        <a:bodyPr/>
        <a:lstStyle/>
        <a:p>
          <a:endParaRPr lang="en-US" sz="1800" dirty="0">
            <a:solidFill>
              <a:schemeClr val="tx1"/>
            </a:solidFill>
            <a:latin typeface="NikoshBAN" panose="02000000000000000000" pitchFamily="2" charset="0"/>
            <a:cs typeface="NikoshBAN" panose="02000000000000000000" pitchFamily="2" charset="0"/>
          </a:endParaRPr>
        </a:p>
      </dgm:t>
    </dgm:pt>
    <dgm:pt modelId="{15AD9981-8E8B-4840-9552-2B899A3E3617}" type="parTrans" cxnId="{9FC40D62-B59A-4CDD-B176-B37EB6921EAD}">
      <dgm:prSet/>
      <dgm:spPr/>
      <dgm:t>
        <a:bodyPr/>
        <a:lstStyle/>
        <a:p>
          <a:endParaRPr lang="en-US"/>
        </a:p>
      </dgm:t>
    </dgm:pt>
    <dgm:pt modelId="{A8294D6C-1C73-4124-937E-15474EDBD48E}" type="sibTrans" cxnId="{9FC40D62-B59A-4CDD-B176-B37EB6921EAD}">
      <dgm:prSet/>
      <dgm:spPr/>
      <dgm:t>
        <a:bodyPr/>
        <a:lstStyle/>
        <a:p>
          <a:endParaRPr lang="en-US"/>
        </a:p>
      </dgm:t>
    </dgm:pt>
    <dgm:pt modelId="{C9A8E8A5-BC14-4D40-915D-47EEEB31B62F}">
      <dgm:prSet custT="1"/>
      <dgm:spPr>
        <a:solidFill>
          <a:schemeClr val="accent2">
            <a:lumMod val="20000"/>
            <a:lumOff val="80000"/>
          </a:schemeClr>
        </a:solidFill>
      </dgm:spPr>
      <dgm:t>
        <a:bodyPr/>
        <a:lstStyle/>
        <a:p>
          <a:r>
            <a:rPr lang="bn-IN" sz="2000" dirty="0" smtClean="0">
              <a:solidFill>
                <a:schemeClr val="bg2"/>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মহরমের বিষাদময় ঐতিহাসিক কাহিনী অবলম্বনে রচিত ‘ বিষাদ- সিন্ধু’ তাঁর বিস্ময়কর সৃষ্টি।</a:t>
          </a:r>
          <a:r>
            <a:rPr lang="bn-BD"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তিনি ১৯১১ সালে  মৃত্যুবরণ করেন।</a:t>
          </a:r>
          <a:endParaRPr lang="en-AU" sz="2000" dirty="0">
            <a:solidFill>
              <a:schemeClr val="tx1"/>
            </a:solidFill>
            <a:latin typeface="NikoshBAN" panose="02000000000000000000" pitchFamily="2" charset="0"/>
            <a:cs typeface="NikoshBAN" panose="02000000000000000000" pitchFamily="2" charset="0"/>
          </a:endParaRPr>
        </a:p>
      </dgm:t>
    </dgm:pt>
    <dgm:pt modelId="{49C68AD8-E2FF-4B6F-9CA4-B994DE3BC9E9}" type="parTrans" cxnId="{6883A5CB-C96F-416A-8E66-818EA2BF3D11}">
      <dgm:prSet/>
      <dgm:spPr/>
      <dgm:t>
        <a:bodyPr/>
        <a:lstStyle/>
        <a:p>
          <a:endParaRPr lang="en-US"/>
        </a:p>
      </dgm:t>
    </dgm:pt>
    <dgm:pt modelId="{3230E31D-CC7E-4989-A573-0F677B9A07BC}" type="sibTrans" cxnId="{6883A5CB-C96F-416A-8E66-818EA2BF3D11}">
      <dgm:prSet/>
      <dgm:spPr/>
      <dgm:t>
        <a:bodyPr/>
        <a:lstStyle/>
        <a:p>
          <a:endParaRPr lang="en-US"/>
        </a:p>
      </dgm:t>
    </dgm:pt>
    <dgm:pt modelId="{586BA0C3-B6A0-4B92-8B79-84A31433C96E}">
      <dgm:prSet/>
      <dgm:spPr/>
      <dgm:t>
        <a:bodyPr/>
        <a:lstStyle/>
        <a:p>
          <a:endParaRPr lang="en-US"/>
        </a:p>
      </dgm:t>
    </dgm:pt>
    <dgm:pt modelId="{DDADAF8F-0AC9-41A8-8196-C087694B520D}" type="parTrans" cxnId="{2E74B56D-076E-4757-92E1-D9D1AD00EDCE}">
      <dgm:prSet/>
      <dgm:spPr/>
      <dgm:t>
        <a:bodyPr/>
        <a:lstStyle/>
        <a:p>
          <a:endParaRPr lang="en-US"/>
        </a:p>
      </dgm:t>
    </dgm:pt>
    <dgm:pt modelId="{6D76C8AA-524C-44D2-AFEB-2E895D4EBFCF}" type="sibTrans" cxnId="{2E74B56D-076E-4757-92E1-D9D1AD00EDCE}">
      <dgm:prSet/>
      <dgm:spPr/>
      <dgm:t>
        <a:bodyPr/>
        <a:lstStyle/>
        <a:p>
          <a:endParaRPr lang="en-US"/>
        </a:p>
      </dgm:t>
    </dgm:pt>
    <dgm:pt modelId="{DCA39762-9066-478D-8A32-D181829247D9}">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জন্মঃ</a:t>
          </a:r>
          <a:r>
            <a:rPr lang="bn-IN" sz="28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১৮৪৭ সালে, কুষ্টিয়া জেলার লাহিনীপাড়া।</a:t>
          </a:r>
          <a:endParaRPr lang="en-AU" sz="1600" dirty="0">
            <a:solidFill>
              <a:schemeClr val="tx1"/>
            </a:solidFill>
            <a:latin typeface="NikoshBAN" panose="02000000000000000000" pitchFamily="2" charset="0"/>
            <a:cs typeface="NikoshBAN" panose="02000000000000000000" pitchFamily="2" charset="0"/>
          </a:endParaRPr>
        </a:p>
      </dgm:t>
    </dgm:pt>
    <dgm:pt modelId="{7F6056D2-61AB-4925-9AE6-325A20B43918}" type="parTrans" cxnId="{245A4139-C9DD-41F9-AFB1-CDA5C0C74EE8}">
      <dgm:prSet/>
      <dgm:spPr/>
      <dgm:t>
        <a:bodyPr/>
        <a:lstStyle/>
        <a:p>
          <a:endParaRPr lang="en-US"/>
        </a:p>
      </dgm:t>
    </dgm:pt>
    <dgm:pt modelId="{AF7D3B19-929E-4408-80E7-8C6272B55BFE}" type="sibTrans" cxnId="{245A4139-C9DD-41F9-AFB1-CDA5C0C74EE8}">
      <dgm:prSet/>
      <dgm:spPr/>
      <dgm:t>
        <a:bodyPr/>
        <a:lstStyle/>
        <a:p>
          <a:endParaRPr lang="en-US"/>
        </a:p>
      </dgm:t>
    </dgm:pt>
    <dgm:pt modelId="{F62C651F-6F19-4954-921C-AB8BC6514486}">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এরপর তিনি কলকাতা ও পরে পদমদিতে অনেক দিন অবস্থান করেন।  </a:t>
          </a:r>
          <a:endParaRPr lang="en-AU" sz="2000" dirty="0">
            <a:solidFill>
              <a:schemeClr val="tx1"/>
            </a:solidFill>
            <a:latin typeface="NikoshBAN" panose="02000000000000000000" pitchFamily="2" charset="0"/>
            <a:cs typeface="NikoshBAN" panose="02000000000000000000" pitchFamily="2" charset="0"/>
          </a:endParaRPr>
        </a:p>
      </dgm:t>
    </dgm:pt>
    <dgm:pt modelId="{06FD7D13-9BD1-4287-B377-BDFE446327F9}" type="parTrans" cxnId="{E38528B2-DCBF-4B98-B749-0D5E85943378}">
      <dgm:prSet/>
      <dgm:spPr/>
      <dgm:t>
        <a:bodyPr/>
        <a:lstStyle/>
        <a:p>
          <a:endParaRPr lang="en-US"/>
        </a:p>
      </dgm:t>
    </dgm:pt>
    <dgm:pt modelId="{8A2CBF5D-7FC0-47DD-AEAF-5B044229F725}" type="sibTrans" cxnId="{E38528B2-DCBF-4B98-B749-0D5E85943378}">
      <dgm:prSet/>
      <dgm:spPr/>
      <dgm:t>
        <a:bodyPr/>
        <a:lstStyle/>
        <a:p>
          <a:endParaRPr lang="en-US"/>
        </a:p>
      </dgm:t>
    </dgm:pt>
    <dgm:pt modelId="{5944BB91-315E-4E44-A566-8164DF426134}">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ছাত্র জীবনেই ‘সংবাদ প্রভাকর’পত্রিকায় তাঁর রচনা প্রকাশিত হয়।</a:t>
          </a:r>
          <a:endParaRPr lang="en-AU" sz="1800" dirty="0">
            <a:solidFill>
              <a:schemeClr val="tx1"/>
            </a:solidFill>
            <a:latin typeface="NikoshBAN" panose="02000000000000000000" pitchFamily="2" charset="0"/>
            <a:cs typeface="NikoshBAN" panose="02000000000000000000" pitchFamily="2" charset="0"/>
          </a:endParaRPr>
        </a:p>
      </dgm:t>
    </dgm:pt>
    <dgm:pt modelId="{21B7F75C-1A94-4A7C-9642-DA323269D892}" type="parTrans" cxnId="{5C9AAF12-6A7B-487F-941B-78B338B8008E}">
      <dgm:prSet/>
      <dgm:spPr/>
      <dgm:t>
        <a:bodyPr/>
        <a:lstStyle/>
        <a:p>
          <a:endParaRPr lang="en-US"/>
        </a:p>
      </dgm:t>
    </dgm:pt>
    <dgm:pt modelId="{4FCAFFAC-336B-40A4-8C5C-F8AA7EF698A0}" type="sibTrans" cxnId="{5C9AAF12-6A7B-487F-941B-78B338B8008E}">
      <dgm:prSet/>
      <dgm:spPr/>
      <dgm:t>
        <a:bodyPr/>
        <a:lstStyle/>
        <a:p>
          <a:endParaRPr lang="en-US"/>
        </a:p>
      </dgm:t>
    </dgm:pt>
    <dgm:pt modelId="{881C3B01-5E11-4F45-8069-D8FA785D88A3}">
      <dgm:prSet custT="1"/>
      <dgm:spPr/>
      <dgm:t>
        <a:bodyPr/>
        <a:lstStyle/>
        <a:p>
          <a:r>
            <a:rPr lang="bn-BD"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তাঁর রচিত গ্রন্থ:-নাটক: ‘বসন্তকুমারী’,’জমিদার দর্পণ’,’এর উপায় কি’,’উদাসীন পথিকের মনের কথা’,গাজী মিয়াঁর বস্তানী’,ইত্যাদি।</a:t>
          </a:r>
          <a:endParaRPr lang="en-AU" sz="2000" dirty="0">
            <a:solidFill>
              <a:schemeClr val="tx1"/>
            </a:solidFill>
            <a:latin typeface="NikoshBAN" panose="02000000000000000000" pitchFamily="2" charset="0"/>
            <a:cs typeface="NikoshBAN" panose="02000000000000000000" pitchFamily="2" charset="0"/>
          </a:endParaRPr>
        </a:p>
      </dgm:t>
    </dgm:pt>
    <dgm:pt modelId="{B68697BF-C756-4AE9-A7A1-F6C395893051}" type="parTrans" cxnId="{9CD1BF82-FDF9-4FB0-BD44-88A37E41A08F}">
      <dgm:prSet/>
      <dgm:spPr/>
      <dgm:t>
        <a:bodyPr/>
        <a:lstStyle/>
        <a:p>
          <a:endParaRPr lang="en-US"/>
        </a:p>
      </dgm:t>
    </dgm:pt>
    <dgm:pt modelId="{5E66AEE7-17FA-41F6-BBFE-F0F81D7D24AE}" type="sibTrans" cxnId="{9CD1BF82-FDF9-4FB0-BD44-88A37E41A08F}">
      <dgm:prSet/>
      <dgm:spPr/>
      <dgm:t>
        <a:bodyPr/>
        <a:lstStyle/>
        <a:p>
          <a:endParaRPr lang="en-US"/>
        </a:p>
      </dgm:t>
    </dgm:pt>
    <dgm:pt modelId="{930FBB49-8C62-4F89-8741-3BBAC4177256}">
      <dgm:prSet phldrT="[Text]" phldr="1"/>
      <dgm:spPr/>
      <dgm:t>
        <a:bodyPr/>
        <a:lstStyle/>
        <a:p>
          <a:endParaRPr lang="en-US" dirty="0"/>
        </a:p>
      </dgm:t>
    </dgm:pt>
    <dgm:pt modelId="{22BB4FAB-DEA3-435D-833B-AF619B363794}" type="parTrans" cxnId="{1E5A5805-D35C-4C12-92E4-09845D977B20}">
      <dgm:prSet/>
      <dgm:spPr/>
      <dgm:t>
        <a:bodyPr/>
        <a:lstStyle/>
        <a:p>
          <a:endParaRPr lang="en-US"/>
        </a:p>
      </dgm:t>
    </dgm:pt>
    <dgm:pt modelId="{15CD3662-BAE7-4DC5-96B7-3F073C5928F3}" type="sibTrans" cxnId="{1E5A5805-D35C-4C12-92E4-09845D977B20}">
      <dgm:prSet/>
      <dgm:spPr/>
      <dgm:t>
        <a:bodyPr/>
        <a:lstStyle/>
        <a:p>
          <a:endParaRPr lang="en-US"/>
        </a:p>
      </dgm:t>
    </dgm:pt>
    <dgm:pt modelId="{151A996A-DE9E-4E75-AE39-531BE9FCE77B}">
      <dgm:prSet phldrT="[Text]" phldr="1"/>
      <dgm:spPr/>
      <dgm:t>
        <a:bodyPr/>
        <a:lstStyle/>
        <a:p>
          <a:endParaRPr lang="en-US" dirty="0"/>
        </a:p>
      </dgm:t>
    </dgm:pt>
    <dgm:pt modelId="{C0AC05D8-EBD8-4771-8340-B7C8B9099A9B}" type="parTrans" cxnId="{1C8987E1-098C-4644-8450-805FB63DBA6B}">
      <dgm:prSet/>
      <dgm:spPr/>
      <dgm:t>
        <a:bodyPr/>
        <a:lstStyle/>
        <a:p>
          <a:endParaRPr lang="en-US"/>
        </a:p>
      </dgm:t>
    </dgm:pt>
    <dgm:pt modelId="{ADC14E26-7C98-47FB-BC4B-21B871D7E9CD}" type="sibTrans" cxnId="{1C8987E1-098C-4644-8450-805FB63DBA6B}">
      <dgm:prSet/>
      <dgm:spPr/>
      <dgm:t>
        <a:bodyPr/>
        <a:lstStyle/>
        <a:p>
          <a:endParaRPr lang="en-US"/>
        </a:p>
      </dgm:t>
    </dgm:pt>
    <dgm:pt modelId="{3C9C274D-FD78-4FA3-B11A-5EBDE99509ED}">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মুসলিম রচিত আধুনিক বাংলা সাহিত্যের সমন্বয়ধর্মী ধারার প্রবর্তক হিসেবে তিনি খ্যাত</a:t>
          </a:r>
          <a:endParaRPr lang="en-US" sz="1800" dirty="0">
            <a:solidFill>
              <a:schemeClr val="tx1"/>
            </a:solidFill>
            <a:latin typeface="NikoshBAN" panose="02000000000000000000" pitchFamily="2" charset="0"/>
            <a:cs typeface="NikoshBAN" panose="02000000000000000000" pitchFamily="2" charset="0"/>
          </a:endParaRPr>
        </a:p>
      </dgm:t>
    </dgm:pt>
    <dgm:pt modelId="{824C2E74-CF02-4946-BE49-BD52F496D4E3}" type="parTrans" cxnId="{01345A85-398F-4E67-B275-18C232BCADC4}">
      <dgm:prSet/>
      <dgm:spPr/>
      <dgm:t>
        <a:bodyPr/>
        <a:lstStyle/>
        <a:p>
          <a:endParaRPr lang="en-US"/>
        </a:p>
      </dgm:t>
    </dgm:pt>
    <dgm:pt modelId="{8EFDC484-F88E-4CAD-B960-B98E097A26AD}" type="sibTrans" cxnId="{01345A85-398F-4E67-B275-18C232BCADC4}">
      <dgm:prSet/>
      <dgm:spPr/>
      <dgm:t>
        <a:bodyPr/>
        <a:lstStyle/>
        <a:p>
          <a:endParaRPr lang="en-US"/>
        </a:p>
      </dgm:t>
    </dgm:pt>
    <dgm:pt modelId="{033826E7-00F1-4EB6-83CC-AE7AF1FF985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latin typeface="NikoshBAN" panose="02000000000000000000" pitchFamily="2" charset="0"/>
            <a:cs typeface="NikoshBAN" panose="02000000000000000000" pitchFamily="2" charset="0"/>
          </a:endParaRPr>
        </a:p>
        <a:p>
          <a:pPr defTabSz="533400">
            <a:lnSpc>
              <a:spcPct val="90000"/>
            </a:lnSpc>
            <a:spcBef>
              <a:spcPct val="0"/>
            </a:spcBef>
            <a:spcAft>
              <a:spcPct val="35000"/>
            </a:spcAft>
          </a:pPr>
          <a:r>
            <a:rPr lang="bn-IN" sz="2000" dirty="0" smtClean="0">
              <a:solidFill>
                <a:schemeClr val="tx1"/>
              </a:solidFill>
              <a:latin typeface="NikoshBAN" panose="02000000000000000000" pitchFamily="2" charset="0"/>
              <a:cs typeface="NikoshBAN" panose="02000000000000000000" pitchFamily="2" charset="0"/>
            </a:rPr>
            <a:t>শিক্ষা জীবন:তিনি প্রাতিষ্ঠানিক শিক্ষায় বেশিদুর অগ্রসর না হলেও ফরিদপুর ও দেলদুয়ার এস্টেটে  চাকুরী করে জীবন ব্যয় করেন। </a:t>
          </a:r>
          <a:endParaRPr lang="en-US" sz="3600" dirty="0"/>
        </a:p>
      </dgm:t>
    </dgm:pt>
    <dgm:pt modelId="{3E3298B4-3223-45B1-A9F8-28C71A850929}" type="parTrans" cxnId="{A81F6498-4C0E-4600-B5A0-3F96C87FAB37}">
      <dgm:prSet/>
      <dgm:spPr/>
      <dgm:t>
        <a:bodyPr/>
        <a:lstStyle/>
        <a:p>
          <a:endParaRPr lang="en-US"/>
        </a:p>
      </dgm:t>
    </dgm:pt>
    <dgm:pt modelId="{6EDE1917-112E-4C32-80EC-7EB353B36F13}" type="sibTrans" cxnId="{A81F6498-4C0E-4600-B5A0-3F96C87FAB37}">
      <dgm:prSet/>
      <dgm:spPr/>
      <dgm:t>
        <a:bodyPr/>
        <a:lstStyle/>
        <a:p>
          <a:endParaRPr lang="en-US"/>
        </a:p>
      </dgm:t>
    </dgm:pt>
    <dgm:pt modelId="{BDD38B65-F99C-4C9E-A9E9-134ECEE65F1E}" type="pres">
      <dgm:prSet presAssocID="{FF79ED0A-AD42-4E7D-BA9F-267FF0E6327E}" presName="Name0" presStyleCnt="0">
        <dgm:presLayoutVars>
          <dgm:chMax val="1"/>
          <dgm:dir/>
          <dgm:animLvl val="ctr"/>
          <dgm:resizeHandles val="exact"/>
        </dgm:presLayoutVars>
      </dgm:prSet>
      <dgm:spPr/>
      <dgm:t>
        <a:bodyPr/>
        <a:lstStyle/>
        <a:p>
          <a:endParaRPr lang="en-US"/>
        </a:p>
      </dgm:t>
    </dgm:pt>
    <dgm:pt modelId="{03FA5255-1204-4313-A11B-D4FE0306267A}" type="pres">
      <dgm:prSet presAssocID="{D34D42FD-D9D9-4FFF-84B8-34BFC7330432}" presName="centerShape" presStyleLbl="node0" presStyleIdx="0" presStyleCnt="1"/>
      <dgm:spPr/>
      <dgm:t>
        <a:bodyPr/>
        <a:lstStyle/>
        <a:p>
          <a:endParaRPr lang="en-US"/>
        </a:p>
      </dgm:t>
    </dgm:pt>
    <dgm:pt modelId="{429345E8-6254-45FD-9670-75DF999A7D05}" type="pres">
      <dgm:prSet presAssocID="{7F6056D2-61AB-4925-9AE6-325A20B43918}" presName="parTrans" presStyleLbl="sibTrans2D1" presStyleIdx="0" presStyleCnt="7"/>
      <dgm:spPr/>
      <dgm:t>
        <a:bodyPr/>
        <a:lstStyle/>
        <a:p>
          <a:endParaRPr lang="en-US"/>
        </a:p>
      </dgm:t>
    </dgm:pt>
    <dgm:pt modelId="{EEBAC664-7FCA-4543-AB51-B496228981E2}" type="pres">
      <dgm:prSet presAssocID="{7F6056D2-61AB-4925-9AE6-325A20B43918}" presName="connectorText" presStyleLbl="sibTrans2D1" presStyleIdx="0" presStyleCnt="7"/>
      <dgm:spPr/>
      <dgm:t>
        <a:bodyPr/>
        <a:lstStyle/>
        <a:p>
          <a:endParaRPr lang="en-US"/>
        </a:p>
      </dgm:t>
    </dgm:pt>
    <dgm:pt modelId="{B8C65C87-A226-4CB6-BFE9-3AAAE344927D}" type="pres">
      <dgm:prSet presAssocID="{DCA39762-9066-478D-8A32-D181829247D9}" presName="node" presStyleLbl="node1" presStyleIdx="0" presStyleCnt="7" custScaleX="116959">
        <dgm:presLayoutVars>
          <dgm:bulletEnabled val="1"/>
        </dgm:presLayoutVars>
      </dgm:prSet>
      <dgm:spPr/>
      <dgm:t>
        <a:bodyPr/>
        <a:lstStyle/>
        <a:p>
          <a:endParaRPr lang="en-US"/>
        </a:p>
      </dgm:t>
    </dgm:pt>
    <dgm:pt modelId="{65FE9C78-6C33-404A-BA90-F402456F0886}" type="pres">
      <dgm:prSet presAssocID="{3E3298B4-3223-45B1-A9F8-28C71A850929}" presName="parTrans" presStyleLbl="sibTrans2D1" presStyleIdx="1" presStyleCnt="7"/>
      <dgm:spPr/>
      <dgm:t>
        <a:bodyPr/>
        <a:lstStyle/>
        <a:p>
          <a:endParaRPr lang="en-US"/>
        </a:p>
      </dgm:t>
    </dgm:pt>
    <dgm:pt modelId="{5777271E-59CE-490A-825A-04A9CE14B066}" type="pres">
      <dgm:prSet presAssocID="{3E3298B4-3223-45B1-A9F8-28C71A850929}" presName="connectorText" presStyleLbl="sibTrans2D1" presStyleIdx="1" presStyleCnt="7"/>
      <dgm:spPr/>
      <dgm:t>
        <a:bodyPr/>
        <a:lstStyle/>
        <a:p>
          <a:endParaRPr lang="en-US"/>
        </a:p>
      </dgm:t>
    </dgm:pt>
    <dgm:pt modelId="{DA1FB370-5D2F-45B5-B2BA-EAED77E60108}" type="pres">
      <dgm:prSet presAssocID="{033826E7-00F1-4EB6-83CC-AE7AF1FF9858}" presName="node" presStyleLbl="node1" presStyleIdx="1" presStyleCnt="7" custScaleX="184266" custScaleY="134765" custRadScaleRad="114019" custRadScaleInc="13638">
        <dgm:presLayoutVars>
          <dgm:bulletEnabled val="1"/>
        </dgm:presLayoutVars>
      </dgm:prSet>
      <dgm:spPr/>
      <dgm:t>
        <a:bodyPr/>
        <a:lstStyle/>
        <a:p>
          <a:endParaRPr lang="en-US"/>
        </a:p>
      </dgm:t>
    </dgm:pt>
    <dgm:pt modelId="{0FE14F77-455B-40AF-9ABC-6B1F09DF95DB}" type="pres">
      <dgm:prSet presAssocID="{06FD7D13-9BD1-4287-B377-BDFE446327F9}" presName="parTrans" presStyleLbl="sibTrans2D1" presStyleIdx="2" presStyleCnt="7"/>
      <dgm:spPr/>
      <dgm:t>
        <a:bodyPr/>
        <a:lstStyle/>
        <a:p>
          <a:endParaRPr lang="en-US"/>
        </a:p>
      </dgm:t>
    </dgm:pt>
    <dgm:pt modelId="{AD9FE43E-2413-4DCA-B8C5-EE20156D4588}" type="pres">
      <dgm:prSet presAssocID="{06FD7D13-9BD1-4287-B377-BDFE446327F9}" presName="connectorText" presStyleLbl="sibTrans2D1" presStyleIdx="2" presStyleCnt="7"/>
      <dgm:spPr/>
      <dgm:t>
        <a:bodyPr/>
        <a:lstStyle/>
        <a:p>
          <a:endParaRPr lang="en-US"/>
        </a:p>
      </dgm:t>
    </dgm:pt>
    <dgm:pt modelId="{A3ACFA01-22D9-4829-BD2D-EE943E054C94}" type="pres">
      <dgm:prSet presAssocID="{F62C651F-6F19-4954-921C-AB8BC6514486}" presName="node" presStyleLbl="node1" presStyleIdx="2" presStyleCnt="7" custScaleX="145406" custScaleY="98444" custRadScaleRad="109126" custRadScaleInc="3090">
        <dgm:presLayoutVars>
          <dgm:bulletEnabled val="1"/>
        </dgm:presLayoutVars>
      </dgm:prSet>
      <dgm:spPr/>
      <dgm:t>
        <a:bodyPr/>
        <a:lstStyle/>
        <a:p>
          <a:endParaRPr lang="en-US"/>
        </a:p>
      </dgm:t>
    </dgm:pt>
    <dgm:pt modelId="{2CB3065E-2CAE-42AE-AA6A-DB213BA756B8}" type="pres">
      <dgm:prSet presAssocID="{21B7F75C-1A94-4A7C-9642-DA323269D892}" presName="parTrans" presStyleLbl="sibTrans2D1" presStyleIdx="3" presStyleCnt="7"/>
      <dgm:spPr/>
      <dgm:t>
        <a:bodyPr/>
        <a:lstStyle/>
        <a:p>
          <a:endParaRPr lang="en-US"/>
        </a:p>
      </dgm:t>
    </dgm:pt>
    <dgm:pt modelId="{E716681F-7919-4E0F-A5C7-613B2918FAEE}" type="pres">
      <dgm:prSet presAssocID="{21B7F75C-1A94-4A7C-9642-DA323269D892}" presName="connectorText" presStyleLbl="sibTrans2D1" presStyleIdx="3" presStyleCnt="7"/>
      <dgm:spPr/>
      <dgm:t>
        <a:bodyPr/>
        <a:lstStyle/>
        <a:p>
          <a:endParaRPr lang="en-US"/>
        </a:p>
      </dgm:t>
    </dgm:pt>
    <dgm:pt modelId="{7C37FE3E-93C4-486D-B936-847285B1C09B}" type="pres">
      <dgm:prSet presAssocID="{5944BB91-315E-4E44-A566-8164DF426134}" presName="node" presStyleLbl="node1" presStyleIdx="3" presStyleCnt="7" custScaleX="118798" custScaleY="82864" custRadScaleRad="106324" custRadScaleInc="-27751">
        <dgm:presLayoutVars>
          <dgm:bulletEnabled val="1"/>
        </dgm:presLayoutVars>
      </dgm:prSet>
      <dgm:spPr/>
      <dgm:t>
        <a:bodyPr/>
        <a:lstStyle/>
        <a:p>
          <a:endParaRPr lang="en-US"/>
        </a:p>
      </dgm:t>
    </dgm:pt>
    <dgm:pt modelId="{5E2E1FB6-5AA2-49C7-80C7-636B980017C5}" type="pres">
      <dgm:prSet presAssocID="{824C2E74-CF02-4946-BE49-BD52F496D4E3}" presName="parTrans" presStyleLbl="sibTrans2D1" presStyleIdx="4" presStyleCnt="7"/>
      <dgm:spPr/>
      <dgm:t>
        <a:bodyPr/>
        <a:lstStyle/>
        <a:p>
          <a:endParaRPr lang="en-US"/>
        </a:p>
      </dgm:t>
    </dgm:pt>
    <dgm:pt modelId="{77523C25-B491-473A-9979-5CDEC1CE68C7}" type="pres">
      <dgm:prSet presAssocID="{824C2E74-CF02-4946-BE49-BD52F496D4E3}" presName="connectorText" presStyleLbl="sibTrans2D1" presStyleIdx="4" presStyleCnt="7"/>
      <dgm:spPr/>
      <dgm:t>
        <a:bodyPr/>
        <a:lstStyle/>
        <a:p>
          <a:endParaRPr lang="en-US"/>
        </a:p>
      </dgm:t>
    </dgm:pt>
    <dgm:pt modelId="{BBCB4A84-CCA1-4B7A-A136-BE0B457D2425}" type="pres">
      <dgm:prSet presAssocID="{3C9C274D-FD78-4FA3-B11A-5EBDE99509ED}" presName="node" presStyleLbl="node1" presStyleIdx="4" presStyleCnt="7" custScaleX="143065" custRadScaleRad="92531" custRadScaleInc="-9787">
        <dgm:presLayoutVars>
          <dgm:bulletEnabled val="1"/>
        </dgm:presLayoutVars>
      </dgm:prSet>
      <dgm:spPr/>
      <dgm:t>
        <a:bodyPr/>
        <a:lstStyle/>
        <a:p>
          <a:endParaRPr lang="en-US"/>
        </a:p>
      </dgm:t>
    </dgm:pt>
    <dgm:pt modelId="{69374F66-3F18-4FE2-BDCF-6087985D1E9D}" type="pres">
      <dgm:prSet presAssocID="{B68697BF-C756-4AE9-A7A1-F6C395893051}" presName="parTrans" presStyleLbl="sibTrans2D1" presStyleIdx="5" presStyleCnt="7"/>
      <dgm:spPr/>
      <dgm:t>
        <a:bodyPr/>
        <a:lstStyle/>
        <a:p>
          <a:endParaRPr lang="en-US"/>
        </a:p>
      </dgm:t>
    </dgm:pt>
    <dgm:pt modelId="{9205217C-AF0B-4A3C-9499-CE5683018279}" type="pres">
      <dgm:prSet presAssocID="{B68697BF-C756-4AE9-A7A1-F6C395893051}" presName="connectorText" presStyleLbl="sibTrans2D1" presStyleIdx="5" presStyleCnt="7"/>
      <dgm:spPr/>
      <dgm:t>
        <a:bodyPr/>
        <a:lstStyle/>
        <a:p>
          <a:endParaRPr lang="en-US"/>
        </a:p>
      </dgm:t>
    </dgm:pt>
    <dgm:pt modelId="{4A87F237-2D56-4E46-8BED-F5C7D41DC86B}" type="pres">
      <dgm:prSet presAssocID="{881C3B01-5E11-4F45-8069-D8FA785D88A3}" presName="node" presStyleLbl="node1" presStyleIdx="5" presStyleCnt="7" custScaleX="175989" custScaleY="127954" custRadScaleRad="111375" custRadScaleInc="7105">
        <dgm:presLayoutVars>
          <dgm:bulletEnabled val="1"/>
        </dgm:presLayoutVars>
      </dgm:prSet>
      <dgm:spPr/>
      <dgm:t>
        <a:bodyPr/>
        <a:lstStyle/>
        <a:p>
          <a:endParaRPr lang="en-US"/>
        </a:p>
      </dgm:t>
    </dgm:pt>
    <dgm:pt modelId="{BC1172EB-7CEC-4298-AAA4-E36B0E5B0849}" type="pres">
      <dgm:prSet presAssocID="{49C68AD8-E2FF-4B6F-9CA4-B994DE3BC9E9}" presName="parTrans" presStyleLbl="sibTrans2D1" presStyleIdx="6" presStyleCnt="7"/>
      <dgm:spPr/>
      <dgm:t>
        <a:bodyPr/>
        <a:lstStyle/>
        <a:p>
          <a:endParaRPr lang="en-US"/>
        </a:p>
      </dgm:t>
    </dgm:pt>
    <dgm:pt modelId="{159BCF36-DFCB-4EC6-AF0D-05B4383330A6}" type="pres">
      <dgm:prSet presAssocID="{49C68AD8-E2FF-4B6F-9CA4-B994DE3BC9E9}" presName="connectorText" presStyleLbl="sibTrans2D1" presStyleIdx="6" presStyleCnt="7"/>
      <dgm:spPr/>
      <dgm:t>
        <a:bodyPr/>
        <a:lstStyle/>
        <a:p>
          <a:endParaRPr lang="en-US"/>
        </a:p>
      </dgm:t>
    </dgm:pt>
    <dgm:pt modelId="{986228F3-4540-4901-8796-04A6BDF7DD18}" type="pres">
      <dgm:prSet presAssocID="{C9A8E8A5-BC14-4D40-915D-47EEEB31B62F}" presName="node" presStyleLbl="node1" presStyleIdx="6" presStyleCnt="7" custScaleX="183273" custScaleY="125191" custRadScaleRad="115342" custRadScaleInc="-14368">
        <dgm:presLayoutVars>
          <dgm:bulletEnabled val="1"/>
        </dgm:presLayoutVars>
      </dgm:prSet>
      <dgm:spPr/>
      <dgm:t>
        <a:bodyPr/>
        <a:lstStyle/>
        <a:p>
          <a:endParaRPr lang="en-US"/>
        </a:p>
      </dgm:t>
    </dgm:pt>
  </dgm:ptLst>
  <dgm:cxnLst>
    <dgm:cxn modelId="{E9F6650C-3D67-4911-A404-7A28AC1AE1C0}" type="presOf" srcId="{06FD7D13-9BD1-4287-B377-BDFE446327F9}" destId="{0FE14F77-455B-40AF-9ABC-6B1F09DF95DB}" srcOrd="0" destOrd="0" presId="urn:microsoft.com/office/officeart/2005/8/layout/radial5"/>
    <dgm:cxn modelId="{2D637AE6-9ADB-4A97-8A60-34088CB6BFA2}" type="presOf" srcId="{21B7F75C-1A94-4A7C-9642-DA323269D892}" destId="{E716681F-7919-4E0F-A5C7-613B2918FAEE}" srcOrd="1" destOrd="0" presId="urn:microsoft.com/office/officeart/2005/8/layout/radial5"/>
    <dgm:cxn modelId="{E6B04238-136E-4333-85B5-673E0F229923}" type="presOf" srcId="{824C2E74-CF02-4946-BE49-BD52F496D4E3}" destId="{77523C25-B491-473A-9979-5CDEC1CE68C7}" srcOrd="1" destOrd="0" presId="urn:microsoft.com/office/officeart/2005/8/layout/radial5"/>
    <dgm:cxn modelId="{06483052-8145-433A-8200-533D1C4D7322}" type="presOf" srcId="{21B7F75C-1A94-4A7C-9642-DA323269D892}" destId="{2CB3065E-2CAE-42AE-AA6A-DB213BA756B8}" srcOrd="0" destOrd="0" presId="urn:microsoft.com/office/officeart/2005/8/layout/radial5"/>
    <dgm:cxn modelId="{D40B6A1C-7459-4EA8-8EB7-C63EB2324421}" type="presOf" srcId="{5944BB91-315E-4E44-A566-8164DF426134}" destId="{7C37FE3E-93C4-486D-B936-847285B1C09B}" srcOrd="0" destOrd="0" presId="urn:microsoft.com/office/officeart/2005/8/layout/radial5"/>
    <dgm:cxn modelId="{A81F6498-4C0E-4600-B5A0-3F96C87FAB37}" srcId="{D34D42FD-D9D9-4FFF-84B8-34BFC7330432}" destId="{033826E7-00F1-4EB6-83CC-AE7AF1FF9858}" srcOrd="1" destOrd="0" parTransId="{3E3298B4-3223-45B1-A9F8-28C71A850929}" sibTransId="{6EDE1917-112E-4C32-80EC-7EB353B36F13}"/>
    <dgm:cxn modelId="{DA6436A0-CD92-4EFD-A2F2-931A4B144E75}" type="presOf" srcId="{3E3298B4-3223-45B1-A9F8-28C71A850929}" destId="{65FE9C78-6C33-404A-BA90-F402456F0886}" srcOrd="0" destOrd="0" presId="urn:microsoft.com/office/officeart/2005/8/layout/radial5"/>
    <dgm:cxn modelId="{6883A5CB-C96F-416A-8E66-818EA2BF3D11}" srcId="{D34D42FD-D9D9-4FFF-84B8-34BFC7330432}" destId="{C9A8E8A5-BC14-4D40-915D-47EEEB31B62F}" srcOrd="6" destOrd="0" parTransId="{49C68AD8-E2FF-4B6F-9CA4-B994DE3BC9E9}" sibTransId="{3230E31D-CC7E-4989-A573-0F677B9A07BC}"/>
    <dgm:cxn modelId="{39962AD4-FD7C-4134-ADE5-C68703156A6E}" type="presOf" srcId="{FF79ED0A-AD42-4E7D-BA9F-267FF0E6327E}" destId="{BDD38B65-F99C-4C9E-A9E9-134ECEE65F1E}" srcOrd="0" destOrd="0" presId="urn:microsoft.com/office/officeart/2005/8/layout/radial5"/>
    <dgm:cxn modelId="{54F30872-AD1D-48DD-8FF3-5BFCDEE0CCC9}" type="presOf" srcId="{033826E7-00F1-4EB6-83CC-AE7AF1FF9858}" destId="{DA1FB370-5D2F-45B5-B2BA-EAED77E60108}" srcOrd="0" destOrd="0" presId="urn:microsoft.com/office/officeart/2005/8/layout/radial5"/>
    <dgm:cxn modelId="{D4A08921-E556-400F-834C-C5F09E98EDB8}" type="presOf" srcId="{49C68AD8-E2FF-4B6F-9CA4-B994DE3BC9E9}" destId="{BC1172EB-7CEC-4298-AAA4-E36B0E5B0849}" srcOrd="0" destOrd="0" presId="urn:microsoft.com/office/officeart/2005/8/layout/radial5"/>
    <dgm:cxn modelId="{245A4139-C9DD-41F9-AFB1-CDA5C0C74EE8}" srcId="{D34D42FD-D9D9-4FFF-84B8-34BFC7330432}" destId="{DCA39762-9066-478D-8A32-D181829247D9}" srcOrd="0" destOrd="0" parTransId="{7F6056D2-61AB-4925-9AE6-325A20B43918}" sibTransId="{AF7D3B19-929E-4408-80E7-8C6272B55BFE}"/>
    <dgm:cxn modelId="{01345A85-398F-4E67-B275-18C232BCADC4}" srcId="{D34D42FD-D9D9-4FFF-84B8-34BFC7330432}" destId="{3C9C274D-FD78-4FA3-B11A-5EBDE99509ED}" srcOrd="4" destOrd="0" parTransId="{824C2E74-CF02-4946-BE49-BD52F496D4E3}" sibTransId="{8EFDC484-F88E-4CAD-B960-B98E097A26AD}"/>
    <dgm:cxn modelId="{9FC40D62-B59A-4CDD-B176-B37EB6921EAD}" srcId="{FF79ED0A-AD42-4E7D-BA9F-267FF0E6327E}" destId="{D34D42FD-D9D9-4FFF-84B8-34BFC7330432}" srcOrd="0" destOrd="0" parTransId="{15AD9981-8E8B-4840-9552-2B899A3E3617}" sibTransId="{A8294D6C-1C73-4124-937E-15474EDBD48E}"/>
    <dgm:cxn modelId="{0449C081-CBFF-456C-B23B-31EB0412C345}" type="presOf" srcId="{B68697BF-C756-4AE9-A7A1-F6C395893051}" destId="{9205217C-AF0B-4A3C-9499-CE5683018279}" srcOrd="1" destOrd="0" presId="urn:microsoft.com/office/officeart/2005/8/layout/radial5"/>
    <dgm:cxn modelId="{5D2ED4DF-1A94-4EBB-B465-0C1F4DD07934}" type="presOf" srcId="{3E3298B4-3223-45B1-A9F8-28C71A850929}" destId="{5777271E-59CE-490A-825A-04A9CE14B066}" srcOrd="1" destOrd="0" presId="urn:microsoft.com/office/officeart/2005/8/layout/radial5"/>
    <dgm:cxn modelId="{50E5F42F-578E-40E8-8EDA-A1BBF474DDBB}" type="presOf" srcId="{DCA39762-9066-478D-8A32-D181829247D9}" destId="{B8C65C87-A226-4CB6-BFE9-3AAAE344927D}" srcOrd="0" destOrd="0" presId="urn:microsoft.com/office/officeart/2005/8/layout/radial5"/>
    <dgm:cxn modelId="{0E0A4963-5C70-4C56-AD26-D09417489748}" type="presOf" srcId="{881C3B01-5E11-4F45-8069-D8FA785D88A3}" destId="{4A87F237-2D56-4E46-8BED-F5C7D41DC86B}" srcOrd="0" destOrd="0" presId="urn:microsoft.com/office/officeart/2005/8/layout/radial5"/>
    <dgm:cxn modelId="{135B7AA2-ABE3-49EC-8A3E-258B1BDC8EB9}" type="presOf" srcId="{3C9C274D-FD78-4FA3-B11A-5EBDE99509ED}" destId="{BBCB4A84-CCA1-4B7A-A136-BE0B457D2425}" srcOrd="0" destOrd="0" presId="urn:microsoft.com/office/officeart/2005/8/layout/radial5"/>
    <dgm:cxn modelId="{1C8987E1-098C-4644-8450-805FB63DBA6B}" srcId="{FF79ED0A-AD42-4E7D-BA9F-267FF0E6327E}" destId="{151A996A-DE9E-4E75-AE39-531BE9FCE77B}" srcOrd="1" destOrd="0" parTransId="{C0AC05D8-EBD8-4771-8340-B7C8B9099A9B}" sibTransId="{ADC14E26-7C98-47FB-BC4B-21B871D7E9CD}"/>
    <dgm:cxn modelId="{2E74B56D-076E-4757-92E1-D9D1AD00EDCE}" srcId="{FF79ED0A-AD42-4E7D-BA9F-267FF0E6327E}" destId="{586BA0C3-B6A0-4B92-8B79-84A31433C96E}" srcOrd="3" destOrd="0" parTransId="{DDADAF8F-0AC9-41A8-8196-C087694B520D}" sibTransId="{6D76C8AA-524C-44D2-AFEB-2E895D4EBFCF}"/>
    <dgm:cxn modelId="{B4ECD6D8-2E8A-499C-A5A0-5EA7B9AB0120}" type="presOf" srcId="{B68697BF-C756-4AE9-A7A1-F6C395893051}" destId="{69374F66-3F18-4FE2-BDCF-6087985D1E9D}" srcOrd="0" destOrd="0" presId="urn:microsoft.com/office/officeart/2005/8/layout/radial5"/>
    <dgm:cxn modelId="{1E5A5805-D35C-4C12-92E4-09845D977B20}" srcId="{FF79ED0A-AD42-4E7D-BA9F-267FF0E6327E}" destId="{930FBB49-8C62-4F89-8741-3BBAC4177256}" srcOrd="2" destOrd="0" parTransId="{22BB4FAB-DEA3-435D-833B-AF619B363794}" sibTransId="{15CD3662-BAE7-4DC5-96B7-3F073C5928F3}"/>
    <dgm:cxn modelId="{9CD1BF82-FDF9-4FB0-BD44-88A37E41A08F}" srcId="{D34D42FD-D9D9-4FFF-84B8-34BFC7330432}" destId="{881C3B01-5E11-4F45-8069-D8FA785D88A3}" srcOrd="5" destOrd="0" parTransId="{B68697BF-C756-4AE9-A7A1-F6C395893051}" sibTransId="{5E66AEE7-17FA-41F6-BBFE-F0F81D7D24AE}"/>
    <dgm:cxn modelId="{B426C3D7-097E-49A4-AA5B-9273177B4FB0}" type="presOf" srcId="{D34D42FD-D9D9-4FFF-84B8-34BFC7330432}" destId="{03FA5255-1204-4313-A11B-D4FE0306267A}" srcOrd="0" destOrd="0" presId="urn:microsoft.com/office/officeart/2005/8/layout/radial5"/>
    <dgm:cxn modelId="{E38528B2-DCBF-4B98-B749-0D5E85943378}" srcId="{D34D42FD-D9D9-4FFF-84B8-34BFC7330432}" destId="{F62C651F-6F19-4954-921C-AB8BC6514486}" srcOrd="2" destOrd="0" parTransId="{06FD7D13-9BD1-4287-B377-BDFE446327F9}" sibTransId="{8A2CBF5D-7FC0-47DD-AEAF-5B044229F725}"/>
    <dgm:cxn modelId="{0935175B-402E-4547-94B6-EEFDC4D70FFF}" type="presOf" srcId="{C9A8E8A5-BC14-4D40-915D-47EEEB31B62F}" destId="{986228F3-4540-4901-8796-04A6BDF7DD18}" srcOrd="0" destOrd="0" presId="urn:microsoft.com/office/officeart/2005/8/layout/radial5"/>
    <dgm:cxn modelId="{AA00BAEE-7663-4FB9-997D-C43C7BDB2FA8}" type="presOf" srcId="{7F6056D2-61AB-4925-9AE6-325A20B43918}" destId="{429345E8-6254-45FD-9670-75DF999A7D05}" srcOrd="0" destOrd="0" presId="urn:microsoft.com/office/officeart/2005/8/layout/radial5"/>
    <dgm:cxn modelId="{9ADF4CBA-2110-4AAE-9EAE-D30E59D72C31}" type="presOf" srcId="{06FD7D13-9BD1-4287-B377-BDFE446327F9}" destId="{AD9FE43E-2413-4DCA-B8C5-EE20156D4588}" srcOrd="1" destOrd="0" presId="urn:microsoft.com/office/officeart/2005/8/layout/radial5"/>
    <dgm:cxn modelId="{5C9AAF12-6A7B-487F-941B-78B338B8008E}" srcId="{D34D42FD-D9D9-4FFF-84B8-34BFC7330432}" destId="{5944BB91-315E-4E44-A566-8164DF426134}" srcOrd="3" destOrd="0" parTransId="{21B7F75C-1A94-4A7C-9642-DA323269D892}" sibTransId="{4FCAFFAC-336B-40A4-8C5C-F8AA7EF698A0}"/>
    <dgm:cxn modelId="{97DE0D5D-76E5-4F3B-994A-724B6A418764}" type="presOf" srcId="{7F6056D2-61AB-4925-9AE6-325A20B43918}" destId="{EEBAC664-7FCA-4543-AB51-B496228981E2}" srcOrd="1" destOrd="0" presId="urn:microsoft.com/office/officeart/2005/8/layout/radial5"/>
    <dgm:cxn modelId="{02F52E4F-8124-41DA-B2AE-CE63DDF954E3}" type="presOf" srcId="{49C68AD8-E2FF-4B6F-9CA4-B994DE3BC9E9}" destId="{159BCF36-DFCB-4EC6-AF0D-05B4383330A6}" srcOrd="1" destOrd="0" presId="urn:microsoft.com/office/officeart/2005/8/layout/radial5"/>
    <dgm:cxn modelId="{76822A75-581B-445F-B58D-5C87575490E8}" type="presOf" srcId="{F62C651F-6F19-4954-921C-AB8BC6514486}" destId="{A3ACFA01-22D9-4829-BD2D-EE943E054C94}" srcOrd="0" destOrd="0" presId="urn:microsoft.com/office/officeart/2005/8/layout/radial5"/>
    <dgm:cxn modelId="{BD0A3C3B-66C9-4675-A1C9-4F000A73A20A}" type="presOf" srcId="{824C2E74-CF02-4946-BE49-BD52F496D4E3}" destId="{5E2E1FB6-5AA2-49C7-80C7-636B980017C5}" srcOrd="0" destOrd="0" presId="urn:microsoft.com/office/officeart/2005/8/layout/radial5"/>
    <dgm:cxn modelId="{97DFF3B0-228C-4336-A15B-E0CACC59BCB8}" type="presParOf" srcId="{BDD38B65-F99C-4C9E-A9E9-134ECEE65F1E}" destId="{03FA5255-1204-4313-A11B-D4FE0306267A}" srcOrd="0" destOrd="0" presId="urn:microsoft.com/office/officeart/2005/8/layout/radial5"/>
    <dgm:cxn modelId="{45279856-4C51-470B-ABD3-01266C6E24EC}" type="presParOf" srcId="{BDD38B65-F99C-4C9E-A9E9-134ECEE65F1E}" destId="{429345E8-6254-45FD-9670-75DF999A7D05}" srcOrd="1" destOrd="0" presId="urn:microsoft.com/office/officeart/2005/8/layout/radial5"/>
    <dgm:cxn modelId="{FD3B2513-36C1-4D82-9E5A-F982EBA0F0AA}" type="presParOf" srcId="{429345E8-6254-45FD-9670-75DF999A7D05}" destId="{EEBAC664-7FCA-4543-AB51-B496228981E2}" srcOrd="0" destOrd="0" presId="urn:microsoft.com/office/officeart/2005/8/layout/radial5"/>
    <dgm:cxn modelId="{D365F190-24A2-4E16-B7D3-8E440935EC63}" type="presParOf" srcId="{BDD38B65-F99C-4C9E-A9E9-134ECEE65F1E}" destId="{B8C65C87-A226-4CB6-BFE9-3AAAE344927D}" srcOrd="2" destOrd="0" presId="urn:microsoft.com/office/officeart/2005/8/layout/radial5"/>
    <dgm:cxn modelId="{DD016476-6690-4FF1-AB3A-EABA41ADF17A}" type="presParOf" srcId="{BDD38B65-F99C-4C9E-A9E9-134ECEE65F1E}" destId="{65FE9C78-6C33-404A-BA90-F402456F0886}" srcOrd="3" destOrd="0" presId="urn:microsoft.com/office/officeart/2005/8/layout/radial5"/>
    <dgm:cxn modelId="{7DCB3389-7709-4761-BD9D-D78082F63BB0}" type="presParOf" srcId="{65FE9C78-6C33-404A-BA90-F402456F0886}" destId="{5777271E-59CE-490A-825A-04A9CE14B066}" srcOrd="0" destOrd="0" presId="urn:microsoft.com/office/officeart/2005/8/layout/radial5"/>
    <dgm:cxn modelId="{84363BEA-4B8F-48A1-9C0E-D1DCB0970342}" type="presParOf" srcId="{BDD38B65-F99C-4C9E-A9E9-134ECEE65F1E}" destId="{DA1FB370-5D2F-45B5-B2BA-EAED77E60108}" srcOrd="4" destOrd="0" presId="urn:microsoft.com/office/officeart/2005/8/layout/radial5"/>
    <dgm:cxn modelId="{E4E73243-B6F4-4F14-8A48-079AD1010ECD}" type="presParOf" srcId="{BDD38B65-F99C-4C9E-A9E9-134ECEE65F1E}" destId="{0FE14F77-455B-40AF-9ABC-6B1F09DF95DB}" srcOrd="5" destOrd="0" presId="urn:microsoft.com/office/officeart/2005/8/layout/radial5"/>
    <dgm:cxn modelId="{3B404A9B-5AB9-4476-8E27-17DE1591C333}" type="presParOf" srcId="{0FE14F77-455B-40AF-9ABC-6B1F09DF95DB}" destId="{AD9FE43E-2413-4DCA-B8C5-EE20156D4588}" srcOrd="0" destOrd="0" presId="urn:microsoft.com/office/officeart/2005/8/layout/radial5"/>
    <dgm:cxn modelId="{8EB17DFD-C6A5-4529-B16A-446D2BF3F327}" type="presParOf" srcId="{BDD38B65-F99C-4C9E-A9E9-134ECEE65F1E}" destId="{A3ACFA01-22D9-4829-BD2D-EE943E054C94}" srcOrd="6" destOrd="0" presId="urn:microsoft.com/office/officeart/2005/8/layout/radial5"/>
    <dgm:cxn modelId="{A9411CF2-80BD-4093-AE3D-99E2BFA910A8}" type="presParOf" srcId="{BDD38B65-F99C-4C9E-A9E9-134ECEE65F1E}" destId="{2CB3065E-2CAE-42AE-AA6A-DB213BA756B8}" srcOrd="7" destOrd="0" presId="urn:microsoft.com/office/officeart/2005/8/layout/radial5"/>
    <dgm:cxn modelId="{68A9A817-0912-40EE-A27D-3E6A049E7978}" type="presParOf" srcId="{2CB3065E-2CAE-42AE-AA6A-DB213BA756B8}" destId="{E716681F-7919-4E0F-A5C7-613B2918FAEE}" srcOrd="0" destOrd="0" presId="urn:microsoft.com/office/officeart/2005/8/layout/radial5"/>
    <dgm:cxn modelId="{E14294DA-2C05-42FC-ADA6-3EB4AE09D748}" type="presParOf" srcId="{BDD38B65-F99C-4C9E-A9E9-134ECEE65F1E}" destId="{7C37FE3E-93C4-486D-B936-847285B1C09B}" srcOrd="8" destOrd="0" presId="urn:microsoft.com/office/officeart/2005/8/layout/radial5"/>
    <dgm:cxn modelId="{7A7BDF06-97FC-4185-8EB0-AE8DF4050CA4}" type="presParOf" srcId="{BDD38B65-F99C-4C9E-A9E9-134ECEE65F1E}" destId="{5E2E1FB6-5AA2-49C7-80C7-636B980017C5}" srcOrd="9" destOrd="0" presId="urn:microsoft.com/office/officeart/2005/8/layout/radial5"/>
    <dgm:cxn modelId="{E1209DD1-3383-4FFA-80AF-5EC6AD6453B9}" type="presParOf" srcId="{5E2E1FB6-5AA2-49C7-80C7-636B980017C5}" destId="{77523C25-B491-473A-9979-5CDEC1CE68C7}" srcOrd="0" destOrd="0" presId="urn:microsoft.com/office/officeart/2005/8/layout/radial5"/>
    <dgm:cxn modelId="{BF3DD97F-43C5-416C-A28E-48A6E4234DBA}" type="presParOf" srcId="{BDD38B65-F99C-4C9E-A9E9-134ECEE65F1E}" destId="{BBCB4A84-CCA1-4B7A-A136-BE0B457D2425}" srcOrd="10" destOrd="0" presId="urn:microsoft.com/office/officeart/2005/8/layout/radial5"/>
    <dgm:cxn modelId="{1642569A-A093-46C3-9E21-5F0014DAF8F6}" type="presParOf" srcId="{BDD38B65-F99C-4C9E-A9E9-134ECEE65F1E}" destId="{69374F66-3F18-4FE2-BDCF-6087985D1E9D}" srcOrd="11" destOrd="0" presId="urn:microsoft.com/office/officeart/2005/8/layout/radial5"/>
    <dgm:cxn modelId="{B03525F5-0E34-44EC-8728-0A56EA0170CC}" type="presParOf" srcId="{69374F66-3F18-4FE2-BDCF-6087985D1E9D}" destId="{9205217C-AF0B-4A3C-9499-CE5683018279}" srcOrd="0" destOrd="0" presId="urn:microsoft.com/office/officeart/2005/8/layout/radial5"/>
    <dgm:cxn modelId="{88B0980E-8E8F-42D9-999A-3B78C6C3724E}" type="presParOf" srcId="{BDD38B65-F99C-4C9E-A9E9-134ECEE65F1E}" destId="{4A87F237-2D56-4E46-8BED-F5C7D41DC86B}" srcOrd="12" destOrd="0" presId="urn:microsoft.com/office/officeart/2005/8/layout/radial5"/>
    <dgm:cxn modelId="{FEA06592-80B9-451A-B322-E5C4846A4E4D}" type="presParOf" srcId="{BDD38B65-F99C-4C9E-A9E9-134ECEE65F1E}" destId="{BC1172EB-7CEC-4298-AAA4-E36B0E5B0849}" srcOrd="13" destOrd="0" presId="urn:microsoft.com/office/officeart/2005/8/layout/radial5"/>
    <dgm:cxn modelId="{0A897F23-FF90-4E87-B83C-B94501DE15B6}" type="presParOf" srcId="{BC1172EB-7CEC-4298-AAA4-E36B0E5B0849}" destId="{159BCF36-DFCB-4EC6-AF0D-05B4383330A6}" srcOrd="0" destOrd="0" presId="urn:microsoft.com/office/officeart/2005/8/layout/radial5"/>
    <dgm:cxn modelId="{F330AACE-75B5-43C1-9432-2337849B6D73}" type="presParOf" srcId="{BDD38B65-F99C-4C9E-A9E9-134ECEE65F1E}" destId="{986228F3-4540-4901-8796-04A6BDF7DD18}"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A5255-1204-4313-A11B-D4FE0306267A}">
      <dsp:nvSpPr>
        <dsp:cNvPr id="0" name=""/>
        <dsp:cNvSpPr/>
      </dsp:nvSpPr>
      <dsp:spPr>
        <a:xfrm>
          <a:off x="3074303" y="2291482"/>
          <a:ext cx="1759222" cy="175922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tx1"/>
            </a:solidFill>
            <a:latin typeface="NikoshBAN" panose="02000000000000000000" pitchFamily="2" charset="0"/>
            <a:cs typeface="NikoshBAN" panose="02000000000000000000" pitchFamily="2" charset="0"/>
          </a:endParaRPr>
        </a:p>
      </dsp:txBody>
      <dsp:txXfrm>
        <a:off x="3331935" y="2549114"/>
        <a:ext cx="1243958" cy="1243958"/>
      </dsp:txXfrm>
    </dsp:sp>
    <dsp:sp modelId="{429345E8-6254-45FD-9670-75DF999A7D05}">
      <dsp:nvSpPr>
        <dsp:cNvPr id="0" name=""/>
        <dsp:cNvSpPr/>
      </dsp:nvSpPr>
      <dsp:spPr>
        <a:xfrm rot="16200000">
          <a:off x="3767180" y="1650654"/>
          <a:ext cx="373469" cy="59813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823201" y="1826302"/>
        <a:ext cx="261428" cy="358881"/>
      </dsp:txXfrm>
    </dsp:sp>
    <dsp:sp modelId="{B8C65C87-A226-4CB6-BFE9-3AAAE344927D}">
      <dsp:nvSpPr>
        <dsp:cNvPr id="0" name=""/>
        <dsp:cNvSpPr/>
      </dsp:nvSpPr>
      <dsp:spPr>
        <a:xfrm>
          <a:off x="3028008" y="3521"/>
          <a:ext cx="1851812" cy="15833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জন্মঃ</a:t>
          </a:r>
          <a:r>
            <a:rPr lang="bn-IN" sz="2800" kern="1200" dirty="0" smtClean="0">
              <a:solidFill>
                <a:schemeClr val="tx1"/>
              </a:solidFill>
              <a:latin typeface="NikoshBAN" panose="02000000000000000000" pitchFamily="2" charset="0"/>
              <a:cs typeface="NikoshBAN" panose="02000000000000000000" pitchFamily="2" charset="0"/>
            </a:rPr>
            <a:t> </a:t>
          </a:r>
          <a:r>
            <a:rPr lang="bn-IN" sz="2000" kern="1200" dirty="0" smtClean="0">
              <a:solidFill>
                <a:schemeClr val="tx1"/>
              </a:solidFill>
              <a:latin typeface="NikoshBAN" panose="02000000000000000000" pitchFamily="2" charset="0"/>
              <a:cs typeface="NikoshBAN" panose="02000000000000000000" pitchFamily="2" charset="0"/>
            </a:rPr>
            <a:t>১৮৪৭ সালে, কুষ্টিয়া জেলার লাহিনীপাড়া।</a:t>
          </a:r>
          <a:endParaRPr lang="en-AU" sz="1600" kern="1200" dirty="0">
            <a:solidFill>
              <a:schemeClr val="tx1"/>
            </a:solidFill>
            <a:latin typeface="NikoshBAN" panose="02000000000000000000" pitchFamily="2" charset="0"/>
            <a:cs typeface="NikoshBAN" panose="02000000000000000000" pitchFamily="2" charset="0"/>
          </a:endParaRPr>
        </a:p>
      </dsp:txBody>
      <dsp:txXfrm>
        <a:off x="3299200" y="235390"/>
        <a:ext cx="1309428" cy="1119562"/>
      </dsp:txXfrm>
    </dsp:sp>
    <dsp:sp modelId="{65FE9C78-6C33-404A-BA90-F402456F0886}">
      <dsp:nvSpPr>
        <dsp:cNvPr id="0" name=""/>
        <dsp:cNvSpPr/>
      </dsp:nvSpPr>
      <dsp:spPr>
        <a:xfrm rot="19496129">
          <a:off x="4745615" y="2215242"/>
          <a:ext cx="288076" cy="598135"/>
        </a:xfrm>
        <a:prstGeom prst="rightArrow">
          <a:avLst>
            <a:gd name="adj1" fmla="val 60000"/>
            <a:gd name="adj2" fmla="val 50000"/>
          </a:avLst>
        </a:prstGeom>
        <a:solidFill>
          <a:schemeClr val="accent4">
            <a:hueOff val="1732615"/>
            <a:satOff val="-7995"/>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753458" y="2359694"/>
        <a:ext cx="201653" cy="358881"/>
      </dsp:txXfrm>
    </dsp:sp>
    <dsp:sp modelId="{DA1FB370-5D2F-45B5-B2BA-EAED77E60108}">
      <dsp:nvSpPr>
        <dsp:cNvPr id="0" name=""/>
        <dsp:cNvSpPr/>
      </dsp:nvSpPr>
      <dsp:spPr>
        <a:xfrm>
          <a:off x="4712506" y="547908"/>
          <a:ext cx="2917484" cy="2133735"/>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solidFill>
              <a:schemeClr val="tx1"/>
            </a:solidFill>
            <a:latin typeface="NikoshBAN" panose="02000000000000000000" pitchFamily="2" charset="0"/>
            <a:cs typeface="NikoshBAN" panose="02000000000000000000" pitchFamily="2" charset="0"/>
          </a:endParaRPr>
        </a:p>
        <a:p>
          <a:pPr lvl="0" algn="ctr" defTabSz="5334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শিক্ষা জীবন:তিনি প্রাতিষ্ঠানিক শিক্ষায় বেশিদুর অগ্রসর না হলেও ফরিদপুর ও দেলদুয়ার এস্টেটে  চাকুরী করে জীবন ব্যয় করেন। </a:t>
          </a:r>
          <a:endParaRPr lang="en-US" sz="3600" kern="1200" dirty="0"/>
        </a:p>
      </dsp:txBody>
      <dsp:txXfrm>
        <a:off x="5139762" y="860386"/>
        <a:ext cx="2062972" cy="1508779"/>
      </dsp:txXfrm>
    </dsp:sp>
    <dsp:sp modelId="{0FE14F77-455B-40AF-9ABC-6B1F09DF95DB}">
      <dsp:nvSpPr>
        <dsp:cNvPr id="0" name=""/>
        <dsp:cNvSpPr/>
      </dsp:nvSpPr>
      <dsp:spPr>
        <a:xfrm rot="819103">
          <a:off x="4932071" y="3148099"/>
          <a:ext cx="317015" cy="59813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933414" y="3256503"/>
        <a:ext cx="221911" cy="358881"/>
      </dsp:txXfrm>
    </dsp:sp>
    <dsp:sp modelId="{A3ACFA01-22D9-4829-BD2D-EE943E054C94}">
      <dsp:nvSpPr>
        <dsp:cNvPr id="0" name=""/>
        <dsp:cNvSpPr/>
      </dsp:nvSpPr>
      <dsp:spPr>
        <a:xfrm>
          <a:off x="5322307" y="3003700"/>
          <a:ext cx="2302214" cy="1558664"/>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এরপর তিনি কলকাতা ও পরে পদমদিতে অনেক দিন অবস্থান করেন।  </a:t>
          </a:r>
          <a:endParaRPr lang="en-AU" sz="2000" kern="1200" dirty="0">
            <a:solidFill>
              <a:schemeClr val="tx1"/>
            </a:solidFill>
            <a:latin typeface="NikoshBAN" panose="02000000000000000000" pitchFamily="2" charset="0"/>
            <a:cs typeface="NikoshBAN" panose="02000000000000000000" pitchFamily="2" charset="0"/>
          </a:endParaRPr>
        </a:p>
      </dsp:txBody>
      <dsp:txXfrm>
        <a:off x="5659458" y="3231961"/>
        <a:ext cx="1627912" cy="1102142"/>
      </dsp:txXfrm>
    </dsp:sp>
    <dsp:sp modelId="{2CB3065E-2CAE-42AE-AA6A-DB213BA756B8}">
      <dsp:nvSpPr>
        <dsp:cNvPr id="0" name=""/>
        <dsp:cNvSpPr/>
      </dsp:nvSpPr>
      <dsp:spPr>
        <a:xfrm rot="3428985">
          <a:off x="4429267" y="3991770"/>
          <a:ext cx="495329" cy="598135"/>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463263" y="4048979"/>
        <a:ext cx="346730" cy="358881"/>
      </dsp:txXfrm>
    </dsp:sp>
    <dsp:sp modelId="{7C37FE3E-93C4-486D-B936-847285B1C09B}">
      <dsp:nvSpPr>
        <dsp:cNvPr id="0" name=""/>
        <dsp:cNvSpPr/>
      </dsp:nvSpPr>
      <dsp:spPr>
        <a:xfrm>
          <a:off x="4383762" y="4637317"/>
          <a:ext cx="1880929" cy="1311986"/>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kern="1200" dirty="0" smtClean="0">
              <a:solidFill>
                <a:schemeClr val="tx1"/>
              </a:solidFill>
              <a:latin typeface="NikoshBAN" panose="02000000000000000000" pitchFamily="2" charset="0"/>
              <a:cs typeface="NikoshBAN" panose="02000000000000000000" pitchFamily="2" charset="0"/>
            </a:rPr>
            <a:t>ছাত্র জীবনেই ‘সংবাদ প্রভাকর’পত্রিকায় তাঁর রচনা প্রকাশিত হয়।</a:t>
          </a:r>
          <a:endParaRPr lang="en-AU" sz="1800" kern="1200" dirty="0">
            <a:solidFill>
              <a:schemeClr val="tx1"/>
            </a:solidFill>
            <a:latin typeface="NikoshBAN" panose="02000000000000000000" pitchFamily="2" charset="0"/>
            <a:cs typeface="NikoshBAN" panose="02000000000000000000" pitchFamily="2" charset="0"/>
          </a:endParaRPr>
        </a:p>
      </dsp:txBody>
      <dsp:txXfrm>
        <a:off x="4659218" y="4829453"/>
        <a:ext cx="1330017" cy="927714"/>
      </dsp:txXfrm>
    </dsp:sp>
    <dsp:sp modelId="{5E2E1FB6-5AA2-49C7-80C7-636B980017C5}">
      <dsp:nvSpPr>
        <dsp:cNvPr id="0" name=""/>
        <dsp:cNvSpPr/>
      </dsp:nvSpPr>
      <dsp:spPr>
        <a:xfrm rot="6791858">
          <a:off x="3382242" y="3900648"/>
          <a:ext cx="261708" cy="59813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3436961" y="3984193"/>
        <a:ext cx="183196" cy="358881"/>
      </dsp:txXfrm>
    </dsp:sp>
    <dsp:sp modelId="{BBCB4A84-CCA1-4B7A-A136-BE0B457D2425}">
      <dsp:nvSpPr>
        <dsp:cNvPr id="0" name=""/>
        <dsp:cNvSpPr/>
      </dsp:nvSpPr>
      <dsp:spPr>
        <a:xfrm>
          <a:off x="1955357" y="4400165"/>
          <a:ext cx="2265148" cy="1583300"/>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kern="1200" dirty="0" smtClean="0">
              <a:solidFill>
                <a:schemeClr val="tx1"/>
              </a:solidFill>
              <a:latin typeface="NikoshBAN" panose="02000000000000000000" pitchFamily="2" charset="0"/>
              <a:cs typeface="NikoshBAN" panose="02000000000000000000" pitchFamily="2" charset="0"/>
            </a:rPr>
            <a:t>মুসলিম রচিত আধুনিক বাংলা সাহিত্যের সমন্বয়ধর্মী ধারার প্রবর্তক হিসেবে তিনি খ্যাত</a:t>
          </a:r>
          <a:endParaRPr lang="en-US" sz="1800" kern="1200" dirty="0">
            <a:solidFill>
              <a:schemeClr val="tx1"/>
            </a:solidFill>
            <a:latin typeface="NikoshBAN" panose="02000000000000000000" pitchFamily="2" charset="0"/>
            <a:cs typeface="NikoshBAN" panose="02000000000000000000" pitchFamily="2" charset="0"/>
          </a:endParaRPr>
        </a:p>
      </dsp:txBody>
      <dsp:txXfrm>
        <a:off x="2287080" y="4632034"/>
        <a:ext cx="1601702" cy="1119562"/>
      </dsp:txXfrm>
    </dsp:sp>
    <dsp:sp modelId="{69374F66-3F18-4FE2-BDCF-6087985D1E9D}">
      <dsp:nvSpPr>
        <dsp:cNvPr id="0" name=""/>
        <dsp:cNvSpPr/>
      </dsp:nvSpPr>
      <dsp:spPr>
        <a:xfrm rot="10128969">
          <a:off x="2824148" y="3076520"/>
          <a:ext cx="190924" cy="598135"/>
        </a:xfrm>
        <a:prstGeom prst="rightArrow">
          <a:avLst>
            <a:gd name="adj1" fmla="val 60000"/>
            <a:gd name="adj2" fmla="val 50000"/>
          </a:avLst>
        </a:prstGeom>
        <a:solidFill>
          <a:schemeClr val="accent4">
            <a:hueOff val="8663077"/>
            <a:satOff val="-39973"/>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880881" y="3190592"/>
        <a:ext cx="133647" cy="358881"/>
      </dsp:txXfrm>
    </dsp:sp>
    <dsp:sp modelId="{4A87F237-2D56-4E46-8BED-F5C7D41DC86B}">
      <dsp:nvSpPr>
        <dsp:cNvPr id="0" name=""/>
        <dsp:cNvSpPr/>
      </dsp:nvSpPr>
      <dsp:spPr>
        <a:xfrm>
          <a:off x="0" y="2664427"/>
          <a:ext cx="2786434" cy="2025896"/>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kern="1200" dirty="0" smtClean="0">
              <a:solidFill>
                <a:schemeClr val="tx1"/>
              </a:solidFill>
              <a:latin typeface="NikoshBAN" panose="02000000000000000000" pitchFamily="2" charset="0"/>
              <a:cs typeface="NikoshBAN" panose="02000000000000000000" pitchFamily="2" charset="0"/>
            </a:rPr>
            <a:t>       </a:t>
          </a:r>
          <a:r>
            <a:rPr lang="bn-IN" sz="2000" kern="1200" dirty="0" smtClean="0">
              <a:solidFill>
                <a:schemeClr val="tx1"/>
              </a:solidFill>
              <a:latin typeface="NikoshBAN" panose="02000000000000000000" pitchFamily="2" charset="0"/>
              <a:cs typeface="NikoshBAN" panose="02000000000000000000" pitchFamily="2" charset="0"/>
            </a:rPr>
            <a:t>তাঁর রচিত গ্রন্থ:-নাটক: ‘বসন্তকুমারী’,’জমিদার দর্পণ’,’এর উপায় কি’,’উদাসীন পথিকের মনের কথা’,গাজী মিয়াঁর বস্তানী’,ইত্যাদি।</a:t>
          </a:r>
          <a:endParaRPr lang="en-AU" sz="2000" kern="1200" dirty="0">
            <a:solidFill>
              <a:schemeClr val="tx1"/>
            </a:solidFill>
            <a:latin typeface="NikoshBAN" panose="02000000000000000000" pitchFamily="2" charset="0"/>
            <a:cs typeface="NikoshBAN" panose="02000000000000000000" pitchFamily="2" charset="0"/>
          </a:endParaRPr>
        </a:p>
      </dsp:txBody>
      <dsp:txXfrm>
        <a:off x="408064" y="2961113"/>
        <a:ext cx="1970306" cy="1432524"/>
      </dsp:txXfrm>
    </dsp:sp>
    <dsp:sp modelId="{BC1172EB-7CEC-4298-AAA4-E36B0E5B0849}">
      <dsp:nvSpPr>
        <dsp:cNvPr id="0" name=""/>
        <dsp:cNvSpPr/>
      </dsp:nvSpPr>
      <dsp:spPr>
        <a:xfrm rot="12892608">
          <a:off x="2819347" y="2196287"/>
          <a:ext cx="330166" cy="59813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909501" y="2344233"/>
        <a:ext cx="231116" cy="358881"/>
      </dsp:txXfrm>
    </dsp:sp>
    <dsp:sp modelId="{986228F3-4540-4901-8796-04A6BDF7DD18}">
      <dsp:nvSpPr>
        <dsp:cNvPr id="0" name=""/>
        <dsp:cNvSpPr/>
      </dsp:nvSpPr>
      <dsp:spPr>
        <a:xfrm>
          <a:off x="254825" y="612999"/>
          <a:ext cx="2901762" cy="1982149"/>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bg2"/>
              </a:solidFill>
              <a:latin typeface="NikoshBAN" panose="02000000000000000000" pitchFamily="2" charset="0"/>
              <a:cs typeface="NikoshBAN" panose="02000000000000000000" pitchFamily="2" charset="0"/>
            </a:rPr>
            <a:t> </a:t>
          </a:r>
          <a:r>
            <a:rPr lang="bn-IN" sz="2000" kern="1200" dirty="0" smtClean="0">
              <a:solidFill>
                <a:schemeClr val="tx1"/>
              </a:solidFill>
              <a:latin typeface="NikoshBAN" panose="02000000000000000000" pitchFamily="2" charset="0"/>
              <a:cs typeface="NikoshBAN" panose="02000000000000000000" pitchFamily="2" charset="0"/>
            </a:rPr>
            <a:t>মহরমের বিষাদময় ঐতিহাসিক কাহিনী অবলম্বনে রচিত ‘ বিষাদ- সিন্ধু’ তাঁর বিস্ময়কর সৃষ্টি।</a:t>
          </a:r>
          <a:r>
            <a:rPr lang="bn-BD" sz="2000" kern="1200" dirty="0" smtClean="0">
              <a:solidFill>
                <a:schemeClr val="tx1"/>
              </a:solidFill>
              <a:latin typeface="NikoshBAN" panose="02000000000000000000" pitchFamily="2" charset="0"/>
              <a:cs typeface="NikoshBAN" panose="02000000000000000000" pitchFamily="2" charset="0"/>
            </a:rPr>
            <a:t> </a:t>
          </a:r>
          <a:r>
            <a:rPr lang="bn-IN" sz="2000" kern="1200" dirty="0" smtClean="0">
              <a:solidFill>
                <a:schemeClr val="tx1"/>
              </a:solidFill>
              <a:latin typeface="NikoshBAN" panose="02000000000000000000" pitchFamily="2" charset="0"/>
              <a:cs typeface="NikoshBAN" panose="02000000000000000000" pitchFamily="2" charset="0"/>
            </a:rPr>
            <a:t> তিনি ১৯১১ সালে  মৃত্যুবরণ করেন।</a:t>
          </a:r>
          <a:endParaRPr lang="en-AU" sz="2000" kern="1200" dirty="0">
            <a:solidFill>
              <a:schemeClr val="tx1"/>
            </a:solidFill>
            <a:latin typeface="NikoshBAN" panose="02000000000000000000" pitchFamily="2" charset="0"/>
            <a:cs typeface="NikoshBAN" panose="02000000000000000000" pitchFamily="2" charset="0"/>
          </a:endParaRPr>
        </a:p>
      </dsp:txBody>
      <dsp:txXfrm>
        <a:off x="679778" y="903278"/>
        <a:ext cx="2051856" cy="14015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t>2/4/2013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t>‹#›</a:t>
            </a:fld>
            <a:endParaRPr lang="en-US"/>
          </a:p>
        </p:txBody>
      </p:sp>
    </p:spTree>
    <p:extLst>
      <p:ext uri="{BB962C8B-B14F-4D97-AF65-F5344CB8AC3E}">
        <p14:creationId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t>2/4/2013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t>‹#›</a:t>
            </a:fld>
            <a:endParaRPr lang="en-US"/>
          </a:p>
        </p:txBody>
      </p:sp>
    </p:spTree>
    <p:extLst>
      <p:ext uri="{BB962C8B-B14F-4D97-AF65-F5344CB8AC3E}">
        <p14:creationId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1.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9.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790" cy="6858000"/>
          </a:xfrm>
          <a:prstGeom prst="rect">
            <a:avLst/>
          </a:prstGeom>
        </p:spPr>
      </p:pic>
      <p:sp>
        <p:nvSpPr>
          <p:cNvPr id="4" name="TextBox 3"/>
          <p:cNvSpPr txBox="1"/>
          <p:nvPr/>
        </p:nvSpPr>
        <p:spPr>
          <a:xfrm>
            <a:off x="2329217" y="971970"/>
            <a:ext cx="7533564" cy="3770263"/>
          </a:xfrm>
          <a:prstGeom prst="rect">
            <a:avLst/>
          </a:prstGeom>
          <a:noFill/>
        </p:spPr>
        <p:txBody>
          <a:bodyPr wrap="square" rtlCol="0">
            <a:spAutoFit/>
          </a:bodyPr>
          <a:lstStyle/>
          <a:p>
            <a:r>
              <a:rPr lang="bn-IN" sz="239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23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TextBox 4"/>
          <p:cNvSpPr txBox="1"/>
          <p:nvPr/>
        </p:nvSpPr>
        <p:spPr>
          <a:xfrm>
            <a:off x="1550570" y="0"/>
            <a:ext cx="9367637" cy="1569660"/>
          </a:xfrm>
          <a:prstGeom prst="rect">
            <a:avLst/>
          </a:prstGeom>
          <a:noFill/>
        </p:spPr>
        <p:txBody>
          <a:bodyPr wrap="square" rtlCol="0">
            <a:spAutoFit/>
          </a:bodyPr>
          <a:lstStyle/>
          <a:p>
            <a:r>
              <a:rPr lang="bn-IN" sz="9600" dirty="0" smtClean="0">
                <a:solidFill>
                  <a:schemeClr val="bg1"/>
                </a:solidFill>
                <a:latin typeface="NikoshBAN" panose="02000000000000000000" pitchFamily="2" charset="0"/>
                <a:cs typeface="NikoshBAN" panose="02000000000000000000" pitchFamily="2" charset="0"/>
              </a:rPr>
              <a:t>আজকের ক্লাসে সবাইকে</a:t>
            </a:r>
            <a:endParaRPr lang="en-US" sz="9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295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আদর্শ </a:t>
            </a:r>
            <a:r>
              <a:rPr lang="bn-IN" sz="5400" dirty="0">
                <a:solidFill>
                  <a:srgbClr val="FF0000"/>
                </a:solidFill>
                <a:latin typeface="NikoshBAN" panose="02000000000000000000" pitchFamily="2" charset="0"/>
                <a:cs typeface="NikoshBAN" panose="02000000000000000000" pitchFamily="2" charset="0"/>
              </a:rPr>
              <a:t>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477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547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054" y="0"/>
            <a:ext cx="12201825" cy="6837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336" y="104932"/>
            <a:ext cx="5088031" cy="27581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2" y="2941224"/>
            <a:ext cx="5348165" cy="2647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335" y="2968053"/>
            <a:ext cx="5088032" cy="25430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1" y="104931"/>
            <a:ext cx="1960389" cy="27812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3121" y="104931"/>
            <a:ext cx="3282846" cy="2758190"/>
          </a:xfrm>
          <a:prstGeom prst="rect">
            <a:avLst/>
          </a:prstGeom>
        </p:spPr>
      </p:pic>
      <p:sp>
        <p:nvSpPr>
          <p:cNvPr id="10" name="TextBox 9"/>
          <p:cNvSpPr txBox="1"/>
          <p:nvPr/>
        </p:nvSpPr>
        <p:spPr>
          <a:xfrm>
            <a:off x="797802" y="5589174"/>
            <a:ext cx="10586566"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হোসেনের পরিজনেরা বিন্দুমাত্র জলের জন্য লালায়িত হইতেছেন,শত শত বীরপুরুষ শত্রুহস্তে প্রাণত্যাগ করিতেছে। ভ্রাতা, পুত্র, স্বামীর শোণিতাক্ত কলেবর দেখিয়া কামিনীরা সময়ে সময়ে পিপাসায় কতর </a:t>
            </a:r>
            <a:r>
              <a:rPr lang="bn-IN" sz="2400" dirty="0" smtClean="0">
                <a:latin typeface="NikoshBAN" panose="02000000000000000000" pitchFamily="2" charset="0"/>
                <a:cs typeface="NikoshBAN" panose="02000000000000000000" pitchFamily="2" charset="0"/>
              </a:rPr>
              <a:t>হইতেছে</a:t>
            </a:r>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চক্ষুতে </a:t>
            </a:r>
            <a:r>
              <a:rPr lang="bn-IN" sz="2400" dirty="0" smtClean="0">
                <a:latin typeface="NikoshBAN" panose="02000000000000000000" pitchFamily="2" charset="0"/>
                <a:cs typeface="NikoshBAN" panose="02000000000000000000" pitchFamily="2" charset="0"/>
              </a:rPr>
              <a:t>জলের নাম মাত্র নাই, সেই যেন একপ্রকার বিকৃত ভাব, কাঁদিবার বেশি শক্তি নাই।</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8534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869" y="79714"/>
            <a:ext cx="4994223" cy="28583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08" y="128498"/>
            <a:ext cx="4974236" cy="280957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270" r="5328"/>
          <a:stretch/>
        </p:blipFill>
        <p:spPr>
          <a:xfrm>
            <a:off x="6295869" y="3066570"/>
            <a:ext cx="4994223" cy="25001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07" y="3066570"/>
            <a:ext cx="4974237" cy="2515550"/>
          </a:xfrm>
          <a:prstGeom prst="rect">
            <a:avLst/>
          </a:prstGeom>
        </p:spPr>
      </p:pic>
      <p:sp>
        <p:nvSpPr>
          <p:cNvPr id="8" name="TextBox 7"/>
          <p:cNvSpPr txBox="1"/>
          <p:nvPr/>
        </p:nvSpPr>
        <p:spPr>
          <a:xfrm>
            <a:off x="901908" y="5657671"/>
            <a:ext cx="10388184" cy="954107"/>
          </a:xfrm>
          <a:prstGeom prst="rect">
            <a:avLst/>
          </a:prstGeom>
          <a:solidFill>
            <a:schemeClr val="accent5">
              <a:lumMod val="20000"/>
              <a:lumOff val="80000"/>
            </a:schemeClr>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হোসেন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দেখিলেন,বন্ধু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বান্ধবের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কেহই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সজ্জায়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সজ্জিত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জয়লাভের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শত্রু</a:t>
            </a:r>
            <a:r>
              <a:rPr lang="en-US" sz="2800" dirty="0" err="1" smtClean="0">
                <a:latin typeface="NikoshBAN" panose="02000000000000000000" pitchFamily="2" charset="0"/>
                <a:cs typeface="NikoshBAN" panose="02000000000000000000" pitchFamily="2" charset="0"/>
              </a:rPr>
              <a:t>সম্মুখীন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অপেক্ষায়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সম্মুখে</a:t>
            </a:r>
            <a:r>
              <a:rPr lang="en-US" sz="2800" dirty="0" smtClean="0">
                <a:latin typeface="NikoshBAN" panose="02000000000000000000" pitchFamily="2" charset="0"/>
                <a:cs typeface="NikoshBAN" panose="02000000000000000000" pitchFamily="2" charset="0"/>
              </a:rPr>
              <a:t> আ</a:t>
            </a:r>
            <a:r>
              <a:rPr lang="bn-IN" sz="2800" dirty="0" smtClean="0">
                <a:latin typeface="NikoshBAN" panose="02000000000000000000" pitchFamily="2" charset="0"/>
                <a:cs typeface="NikoshBAN" panose="02000000000000000000" pitchFamily="2" charset="0"/>
              </a:rPr>
              <a:t>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কেহই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আসিতেছেনা</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794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40" y="134364"/>
            <a:ext cx="5060532" cy="26608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274"/>
            <a:ext cx="5146623" cy="264795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2058" b="12461"/>
          <a:stretch/>
        </p:blipFill>
        <p:spPr>
          <a:xfrm>
            <a:off x="854440" y="2929587"/>
            <a:ext cx="5060532" cy="262728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929587"/>
            <a:ext cx="5146624" cy="2627289"/>
          </a:xfrm>
          <a:prstGeom prst="rect">
            <a:avLst/>
          </a:prstGeom>
        </p:spPr>
      </p:pic>
      <p:sp>
        <p:nvSpPr>
          <p:cNvPr id="8" name="TextBox 7"/>
          <p:cNvSpPr txBox="1"/>
          <p:nvPr/>
        </p:nvSpPr>
        <p:spPr>
          <a:xfrm>
            <a:off x="854440" y="5657671"/>
            <a:ext cx="10388183"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 এক দীর্ঘ নিঃশ্বাস পরিত্যাগ করিয়া বলিলেন, “হায়! একমাত্র বারি প্রত্যাশায় এত </a:t>
            </a:r>
            <a:r>
              <a:rPr lang="bn-IN" sz="2400" u="sng" dirty="0" smtClean="0">
                <a:latin typeface="NikoshBAN" panose="02000000000000000000" pitchFamily="2" charset="0"/>
                <a:cs typeface="NikoshBAN" panose="02000000000000000000" pitchFamily="2" charset="0"/>
              </a:rPr>
              <a:t>আত্মীয় বন্ধু বান্ধব </a:t>
            </a:r>
            <a:r>
              <a:rPr lang="bn-IN" sz="2400" dirty="0" smtClean="0">
                <a:latin typeface="NikoshBAN" panose="02000000000000000000" pitchFamily="2" charset="0"/>
                <a:cs typeface="NikoshBAN" panose="02000000000000000000" pitchFamily="2" charset="0"/>
              </a:rPr>
              <a:t>হারাইলাম, অথচ পরিবারগণের পিপাশা নিবারণ করিতে পারিলাম না।কারবালাভূমিতে রক্তশ্রোত বহিতেছে তথাচ স্রোতস্বতী ফোরাত শত্রুহস্ত হইতে উদ্ধার করিতে পারিলাম না। এতক্ষণে আর বাঁচিবার ভরসা নাই, আকাঙ্খাও নাই”</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2676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085"/>
            <a:ext cx="12192000" cy="68690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07" y="2923516"/>
            <a:ext cx="5381468" cy="24960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394" y="113518"/>
            <a:ext cx="5109462" cy="28099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394" y="2976969"/>
            <a:ext cx="5109462" cy="24425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86" y="113518"/>
            <a:ext cx="5453689" cy="2756543"/>
          </a:xfrm>
          <a:prstGeom prst="rect">
            <a:avLst/>
          </a:prstGeom>
        </p:spPr>
      </p:pic>
      <p:sp>
        <p:nvSpPr>
          <p:cNvPr id="10" name="TextBox 9"/>
          <p:cNvSpPr txBox="1"/>
          <p:nvPr/>
        </p:nvSpPr>
        <p:spPr>
          <a:xfrm>
            <a:off x="779490" y="5473005"/>
            <a:ext cx="10628026"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 পুত্র কাসেম পিতৃব্যের এই কথা শুনিয়া সুসজ্জিত বেশে সম্মুখে করজোড়ে দণ্ডায়মান হইয়া বিনীত ভাবে বলিতে লাহিলেন, “তাত, কাসেম এখনো জীবিত আছে। আপনার আজ্ঞাবাহ চিরদাস আপনার সম্মুখে দণ্ডায়মান আছে। অনুমতি করুন,শত্রুকুল নির্মূল করি”।</a:t>
            </a:r>
          </a:p>
        </p:txBody>
      </p:sp>
    </p:spTree>
    <p:extLst>
      <p:ext uri="{BB962C8B-B14F-4D97-AF65-F5344CB8AC3E}">
        <p14:creationId xmlns:p14="http://schemas.microsoft.com/office/powerpoint/2010/main" val="3631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66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9" y="2747969"/>
            <a:ext cx="5531372" cy="26187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269" y="79377"/>
            <a:ext cx="4976733" cy="2567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269" y="2722973"/>
            <a:ext cx="4976733" cy="26187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89" y="74238"/>
            <a:ext cx="5531373" cy="2567401"/>
          </a:xfrm>
          <a:prstGeom prst="rect">
            <a:avLst/>
          </a:prstGeom>
        </p:spPr>
      </p:pic>
      <p:sp>
        <p:nvSpPr>
          <p:cNvPr id="9" name="TextBox 8"/>
          <p:cNvSpPr txBox="1"/>
          <p:nvPr/>
        </p:nvSpPr>
        <p:spPr>
          <a:xfrm>
            <a:off x="766997" y="5473005"/>
            <a:ext cx="10658005" cy="1384995"/>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হোসেন বলিলেন, “প্রাণাধিক! আমার বংশে তুমি সকলের প্রধান, তুমি ইমাম বংশের বহুমূল্য রত্ন, তুমি পিতার জ্যেষ্ঠ পুত্রের জ্যেষ্ঠ পুত্র, তুমি সৈয়দ বংশের অমূল্যনিধি! তুমি তো তোমার মাতার একমাত্র সন্তান, তাঁহার সম্মুখে থাকিয়া তাঁহাকে এবং সমুদয় পরিজনকে সান্ত্বনা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3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32" y="-1"/>
            <a:ext cx="5021705" cy="25726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73842"/>
            <a:ext cx="5317488" cy="28230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992" y="0"/>
            <a:ext cx="5307495" cy="25726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31" y="2673841"/>
            <a:ext cx="5041077" cy="2823003"/>
          </a:xfrm>
          <a:prstGeom prst="rect">
            <a:avLst/>
          </a:prstGeom>
        </p:spPr>
      </p:pic>
      <p:sp>
        <p:nvSpPr>
          <p:cNvPr id="9" name="TextBox 8"/>
          <p:cNvSpPr txBox="1"/>
          <p:nvPr/>
        </p:nvSpPr>
        <p:spPr>
          <a:xfrm>
            <a:off x="946330" y="5556220"/>
            <a:ext cx="10471177" cy="1200329"/>
          </a:xfrm>
          <a:prstGeom prst="rect">
            <a:avLst/>
          </a:prstGeom>
          <a:solidFill>
            <a:schemeClr val="accent6">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আপনি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যাহাই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আপনার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অস্ত্রধারণ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এজিদের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কখনোই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ফোরাতকুল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লোহিতবর্ণে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রঞ্জিত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এজিদের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সৈন্যশণিতে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মহাসমুদ্রে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হইবে</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5058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535"/>
          <a:stretch/>
        </p:blipFill>
        <p:spPr>
          <a:xfrm>
            <a:off x="884420" y="171078"/>
            <a:ext cx="4826832" cy="27119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20" y="3054104"/>
            <a:ext cx="4826832" cy="251880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909" r="4271"/>
          <a:stretch/>
        </p:blipFill>
        <p:spPr>
          <a:xfrm>
            <a:off x="5936104" y="3054104"/>
            <a:ext cx="5381470" cy="251537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1977" r="37773" b="14843"/>
          <a:stretch/>
        </p:blipFill>
        <p:spPr>
          <a:xfrm>
            <a:off x="5936104" y="176007"/>
            <a:ext cx="5381470" cy="2707020"/>
          </a:xfrm>
          <a:prstGeom prst="rect">
            <a:avLst/>
          </a:prstGeom>
        </p:spPr>
      </p:pic>
      <p:sp>
        <p:nvSpPr>
          <p:cNvPr id="11" name="TextBox 10"/>
          <p:cNvSpPr txBox="1"/>
          <p:nvPr/>
        </p:nvSpPr>
        <p:spPr>
          <a:xfrm>
            <a:off x="884420" y="5615509"/>
            <a:ext cx="10433154" cy="1200329"/>
          </a:xfrm>
          <a:prstGeom prst="rect">
            <a:avLst/>
          </a:prstGeom>
          <a:solidFill>
            <a:schemeClr val="accent6">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হাসনেবানুর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পদধুলি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গ্রহণ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যুদ্ধযাত্রা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প্রার্থনা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হাসনেবানু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মস্তক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চুম্বন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আশীর্বচন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প্রয়োগপুর্বক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যাও,বাছা,যুদ্ধে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a:t>
            </a:r>
            <a:r>
              <a:rPr lang="bn-IN" sz="2400" dirty="0">
                <a:latin typeface="NikoshBAN" panose="02000000000000000000" pitchFamily="2" charset="0"/>
                <a:cs typeface="NikoshBAN" panose="02000000000000000000" pitchFamily="2" charset="0"/>
              </a:rPr>
              <a:t>ঋ</a:t>
            </a:r>
            <a:r>
              <a:rPr lang="en-US" sz="2400" dirty="0" smtClean="0">
                <a:latin typeface="NikoshBAN" panose="02000000000000000000" pitchFamily="2" charset="0"/>
                <a:cs typeface="NikoshBAN" panose="02000000000000000000" pitchFamily="2" charset="0"/>
              </a:rPr>
              <a:t>ণ</a:t>
            </a:r>
            <a:r>
              <a:rPr lang="bn-IN" sz="2400" dirty="0" smtClean="0">
                <a:latin typeface="NikoshBAN" panose="02000000000000000000" pitchFamily="2" charset="0"/>
                <a:cs typeface="NikoshBAN" panose="02000000000000000000" pitchFamily="2" charset="0"/>
              </a:rPr>
              <a:t> পরিশোধ কর। যাও বাপ, তোমায় আজ ঈশ্বরের পদতলে সমর্পণ করিলাম।”</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7136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69" y="239843"/>
            <a:ext cx="5440634" cy="26035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269" y="2958684"/>
            <a:ext cx="5092206" cy="24595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69" y="2958684"/>
            <a:ext cx="5440634" cy="24595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473" y="331119"/>
            <a:ext cx="5093002" cy="2508334"/>
          </a:xfrm>
          <a:prstGeom prst="rect">
            <a:avLst/>
          </a:prstGeom>
        </p:spPr>
      </p:pic>
      <p:sp>
        <p:nvSpPr>
          <p:cNvPr id="9" name="TextBox 8"/>
          <p:cNvSpPr txBox="1"/>
          <p:nvPr/>
        </p:nvSpPr>
        <p:spPr>
          <a:xfrm>
            <a:off x="809469" y="5472751"/>
            <a:ext cx="10658006"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 বলিতে লাগিলেন, “কাসেম,তোমার পিতার নিকট আমি এক প্রতিজ্ঞায় আবদ্ধ আছি,আমাকে সেই প্রতিজ্ঞা হইতে উদ্ধার করিয়া যুদ্ধে গমন কর। তোমার পিতা প্রাণবিয়োগের কিছু পূর্বে আমাকে </a:t>
            </a:r>
            <a:r>
              <a:rPr lang="bn-IN" sz="2400" u="sng" dirty="0" smtClean="0">
                <a:latin typeface="NikoshBAN" panose="02000000000000000000" pitchFamily="2" charset="0"/>
                <a:cs typeface="NikoshBAN" panose="02000000000000000000" pitchFamily="2" charset="0"/>
              </a:rPr>
              <a:t>করারে </a:t>
            </a:r>
            <a:r>
              <a:rPr lang="bn-IN" sz="2400" dirty="0" smtClean="0">
                <a:latin typeface="NikoshBAN" panose="02000000000000000000" pitchFamily="2" charset="0"/>
                <a:cs typeface="NikoshBAN" panose="02000000000000000000" pitchFamily="2" charset="0"/>
              </a:rPr>
              <a:t>আবদ্ধ করিয়া গিয়াছেন, আমার কন্যা সখিনার সহিত তোমার বিবাহ দিব। তুমি সখিনাকে বিবাহ না করিয়া যুদ্ধে যাইতে পারিবে 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89664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81417" y="29195"/>
            <a:ext cx="3563912" cy="705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শিক্ষক পরিচিতি</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861975" y="-24070"/>
            <a:ext cx="3563912"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পাঠ পরিচিতি</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125034" y="668213"/>
            <a:ext cx="2557014" cy="2399690"/>
          </a:xfrm>
          <a:prstGeom prst="rect">
            <a:avLst/>
          </a:prstGeom>
          <a:ln>
            <a:noFill/>
          </a:ln>
          <a:effectLst>
            <a:softEdge rad="112500"/>
          </a:effectLst>
        </p:spPr>
      </p:pic>
      <p:sp>
        <p:nvSpPr>
          <p:cNvPr id="11" name="Rectangle 10"/>
          <p:cNvSpPr/>
          <p:nvPr/>
        </p:nvSpPr>
        <p:spPr>
          <a:xfrm>
            <a:off x="330019" y="3095956"/>
            <a:ext cx="5366632" cy="3724096"/>
          </a:xfrm>
          <a:prstGeom prst="rect">
            <a:avLst/>
          </a:prstGeom>
          <a:solidFill>
            <a:schemeClr val="bg1"/>
          </a:solidFill>
        </p:spPr>
        <p:txBody>
          <a:bodyPr wrap="square">
            <a:spAutoFit/>
          </a:bodyPr>
          <a:lstStyle/>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প্রভাষক বাংলা</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600" dirty="0">
                <a:latin typeface="NikoshBAN" panose="02000000000000000000" pitchFamily="2" charset="0"/>
                <a:ea typeface="Microsoft YaHei" panose="020B0503020204020204" pitchFamily="34" charset="-122"/>
                <a:cs typeface="NikoshBAN" panose="02000000000000000000" pitchFamily="2" charset="0"/>
              </a:rPr>
              <a:t> </a:t>
            </a:r>
            <a:r>
              <a:rPr lang="en-US" sz="20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20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514555" y="3095956"/>
            <a:ext cx="5402704" cy="34778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আলিম</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a:p>
            <a:pPr algn="ctr"/>
            <a:r>
              <a:rPr lang="en-US" sz="6000" dirty="0" err="1" smtClean="0">
                <a:solidFill>
                  <a:schemeClr val="tx1"/>
                </a:solidFill>
                <a:latin typeface="NikoshBAN" pitchFamily="2" charset="0"/>
                <a:cs typeface="NikoshBAN" pitchFamily="2" charset="0"/>
              </a:rPr>
              <a:t>গদ্য</a:t>
            </a:r>
            <a:endParaRPr lang="bn-BD" sz="6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সময়ঃ ৫০ মিনিট</a:t>
            </a:r>
            <a:endParaRPr lang="bn-IN" sz="4000" dirty="0" smtClean="0">
              <a:solidFill>
                <a:schemeClr val="tx1"/>
              </a:solidFill>
              <a:latin typeface="NikoshBAN" pitchFamily="2" charset="0"/>
              <a:cs typeface="NikoshBAN" pitchFamily="2" charset="0"/>
            </a:endParaRPr>
          </a:p>
          <a:p>
            <a:pPr algn="ctr"/>
            <a:r>
              <a:rPr lang="bn-IN" sz="4000" dirty="0" smtClean="0">
                <a:solidFill>
                  <a:schemeClr val="tx1"/>
                </a:solidFill>
                <a:latin typeface="NikoshBAN" pitchFamily="2" charset="0"/>
                <a:cs typeface="NikoshBAN" pitchFamily="2" charset="0"/>
              </a:rPr>
              <a:t>তারিখ ১</a:t>
            </a:r>
            <a:r>
              <a:rPr lang="en-US" sz="4000" smtClean="0">
                <a:solidFill>
                  <a:schemeClr val="tx1"/>
                </a:solidFill>
                <a:latin typeface="NikoshBAN" pitchFamily="2" charset="0"/>
                <a:cs typeface="NikoshBAN" pitchFamily="2" charset="0"/>
              </a:rPr>
              <a:t>৮</a:t>
            </a:r>
            <a:r>
              <a:rPr lang="bn-IN" sz="4000" smtClean="0">
                <a:solidFill>
                  <a:schemeClr val="tx1"/>
                </a:solidFill>
                <a:latin typeface="NikoshBAN" pitchFamily="2" charset="0"/>
                <a:cs typeface="NikoshBAN" pitchFamily="2" charset="0"/>
              </a:rPr>
              <a:t>/০৭/২০২০</a:t>
            </a:r>
            <a:endParaRPr lang="en-US" sz="4000" dirty="0" smtClean="0">
              <a:solidFill>
                <a:schemeClr val="tx1"/>
              </a:solidFill>
              <a:latin typeface="NikoshBAN" pitchFamily="2" charset="0"/>
              <a:cs typeface="NikoshBAN"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512" y="737899"/>
            <a:ext cx="2071656" cy="2330004"/>
          </a:xfrm>
          <a:prstGeom prst="rect">
            <a:avLst/>
          </a:prstGeom>
        </p:spPr>
      </p:pic>
    </p:spTree>
    <p:extLst>
      <p:ext uri="{BB962C8B-B14F-4D97-AF65-F5344CB8AC3E}">
        <p14:creationId xmlns:p14="http://schemas.microsoft.com/office/powerpoint/2010/main" val="3161575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08" y="-1"/>
            <a:ext cx="5504789" cy="299030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530"/>
          <a:stretch/>
        </p:blipFill>
        <p:spPr>
          <a:xfrm>
            <a:off x="6250104" y="0"/>
            <a:ext cx="5217371" cy="29903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07" y="3043875"/>
            <a:ext cx="5504789" cy="2428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104" y="3043875"/>
            <a:ext cx="5217371" cy="2428875"/>
          </a:xfrm>
          <a:prstGeom prst="rect">
            <a:avLst/>
          </a:prstGeom>
        </p:spPr>
      </p:pic>
      <p:sp>
        <p:nvSpPr>
          <p:cNvPr id="9" name="TextBox 8"/>
          <p:cNvSpPr txBox="1"/>
          <p:nvPr/>
        </p:nvSpPr>
        <p:spPr>
          <a:xfrm>
            <a:off x="599607" y="5472751"/>
            <a:ext cx="10867868"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হাসনেবানু বলিলেন, “কাসেম! আমিও জানি, আমার সম্মুখে তোমার পিতা তোমার পিতৃব্যের নিকট এই বিবাহের প্রস্তাব করিয়া তাহাকে করারে আবদ্ধ করিয়া গিয়াছেন শোক,তাপ এবং উপস্থিত বিপদে আমি সমুদয় ভুলিয়া গিয়াছি। ইহাতে আর কোন আপত্তি উত্থাপন করিওনা।”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0518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7014" y="3613936"/>
            <a:ext cx="10717343" cy="369332"/>
          </a:xfrm>
          <a:prstGeom prst="rect">
            <a:avLst/>
          </a:prstGeom>
        </p:spPr>
        <p:txBody>
          <a:bodyPr wrap="square">
            <a:spAutoFit/>
          </a:bodyPr>
          <a:lstStyle/>
          <a:p>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653" y="2829023"/>
            <a:ext cx="5664018" cy="267236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3039"/>
          <a:stretch/>
        </p:blipFill>
        <p:spPr>
          <a:xfrm>
            <a:off x="824456" y="2868460"/>
            <a:ext cx="4841824" cy="26329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56" y="0"/>
            <a:ext cx="4841824" cy="27228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0653" y="15540"/>
            <a:ext cx="5664018" cy="2707320"/>
          </a:xfrm>
          <a:prstGeom prst="rect">
            <a:avLst/>
          </a:prstGeom>
        </p:spPr>
      </p:pic>
      <p:sp>
        <p:nvSpPr>
          <p:cNvPr id="12" name="TextBox 11"/>
          <p:cNvSpPr txBox="1"/>
          <p:nvPr/>
        </p:nvSpPr>
        <p:spPr>
          <a:xfrm>
            <a:off x="737328" y="5646990"/>
            <a:ext cx="10717343" cy="1200329"/>
          </a:xfrm>
          <a:prstGeom prst="rect">
            <a:avLst/>
          </a:prstGeom>
          <a:solidFill>
            <a:schemeClr val="accent6">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কাসেম বলিলেন, “জননী! পিতা মৃত্যুকালে আমাকে একখানি কবচ দিয়া বলিয়া গিয়াছেন যে,  যে সময় তুমি কোনো বিপদে পড়িবে, নিজ বুদ্ধির দ্বারা </a:t>
            </a:r>
            <a:r>
              <a:rPr lang="bn-IN" sz="2400" dirty="0" smtClean="0">
                <a:latin typeface="NikoshBAN" panose="02000000000000000000" pitchFamily="2" charset="0"/>
                <a:cs typeface="NikoshBAN" panose="02000000000000000000" pitchFamily="2" charset="0"/>
              </a:rPr>
              <a:t>যখন </a:t>
            </a:r>
            <a:r>
              <a:rPr lang="bn-IN" sz="2400" dirty="0">
                <a:latin typeface="NikoshBAN" panose="02000000000000000000" pitchFamily="2" charset="0"/>
                <a:cs typeface="NikoshBAN" panose="02000000000000000000" pitchFamily="2" charset="0"/>
              </a:rPr>
              <a:t>কিছুই উপায় স্থির করিতে না পারিবে সেই সময় এই কবচের অপর পৃষ্ঠা দেখিয়া তদুপদেশমতো কার্য করিও।”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0988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101073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মোক্ষি </a:t>
            </a:r>
            <a:endParaRPr lang="en-US" sz="2800"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4740141" y="2607186"/>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মাছি</a:t>
            </a:r>
            <a:endParaRPr lang="en-US" sz="28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4740141" y="101183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স্রোতস্বতী</a:t>
            </a:r>
            <a:endParaRPr lang="en-US" sz="2800"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9752562" y="2593297"/>
            <a:ext cx="2330748"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নদী</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প্রবাহিণী</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Rectangle 8"/>
          <p:cNvSpPr/>
          <p:nvPr/>
        </p:nvSpPr>
        <p:spPr>
          <a:xfrm>
            <a:off x="224853" y="323787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কামিনী</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Rectangle 9"/>
          <p:cNvSpPr/>
          <p:nvPr/>
        </p:nvSpPr>
        <p:spPr>
          <a:xfrm>
            <a:off x="4740141" y="5093429"/>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রমণী</a:t>
            </a:r>
            <a:endParaRPr lang="en-US" sz="2800" dirty="0">
              <a:solidFill>
                <a:srgbClr val="FF0000"/>
              </a:solidFill>
              <a:latin typeface="NikoshBAN" panose="02000000000000000000" pitchFamily="2" charset="0"/>
              <a:cs typeface="NikoshBAN" panose="02000000000000000000" pitchFamily="2" charset="0"/>
            </a:endParaRPr>
          </a:p>
        </p:txBody>
      </p:sp>
      <p:sp>
        <p:nvSpPr>
          <p:cNvPr id="12" name="Rectangle 11"/>
          <p:cNvSpPr/>
          <p:nvPr/>
        </p:nvSpPr>
        <p:spPr>
          <a:xfrm>
            <a:off x="9752561" y="5008623"/>
            <a:ext cx="2330749"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সেনাপতি</a:t>
            </a:r>
            <a:r>
              <a:rPr lang="bn-IN" sz="2800" dirty="0" smtClean="0">
                <a:solidFill>
                  <a:srgbClr val="FF0000"/>
                </a:solidFill>
                <a:latin typeface="NikoshBAN" panose="02000000000000000000" pitchFamily="2" charset="0"/>
                <a:cs typeface="NikoshBAN" panose="02000000000000000000" pitchFamily="2" charset="0"/>
              </a:rPr>
              <a:t> </a:t>
            </a:r>
            <a:endParaRPr lang="en-US" sz="2800" dirty="0">
              <a:solidFill>
                <a:srgbClr val="FF0000"/>
              </a:solidFill>
              <a:latin typeface="NikoshBAN" panose="02000000000000000000" pitchFamily="2" charset="0"/>
              <a:cs typeface="NikoshBAN" panose="02000000000000000000" pitchFamily="2" charset="0"/>
            </a:endParaRPr>
          </a:p>
        </p:txBody>
      </p:sp>
      <p:sp>
        <p:nvSpPr>
          <p:cNvPr id="16" name="Rectangle 15"/>
          <p:cNvSpPr/>
          <p:nvPr/>
        </p:nvSpPr>
        <p:spPr>
          <a:xfrm>
            <a:off x="4740141" y="3770978"/>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anose="02000000000000000000" pitchFamily="2" charset="0"/>
                <a:cs typeface="NikoshBAN" panose="02000000000000000000" pitchFamily="2" charset="0"/>
              </a:rPr>
              <a:t>সৈন্যাধ্যাক্ষ</a:t>
            </a:r>
            <a:endParaRPr lang="en-US" sz="2800" dirty="0">
              <a:solidFill>
                <a:srgbClr val="FF000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476" y="1010734"/>
            <a:ext cx="2847975"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798" y="1373516"/>
            <a:ext cx="3080918" cy="1905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951" y="3560162"/>
            <a:ext cx="2857500" cy="19050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0958" r="48134"/>
          <a:stretch/>
        </p:blipFill>
        <p:spPr>
          <a:xfrm>
            <a:off x="6593798" y="4274098"/>
            <a:ext cx="3080918" cy="2113625"/>
          </a:xfrm>
          <a:prstGeom prst="rect">
            <a:avLst/>
          </a:prstGeom>
        </p:spPr>
      </p:pic>
    </p:spTree>
    <p:extLst>
      <p:ext uri="{BB962C8B-B14F-4D97-AF65-F5344CB8AC3E}">
        <p14:creationId xmlns:p14="http://schemas.microsoft.com/office/powerpoint/2010/main" val="2890334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ou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out)">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98185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পুরবাসী</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5057600" y="2533108"/>
            <a:ext cx="145323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নগরবাসী</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5057599" y="1116535"/>
            <a:ext cx="1453237" cy="77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তাত</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0501229" y="2533108"/>
            <a:ext cx="1499016" cy="8511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কাকা।চাচা</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24853" y="312640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করারে</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057599" y="5231568"/>
            <a:ext cx="1453237" cy="7739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প্রতিজ্ঞায়</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0501229" y="5126637"/>
            <a:ext cx="1499016" cy="8788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প্রসাধন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সামগ্রী</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5057599" y="3949681"/>
            <a:ext cx="1453237"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অঙ্গরাগাদি</a:t>
            </a:r>
            <a:endParaRPr lang="en-US" sz="2800" dirty="0">
              <a:solidFill>
                <a:schemeClr val="tx1"/>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51" y="3706317"/>
            <a:ext cx="3019966" cy="191220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851"/>
          <a:stretch/>
        </p:blipFill>
        <p:spPr>
          <a:xfrm>
            <a:off x="6665406" y="4271969"/>
            <a:ext cx="3700863" cy="2023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751" y="1290567"/>
            <a:ext cx="3022277" cy="16924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406" y="1626431"/>
            <a:ext cx="3700863" cy="1757799"/>
          </a:xfrm>
          <a:prstGeom prst="rect">
            <a:avLst/>
          </a:prstGeom>
        </p:spPr>
      </p:pic>
    </p:spTree>
    <p:extLst>
      <p:ext uri="{BB962C8B-B14F-4D97-AF65-F5344CB8AC3E}">
        <p14:creationId xmlns:p14="http://schemas.microsoft.com/office/powerpoint/2010/main" val="1503203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out)">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33" y="554197"/>
            <a:ext cx="5800256" cy="30919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419" y="554197"/>
            <a:ext cx="5330318" cy="30919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42" y="3732127"/>
            <a:ext cx="5798247" cy="30451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419" y="3732126"/>
            <a:ext cx="5330318" cy="3043645"/>
          </a:xfrm>
          <a:prstGeom prst="rect">
            <a:avLst/>
          </a:prstGeom>
        </p:spPr>
      </p:pic>
    </p:spTree>
    <p:extLst>
      <p:ext uri="{BB962C8B-B14F-4D97-AF65-F5344CB8AC3E}">
        <p14:creationId xmlns:p14="http://schemas.microsoft.com/office/powerpoint/2010/main" val="374153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প্রশ্নঃ- </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কারবালা প্রান্তরে ইমাম হোসেন তাঁর পরিবার নিয়ে যে বিপদের সম্মুখীন হয়ে ছিলেন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তা </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1" name="Rounded Rectangle 10"/>
          <p:cNvSpPr/>
          <p:nvPr/>
        </p:nvSpPr>
        <p:spPr>
          <a:xfrm>
            <a:off x="1337482" y="3407885"/>
            <a:ext cx="9603582" cy="292308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atin typeface="NikoshBAN" panose="02000000000000000000" pitchFamily="2" charset="0"/>
                <a:cs typeface="NikoshBAN" panose="02000000000000000000" pitchFamily="2" charset="0"/>
              </a:rPr>
              <a:t>উত্তরঃ- </a:t>
            </a:r>
            <a:r>
              <a:rPr lang="en-US"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কারবালা প্রান্তরে ইমাম </a:t>
            </a:r>
            <a:r>
              <a:rPr lang="bn-IN" sz="3200" dirty="0" smtClean="0">
                <a:latin typeface="NikoshBAN" panose="02000000000000000000" pitchFamily="2" charset="0"/>
                <a:cs typeface="NikoshBAN" panose="02000000000000000000" pitchFamily="2" charset="0"/>
              </a:rPr>
              <a:t> হোসেনের </a:t>
            </a:r>
            <a:r>
              <a:rPr lang="bn-IN" sz="3200" dirty="0">
                <a:latin typeface="NikoshBAN" panose="02000000000000000000" pitchFamily="2" charset="0"/>
                <a:cs typeface="NikoshBAN" panose="02000000000000000000" pitchFamily="2" charset="0"/>
              </a:rPr>
              <a:t>পরিজনেরা বিন্দুমাত্র জলের জন্য লালায়িত </a:t>
            </a:r>
            <a:r>
              <a:rPr lang="bn-IN" sz="3200" dirty="0" smtClean="0">
                <a:latin typeface="NikoshBAN" panose="02000000000000000000" pitchFamily="2" charset="0"/>
                <a:cs typeface="NikoshBAN" panose="02000000000000000000" pitchFamily="2" charset="0"/>
              </a:rPr>
              <a:t>হয়েছিল,শত </a:t>
            </a:r>
            <a:r>
              <a:rPr lang="bn-IN" sz="3200" dirty="0">
                <a:latin typeface="NikoshBAN" panose="02000000000000000000" pitchFamily="2" charset="0"/>
                <a:cs typeface="NikoshBAN" panose="02000000000000000000" pitchFamily="2" charset="0"/>
              </a:rPr>
              <a:t>শত বীরপুরুষ শত্রুহস্তে প্রাণত্যাগ </a:t>
            </a:r>
            <a:r>
              <a:rPr lang="bn-IN" sz="3200" dirty="0" smtClean="0">
                <a:latin typeface="NikoshBAN" panose="02000000000000000000" pitchFamily="2" charset="0"/>
                <a:cs typeface="NikoshBAN" panose="02000000000000000000" pitchFamily="2" charset="0"/>
              </a:rPr>
              <a:t>করছিল। </a:t>
            </a:r>
            <a:r>
              <a:rPr lang="bn-IN" sz="3200" dirty="0">
                <a:latin typeface="NikoshBAN" panose="02000000000000000000" pitchFamily="2" charset="0"/>
                <a:cs typeface="NikoshBAN" panose="02000000000000000000" pitchFamily="2" charset="0"/>
              </a:rPr>
              <a:t>ভ্রাতা, পুত্র, স্বামীর শোণিতাক্ত কলেবর </a:t>
            </a:r>
            <a:r>
              <a:rPr lang="bn-IN" sz="3200" dirty="0" smtClean="0">
                <a:latin typeface="NikoshBAN" panose="02000000000000000000" pitchFamily="2" charset="0"/>
                <a:cs typeface="NikoshBAN" panose="02000000000000000000" pitchFamily="2" charset="0"/>
              </a:rPr>
              <a:t>দেখে </a:t>
            </a:r>
            <a:r>
              <a:rPr lang="bn-IN" sz="3200" dirty="0">
                <a:latin typeface="NikoshBAN" panose="02000000000000000000" pitchFamily="2" charset="0"/>
                <a:cs typeface="NikoshBAN" panose="02000000000000000000" pitchFamily="2" charset="0"/>
              </a:rPr>
              <a:t>কামিনীরা সময়ে সময়ে </a:t>
            </a:r>
            <a:r>
              <a:rPr lang="bn-IN" sz="3200" dirty="0" smtClean="0">
                <a:latin typeface="NikoshBAN" panose="02000000000000000000" pitchFamily="2" charset="0"/>
                <a:cs typeface="NikoshBAN" panose="02000000000000000000" pitchFamily="2" charset="0"/>
              </a:rPr>
              <a:t>পিপাসায়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কতর </a:t>
            </a:r>
            <a:r>
              <a:rPr lang="bn-IN" sz="3200" dirty="0" smtClean="0">
                <a:latin typeface="NikoshBAN" panose="02000000000000000000" pitchFamily="2" charset="0"/>
                <a:cs typeface="NikoshBAN" panose="02000000000000000000" pitchFamily="2" charset="0"/>
              </a:rPr>
              <a:t>হয়েছিল। </a:t>
            </a:r>
            <a:r>
              <a:rPr lang="bn-IN" sz="3200" dirty="0" smtClean="0">
                <a:latin typeface="NikoshBAN" panose="02000000000000000000" pitchFamily="2" charset="0"/>
                <a:cs typeface="NikoshBAN" panose="02000000000000000000" pitchFamily="2" charset="0"/>
              </a:rPr>
              <a:t>চো</a:t>
            </a:r>
            <a:r>
              <a:rPr lang="bn-IN" sz="3200" dirty="0" smtClean="0">
                <a:latin typeface="NikoshBAN" panose="02000000000000000000" pitchFamily="2" charset="0"/>
                <a:cs typeface="NikoshBAN" panose="02000000000000000000" pitchFamily="2" charset="0"/>
              </a:rPr>
              <a:t>খেতে </a:t>
            </a:r>
            <a:r>
              <a:rPr lang="bn-IN" sz="3200" dirty="0">
                <a:latin typeface="NikoshBAN" panose="02000000000000000000" pitchFamily="2" charset="0"/>
                <a:cs typeface="NikoshBAN" panose="02000000000000000000" pitchFamily="2" charset="0"/>
              </a:rPr>
              <a:t>জলের নাম মাত্র নাই, </a:t>
            </a:r>
            <a:r>
              <a:rPr lang="bn-IN" sz="3200" dirty="0" smtClean="0">
                <a:latin typeface="NikoshBAN" panose="02000000000000000000" pitchFamily="2" charset="0"/>
                <a:cs typeface="NikoshBAN" panose="02000000000000000000" pitchFamily="2" charset="0"/>
              </a:rPr>
              <a:t>সে</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যেন একপ্রকার বিকৃত ভাব, </a:t>
            </a:r>
            <a:r>
              <a:rPr lang="bn-IN" sz="3200" dirty="0" smtClean="0">
                <a:latin typeface="NikoshBAN" panose="02000000000000000000" pitchFamily="2" charset="0"/>
                <a:cs typeface="NikoshBAN" panose="02000000000000000000" pitchFamily="2" charset="0"/>
              </a:rPr>
              <a:t>কাঁদার </a:t>
            </a:r>
            <a:r>
              <a:rPr lang="bn-IN" sz="3200" dirty="0">
                <a:latin typeface="NikoshBAN" panose="02000000000000000000" pitchFamily="2" charset="0"/>
                <a:cs typeface="NikoshBAN" panose="02000000000000000000" pitchFamily="2" charset="0"/>
              </a:rPr>
              <a:t>বেশি শক্তি নাই</a:t>
            </a:r>
            <a:r>
              <a:rPr lang="bn-IN" sz="3200" dirty="0" smtClean="0">
                <a:latin typeface="NikoshBAN" panose="02000000000000000000" pitchFamily="2" charset="0"/>
                <a:cs typeface="NikoshBAN" panose="02000000000000000000" pitchFamily="2" charset="0"/>
              </a:rPr>
              <a:t>। এক কথায় কারবালা </a:t>
            </a:r>
            <a:r>
              <a:rPr lang="bn-IN" sz="3200" dirty="0">
                <a:latin typeface="NikoshBAN" panose="02000000000000000000" pitchFamily="2" charset="0"/>
                <a:cs typeface="NikoshBAN" panose="02000000000000000000" pitchFamily="2" charset="0"/>
              </a:rPr>
              <a:t>প্রান্তরে ইমাম হোসেন তাঁর পরিবার নিয়ে </a:t>
            </a:r>
            <a:r>
              <a:rPr lang="bn-IN" sz="3200" dirty="0" smtClean="0">
                <a:latin typeface="NikoshBAN" panose="02000000000000000000" pitchFamily="2" charset="0"/>
                <a:cs typeface="NikoshBAN" panose="02000000000000000000" pitchFamily="2" charset="0"/>
              </a:rPr>
              <a:t>ভীষণ </a:t>
            </a:r>
            <a:r>
              <a:rPr lang="bn-IN" sz="3200" dirty="0">
                <a:latin typeface="NikoshBAN" panose="02000000000000000000" pitchFamily="2" charset="0"/>
                <a:cs typeface="NikoshBAN" panose="02000000000000000000" pitchFamily="2" charset="0"/>
              </a:rPr>
              <a:t>বিপদের সম্মুখীন </a:t>
            </a:r>
            <a:r>
              <a:rPr lang="bn-IN" sz="3200" dirty="0" smtClean="0">
                <a:latin typeface="NikoshBAN" panose="02000000000000000000" pitchFamily="2" charset="0"/>
                <a:cs typeface="NikoshBAN" panose="02000000000000000000" pitchFamily="2" charset="0"/>
              </a:rPr>
              <a:t>হয়েছিলেন।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6025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7" y="458836"/>
            <a:ext cx="5439043" cy="33617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39" y="458836"/>
            <a:ext cx="5201587" cy="3367150"/>
          </a:xfrm>
          <a:prstGeom prst="rect">
            <a:avLst/>
          </a:prstGeom>
        </p:spPr>
      </p:pic>
      <p:grpSp>
        <p:nvGrpSpPr>
          <p:cNvPr id="12" name="Group 11"/>
          <p:cNvGrpSpPr/>
          <p:nvPr/>
        </p:nvGrpSpPr>
        <p:grpSpPr>
          <a:xfrm>
            <a:off x="659566" y="3949158"/>
            <a:ext cx="5439044" cy="3075710"/>
            <a:chOff x="659567" y="3754286"/>
            <a:chExt cx="5439043" cy="247029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3" t="-447" r="531" b="27093"/>
            <a:stretch/>
          </p:blipFill>
          <p:spPr>
            <a:xfrm>
              <a:off x="659567" y="3754286"/>
              <a:ext cx="5439043" cy="2458387"/>
            </a:xfrm>
            <a:prstGeom prst="rect">
              <a:avLst/>
            </a:prstGeom>
          </p:spPr>
        </p:pic>
        <p:sp>
          <p:nvSpPr>
            <p:cNvPr id="7" name="TextBox 6"/>
            <p:cNvSpPr txBox="1"/>
            <p:nvPr/>
          </p:nvSpPr>
          <p:spPr>
            <a:xfrm>
              <a:off x="1670211" y="5516380"/>
              <a:ext cx="3306523" cy="708205"/>
            </a:xfrm>
            <a:prstGeom prst="rect">
              <a:avLst/>
            </a:prstGeom>
            <a:solidFill>
              <a:schemeClr val="tx1">
                <a:lumMod val="85000"/>
                <a:lumOff val="15000"/>
              </a:schemeClr>
            </a:solidFill>
          </p:spPr>
          <p:txBody>
            <a:bodyPr wrap="square" rtlCol="0">
              <a:spAutoFit/>
            </a:bodyPr>
            <a:lstStyle/>
            <a:p>
              <a:endParaRPr lang="en-US" dirty="0"/>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839" y="3949158"/>
            <a:ext cx="5201587" cy="3092335"/>
          </a:xfrm>
          <a:prstGeom prst="rect">
            <a:avLst/>
          </a:prstGeom>
        </p:spPr>
      </p:pic>
    </p:spTree>
    <p:extLst>
      <p:ext uri="{BB962C8B-B14F-4D97-AF65-F5344CB8AC3E}">
        <p14:creationId xmlns:p14="http://schemas.microsoft.com/office/powerpoint/2010/main" val="636434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620970" y="614890"/>
            <a:ext cx="2089487"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‘শপলা’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614891"/>
            <a:ext cx="19812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‘পদ্ম’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501707"/>
            <a:ext cx="5381469" cy="20796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“এক্ষণে আর বাঁচিবার ভরসা নাই,আশাও নাই, আকাঙ্ক্ষাও নাই।” হাসান কেন এই উক্তিটি করেছেন?</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501707"/>
            <a:ext cx="5621311" cy="20692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ইমাম হোসেন কাসেমকে প্রথমে কেন যুদ্ধে যেতে দিতে চাইলেন না?</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094283" y="3712462"/>
            <a:ext cx="2968052"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‘গোলাপ’দল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3" y="3707252"/>
            <a:ext cx="2878736"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‘জবা’দল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80"/>
            <a:ext cx="5381469" cy="208633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হাসনেবানু কাসেমের মস্তক চুম্বন করে</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কী বলে আশীর্বাচন করিলেন ?  </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80"/>
            <a:ext cx="5621311" cy="192144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ইমাম </a:t>
            </a:r>
            <a:r>
              <a:rPr lang="bn-IN" sz="3200" dirty="0" smtClean="0">
                <a:solidFill>
                  <a:schemeClr val="tx1"/>
                </a:solidFill>
                <a:latin typeface="NikoshBAN" panose="02000000000000000000" pitchFamily="2" charset="0"/>
                <a:cs typeface="NikoshBAN" panose="02000000000000000000" pitchFamily="2" charset="0"/>
              </a:rPr>
              <a:t>হোসে</a:t>
            </a:r>
            <a:r>
              <a:rPr lang="bn-IN" sz="3200" dirty="0" smtClean="0">
                <a:solidFill>
                  <a:schemeClr val="tx1"/>
                </a:solidFill>
                <a:latin typeface="NikoshBAN" panose="02000000000000000000" pitchFamily="2" charset="0"/>
                <a:cs typeface="NikoshBAN" panose="02000000000000000000" pitchFamily="2" charset="0"/>
              </a:rPr>
              <a:t>ন </a:t>
            </a:r>
            <a:r>
              <a:rPr lang="bn-IN" sz="3200" dirty="0" smtClean="0">
                <a:solidFill>
                  <a:schemeClr val="tx1"/>
                </a:solidFill>
                <a:latin typeface="NikoshBAN" panose="02000000000000000000" pitchFamily="2" charset="0"/>
                <a:cs typeface="NikoshBAN" panose="02000000000000000000" pitchFamily="2" charset="0"/>
              </a:rPr>
              <a:t>কাসেমের বাবার কাছে কী প্রতিজ্ঞায় আবদ্ধ ছিলেন?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3508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repeatCount="indefinite"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0106" y="687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470608" y="1331546"/>
            <a:ext cx="11512445"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১ । </a:t>
            </a:r>
            <a:r>
              <a:rPr lang="en-US" sz="3200" dirty="0" err="1" smtClean="0">
                <a:latin typeface="NikoshBAN" panose="02000000000000000000" pitchFamily="2" charset="0"/>
                <a:cs typeface="NikoshBAN" panose="02000000000000000000" pitchFamily="2" charset="0"/>
              </a:rPr>
              <a:t>ইমাম</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হোসে</a:t>
            </a:r>
            <a:r>
              <a:rPr lang="en-US" sz="3200" dirty="0" smtClean="0">
                <a:latin typeface="NikoshBAN" panose="02000000000000000000" pitchFamily="2" charset="0"/>
                <a:cs typeface="NikoshBAN" panose="02000000000000000000" pitchFamily="2" charset="0"/>
              </a:rPr>
              <a:t>ন </a:t>
            </a:r>
            <a:r>
              <a:rPr lang="bn-IN"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রাঃ</a:t>
            </a:r>
            <a:r>
              <a:rPr lang="bn-IN"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ফুরাত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একমাত্র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প্রত্যাশায়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কাদেরকে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ছিলেন</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সামন্তদের</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আত্মীয়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বন্ধুবান্ধবদের</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পুত্র</a:t>
            </a:r>
            <a:r>
              <a:rPr lang="en-US" sz="2800" dirty="0" smtClean="0">
                <a:solidFill>
                  <a:schemeClr val="tx1"/>
                </a:solidFill>
                <a:latin typeface="NikoshBAN" panose="02000000000000000000" pitchFamily="2" charset="0"/>
                <a:cs typeface="NikoshBAN" panose="02000000000000000000" pitchFamily="2" charset="0"/>
              </a:rPr>
              <a:t> </a:t>
            </a:r>
            <a:r>
              <a:rPr lang="en-US" sz="2800" smtClean="0">
                <a:solidFill>
                  <a:schemeClr val="tx1"/>
                </a:solidFill>
                <a:latin typeface="NikoshBAN" panose="02000000000000000000" pitchFamily="2" charset="0"/>
                <a:cs typeface="NikoshBAN" panose="02000000000000000000" pitchFamily="2" charset="0"/>
              </a:rPr>
              <a:t>সন্তানদের</a:t>
            </a:r>
            <a:r>
              <a:rPr lang="en-US" sz="270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পরিজনদের</a:t>
            </a:r>
            <a:r>
              <a:rPr lang="bn-IN" sz="2800" dirty="0" smtClean="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55469" y="5005051"/>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তৃণজ্ঞান</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6" y="4916348"/>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smtClean="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ক্ষুদ্র মক্ষিকা</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6" y="5767803"/>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ক্ষুদ্র পিপীলিকা</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55469" y="5947607"/>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অতি দুর্বল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419725" y="4075076"/>
            <a:ext cx="11512445" cy="646331"/>
          </a:xfrm>
          <a:prstGeom prst="rect">
            <a:avLst/>
          </a:prstGeom>
          <a:solidFill>
            <a:schemeClr val="accent4">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২ </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এজিদের ভয়ংকর ভয়ংকর</a:t>
            </a:r>
            <a:r>
              <a:rPr lang="bn-IN" sz="3600" dirty="0" smtClean="0">
                <a:latin typeface="NikoshBAN" panose="02000000000000000000" pitchFamily="2" charset="0"/>
                <a:cs typeface="NikoshBAN" panose="02000000000000000000" pitchFamily="2" charset="0"/>
              </a:rPr>
              <a:t> সৈন্যাধ্যক্ষগণকে </a:t>
            </a:r>
            <a:r>
              <a:rPr lang="bn-IN" sz="3600" dirty="0" smtClean="0">
                <a:latin typeface="NikoshBAN" panose="02000000000000000000" pitchFamily="2" charset="0"/>
                <a:cs typeface="NikoshBAN" panose="02000000000000000000" pitchFamily="2" charset="0"/>
              </a:rPr>
              <a:t>মহাবীর </a:t>
            </a:r>
            <a:r>
              <a:rPr lang="bn-IN" sz="3600" dirty="0" smtClean="0">
                <a:latin typeface="NikoshBAN" panose="02000000000000000000" pitchFamily="2" charset="0"/>
                <a:cs typeface="NikoshBAN" panose="02000000000000000000" pitchFamily="2" charset="0"/>
              </a:rPr>
              <a:t>কাসেম কীরুপ জ্ঞান করেন</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3" name="Oval 2"/>
          <p:cNvSpPr/>
          <p:nvPr/>
        </p:nvSpPr>
        <p:spPr>
          <a:xfrm>
            <a:off x="9683646" y="1"/>
            <a:ext cx="2143593" cy="1163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সঠিক উত্তরে ক্লিক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582253" y="2693769"/>
            <a:ext cx="2244374" cy="2249519"/>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93602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438" y="0"/>
            <a:ext cx="12192000" cy="692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2" name="Rectangle 1"/>
          <p:cNvSpPr/>
          <p:nvPr/>
        </p:nvSpPr>
        <p:spPr>
          <a:xfrm>
            <a:off x="4047345" y="-52654"/>
            <a:ext cx="3327816" cy="679636"/>
          </a:xfrm>
          <a:prstGeom prst="rect">
            <a:avLst/>
          </a:prstGeom>
          <a:solidFill>
            <a:schemeClr val="tx1">
              <a:lumMod val="65000"/>
              <a:lumOff val="3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247338" y="627136"/>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৩</a:t>
            </a:r>
            <a:r>
              <a:rPr lang="bn-IN" sz="2700" dirty="0" smtClean="0">
                <a:latin typeface="NikoshBAN" panose="02000000000000000000" pitchFamily="2" charset="0"/>
                <a:cs typeface="NikoshBAN" panose="02000000000000000000" pitchFamily="2" charset="0"/>
              </a:rPr>
              <a:t> । “কাসেমের যুদ্ধযাত্রা” পাঠটিতে“তোমায় আজ ঈশ্বরের পদতলে সমর্পণ করিলাম”</a:t>
            </a:r>
            <a:r>
              <a:rPr lang="en-US" sz="2700" dirty="0" smtClean="0">
                <a:latin typeface="NikoshBAN" panose="02000000000000000000" pitchFamily="2" charset="0"/>
                <a:cs typeface="NikoshBAN" panose="02000000000000000000" pitchFamily="2" charset="0"/>
              </a:rPr>
              <a:t> </a:t>
            </a:r>
            <a:r>
              <a:rPr lang="bn-IN" sz="2700" dirty="0" smtClean="0">
                <a:latin typeface="NikoshBAN" panose="02000000000000000000" pitchFamily="2" charset="0"/>
                <a:cs typeface="NikoshBAN" panose="02000000000000000000" pitchFamily="2" charset="0"/>
              </a:rPr>
              <a:t>উক্তিটি কার?</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2379883" y="1602434"/>
            <a:ext cx="369467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smtClean="0">
                <a:solidFill>
                  <a:schemeClr val="tx1"/>
                </a:solidFill>
                <a:latin typeface="NikoshBAN" panose="02000000000000000000" pitchFamily="2" charset="0"/>
                <a:cs typeface="NikoshBAN" panose="02000000000000000000" pitchFamily="2" charset="0"/>
              </a:rPr>
              <a:t> 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ইমাম হাসানের</a:t>
            </a:r>
            <a:endParaRPr lang="en-US" sz="27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379883" y="2256944"/>
            <a:ext cx="3694680"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হাসনেবানুর </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455958" y="2259761"/>
            <a:ext cx="3369721"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 সখিনার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418037" y="1591815"/>
            <a:ext cx="3390283" cy="6000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ইমাম হোসেনের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418037" y="5596363"/>
            <a:ext cx="3369722" cy="5098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খ </a:t>
            </a:r>
            <a:r>
              <a:rPr lang="en-US" sz="2400" dirty="0" smtClean="0">
                <a:solidFill>
                  <a:schemeClr val="tx1"/>
                </a:solidFill>
                <a:latin typeface="NikoshBAN" panose="02000000000000000000" pitchFamily="2" charset="0"/>
                <a:cs typeface="NikoshBAN" panose="02000000000000000000" pitchFamily="2" charset="0"/>
              </a:rPr>
              <a:t>.</a:t>
            </a:r>
            <a:r>
              <a:rPr lang="bn-IN" sz="24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ii</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349624" y="5585987"/>
            <a:ext cx="3478529" cy="4747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379883" y="6291076"/>
            <a:ext cx="3461124" cy="5392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গ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smtClean="0">
                <a:solidFill>
                  <a:schemeClr val="tx1"/>
                </a:solidFill>
                <a:latin typeface="NikoshBAN" panose="02000000000000000000" pitchFamily="2" charset="0"/>
                <a:cs typeface="NikoshBAN" panose="02000000000000000000" pitchFamily="2" charset="0"/>
              </a:rPr>
              <a:t>ii</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428317" y="6259621"/>
            <a:ext cx="3369721" cy="5445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ঘ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 </a:t>
            </a:r>
            <a:r>
              <a:rPr lang="bn-IN" sz="27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ii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324570" y="2913419"/>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৪</a:t>
            </a:r>
            <a:r>
              <a:rPr lang="bn-IN" sz="2700" dirty="0" smtClean="0">
                <a:latin typeface="NikoshBAN" panose="02000000000000000000" pitchFamily="2" charset="0"/>
                <a:cs typeface="NikoshBAN" panose="02000000000000000000" pitchFamily="2" charset="0"/>
              </a:rPr>
              <a:t> । হাসনেবানু কাসেমের মস্তক চুম্বন করে আশীর্বচন প্রয়োগপূর্বক  বলিলেন যাও বাছা যুদ্ধে গিয়ে-</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9879766" y="25428"/>
            <a:ext cx="2312234" cy="9820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সঠিক উত্তরে ক্লিক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Cloud Callout 3"/>
          <p:cNvSpPr/>
          <p:nvPr/>
        </p:nvSpPr>
        <p:spPr>
          <a:xfrm>
            <a:off x="10101236" y="1556901"/>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10108366" y="1418039"/>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87359" y="3243864"/>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10100208" y="1487470"/>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139560" y="3214208"/>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116696" y="3214208"/>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9829758" y="1418039"/>
            <a:ext cx="2470849" cy="2224284"/>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1" y="3200363"/>
            <a:ext cx="2608290" cy="2224103"/>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357019" y="3550506"/>
            <a:ext cx="7449875" cy="1200329"/>
          </a:xfrm>
          <a:prstGeom prst="rect">
            <a:avLst/>
          </a:prstGeom>
          <a:solidFill>
            <a:schemeClr val="accent6">
              <a:lumMod val="20000"/>
              <a:lumOff val="80000"/>
            </a:schemeClr>
          </a:solidFill>
        </p:spPr>
        <p:txBody>
          <a:bodyPr wrap="square" rtlCol="0">
            <a:spAutoFit/>
          </a:bodyPr>
          <a:lstStyle/>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তোমার পিতৃঋণ পরিশোধ করো   </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ফোরাতকুল উদ্ধার করো</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তোমার পৃতিব্যকে রক্ষা করো</a:t>
            </a:r>
          </a:p>
        </p:txBody>
      </p:sp>
      <p:sp>
        <p:nvSpPr>
          <p:cNvPr id="16" name="TextBox 15"/>
          <p:cNvSpPr txBox="1"/>
          <p:nvPr/>
        </p:nvSpPr>
        <p:spPr>
          <a:xfrm>
            <a:off x="2349624" y="4858167"/>
            <a:ext cx="7449875" cy="584775"/>
          </a:xfrm>
          <a:prstGeom prst="rect">
            <a:avLst/>
          </a:prstGeom>
          <a:solidFill>
            <a:schemeClr val="accent6">
              <a:lumMod val="40000"/>
              <a:lumOff val="6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নিচের কোনটি সঠিক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8834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 calcmode="lin" valueType="num">
                                      <p:cBhvr>
                                        <p:cTn id="49" dur="2000" fill="hold"/>
                                        <p:tgtEl>
                                          <p:spTgt spid="18"/>
                                        </p:tgtEl>
                                        <p:attrNameLst>
                                          <p:attrName>style.rotation</p:attrName>
                                        </p:attrNameLst>
                                      </p:cBhvr>
                                      <p:tavLst>
                                        <p:tav tm="0">
                                          <p:val>
                                            <p:fltVal val="90"/>
                                          </p:val>
                                        </p:tav>
                                        <p:tav tm="100000">
                                          <p:val>
                                            <p:fltVal val="0"/>
                                          </p:val>
                                        </p:tav>
                                      </p:tavLst>
                                    </p:anim>
                                    <p:animEffect transition="in" filter="fade">
                                      <p:cBhvr>
                                        <p:cTn id="50"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000" fill="hold"/>
                                        <p:tgtEl>
                                          <p:spTgt spid="21"/>
                                        </p:tgtEl>
                                        <p:attrNameLst>
                                          <p:attrName>ppt_w</p:attrName>
                                        </p:attrNameLst>
                                      </p:cBhvr>
                                      <p:tavLst>
                                        <p:tav tm="0">
                                          <p:val>
                                            <p:fltVal val="0"/>
                                          </p:val>
                                        </p:tav>
                                        <p:tav tm="100000">
                                          <p:val>
                                            <p:strVal val="#ppt_w"/>
                                          </p:val>
                                        </p:tav>
                                      </p:tavLst>
                                    </p:anim>
                                    <p:anim calcmode="lin" valueType="num">
                                      <p:cBhvr>
                                        <p:cTn id="57" dur="2000" fill="hold"/>
                                        <p:tgtEl>
                                          <p:spTgt spid="21"/>
                                        </p:tgtEl>
                                        <p:attrNameLst>
                                          <p:attrName>ppt_h</p:attrName>
                                        </p:attrNameLst>
                                      </p:cBhvr>
                                      <p:tavLst>
                                        <p:tav tm="0">
                                          <p:val>
                                            <p:fltVal val="0"/>
                                          </p:val>
                                        </p:tav>
                                        <p:tav tm="100000">
                                          <p:val>
                                            <p:strVal val="#ppt_h"/>
                                          </p:val>
                                        </p:tav>
                                      </p:tavLst>
                                    </p:anim>
                                    <p:anim calcmode="lin" valueType="num">
                                      <p:cBhvr>
                                        <p:cTn id="58" dur="2000" fill="hold"/>
                                        <p:tgtEl>
                                          <p:spTgt spid="21"/>
                                        </p:tgtEl>
                                        <p:attrNameLst>
                                          <p:attrName>style.rotation</p:attrName>
                                        </p:attrNameLst>
                                      </p:cBhvr>
                                      <p:tavLst>
                                        <p:tav tm="0">
                                          <p:val>
                                            <p:fltVal val="90"/>
                                          </p:val>
                                        </p:tav>
                                        <p:tav tm="100000">
                                          <p:val>
                                            <p:fltVal val="0"/>
                                          </p:val>
                                        </p:tav>
                                      </p:tavLst>
                                    </p:anim>
                                    <p:animEffect transition="in" filter="fade">
                                      <p:cBhvr>
                                        <p:cTn id="59"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000" fill="hold"/>
                                        <p:tgtEl>
                                          <p:spTgt spid="23"/>
                                        </p:tgtEl>
                                        <p:attrNameLst>
                                          <p:attrName>ppt_w</p:attrName>
                                        </p:attrNameLst>
                                      </p:cBhvr>
                                      <p:tavLst>
                                        <p:tav tm="0">
                                          <p:val>
                                            <p:fltVal val="0"/>
                                          </p:val>
                                        </p:tav>
                                        <p:tav tm="100000">
                                          <p:val>
                                            <p:strVal val="#ppt_w"/>
                                          </p:val>
                                        </p:tav>
                                      </p:tavLst>
                                    </p:anim>
                                    <p:anim calcmode="lin" valueType="num">
                                      <p:cBhvr>
                                        <p:cTn id="66" dur="2000" fill="hold"/>
                                        <p:tgtEl>
                                          <p:spTgt spid="23"/>
                                        </p:tgtEl>
                                        <p:attrNameLst>
                                          <p:attrName>ppt_h</p:attrName>
                                        </p:attrNameLst>
                                      </p:cBhvr>
                                      <p:tavLst>
                                        <p:tav tm="0">
                                          <p:val>
                                            <p:fltVal val="0"/>
                                          </p:val>
                                        </p:tav>
                                        <p:tav tm="100000">
                                          <p:val>
                                            <p:strVal val="#ppt_h"/>
                                          </p:val>
                                        </p:tav>
                                      </p:tavLst>
                                    </p:anim>
                                    <p:anim calcmode="lin" valueType="num">
                                      <p:cBhvr>
                                        <p:cTn id="67" dur="2000" fill="hold"/>
                                        <p:tgtEl>
                                          <p:spTgt spid="23"/>
                                        </p:tgtEl>
                                        <p:attrNameLst>
                                          <p:attrName>style.rotation</p:attrName>
                                        </p:attrNameLst>
                                      </p:cBhvr>
                                      <p:tavLst>
                                        <p:tav tm="0">
                                          <p:val>
                                            <p:fltVal val="90"/>
                                          </p:val>
                                        </p:tav>
                                        <p:tav tm="100000">
                                          <p:val>
                                            <p:fltVal val="0"/>
                                          </p:val>
                                        </p:tav>
                                      </p:tavLst>
                                    </p:anim>
                                    <p:animEffect transition="in" filter="fade">
                                      <p:cBhvr>
                                        <p:cTn id="6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0"/>
            <a:ext cx="12192000" cy="69228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bn-IN" sz="7200" b="1" dirty="0" smtClean="0">
                <a:ln w="12700" cmpd="sng">
                  <a:solidFill>
                    <a:schemeClr val="accent4"/>
                  </a:solidFill>
                  <a:prstDash val="solid"/>
                </a:ln>
                <a:latin typeface="NikoshBAN" panose="02000000000000000000" pitchFamily="2" charset="0"/>
                <a:cs typeface="NikoshBAN" panose="02000000000000000000" pitchFamily="2" charset="0"/>
              </a:rPr>
              <a:t>ভিডিওটি ভালো করে লক্ষ্য কর  </a:t>
            </a:r>
            <a:endParaRPr lang="en-US" sz="7200" b="1" dirty="0">
              <a:ln w="12700" cmpd="sng">
                <a:solidFill>
                  <a:schemeClr val="accent4"/>
                </a:solidFill>
                <a:prstDash val="solid"/>
              </a:ln>
              <a:latin typeface="NikoshBAN" panose="02000000000000000000" pitchFamily="2" charset="0"/>
              <a:cs typeface="NikoshBAN" panose="02000000000000000000" pitchFamily="2" charset="0"/>
            </a:endParaRPr>
          </a:p>
        </p:txBody>
      </p:sp>
      <p:sp>
        <p:nvSpPr>
          <p:cNvPr id="5" name="TextBox 4"/>
          <p:cNvSpPr txBox="1"/>
          <p:nvPr/>
        </p:nvSpPr>
        <p:spPr>
          <a:xfrm>
            <a:off x="18951" y="4206618"/>
            <a:ext cx="12182524" cy="1938992"/>
          </a:xfrm>
          <a:prstGeom prst="rect">
            <a:avLst/>
          </a:prstGeom>
          <a:noFill/>
        </p:spPr>
        <p:txBody>
          <a:bodyPr wrap="square" rtlCol="0">
            <a:spAutoFit/>
          </a:bodyPr>
          <a:lstStyle/>
          <a:p>
            <a:pPr algn="ct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আমরা ভিডিওটিতে  লক্ষ্য করলাম</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কারবালার</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যুদ্ধের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কাহিনী</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নিয়ে লিখা</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কিছু</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প্রামান্য</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চিত্র</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6000" b="1"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solidFill>
                <a:srgbClr val="002060"/>
              </a:solidFill>
              <a:latin typeface="NikoshBAN" panose="02000000000000000000" pitchFamily="2" charset="0"/>
              <a:cs typeface="NikoshBAN" panose="02000000000000000000" pitchFamily="2" charset="0"/>
            </a:endParaRPr>
          </a:p>
        </p:txBody>
      </p:sp>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4103257079"/>
              </p:ext>
            </p:extLst>
          </p:nvPr>
        </p:nvGraphicFramePr>
        <p:xfrm>
          <a:off x="8157668" y="3493828"/>
          <a:ext cx="2640767" cy="2228147"/>
        </p:xfrm>
        <a:graphic>
          <a:graphicData uri="http://schemas.openxmlformats.org/presentationml/2006/ole">
            <mc:AlternateContent xmlns:mc="http://schemas.openxmlformats.org/markup-compatibility/2006">
              <mc:Choice xmlns:v="urn:schemas-microsoft-com:vml" Requires="v">
                <p:oleObj spid="_x0000_s114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157668" y="3493828"/>
                        <a:ext cx="2640767" cy="2228147"/>
                      </a:xfrm>
                      <a:prstGeom prst="rect">
                        <a:avLst/>
                      </a:prstGeom>
                    </p:spPr>
                  </p:pic>
                </p:oleObj>
              </mc:Fallback>
            </mc:AlternateContent>
          </a:graphicData>
        </a:graphic>
      </p:graphicFrame>
    </p:spTree>
    <p:extLst>
      <p:ext uri="{BB962C8B-B14F-4D97-AF65-F5344CB8AC3E}">
        <p14:creationId xmlns:p14="http://schemas.microsoft.com/office/powerpoint/2010/main" val="2816076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2" presetClass="entr" presetSubtype="9"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0-#ppt_w/2"/>
                                          </p:val>
                                        </p:tav>
                                        <p:tav tm="100000">
                                          <p:val>
                                            <p:strVal val="#ppt_x"/>
                                          </p:val>
                                        </p:tav>
                                      </p:tavLst>
                                    </p:anim>
                                    <p:anim calcmode="lin" valueType="num">
                                      <p:cBhvr additive="base">
                                        <p:cTn id="13" dur="5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“কাসেমের যুদ্ধযাত্রা”পাঠটি অনু</a:t>
              </a:r>
              <a:r>
                <a:rPr lang="en-US" sz="4400" dirty="0" err="1" smtClean="0">
                  <a:solidFill>
                    <a:schemeClr val="tx1"/>
                  </a:solidFill>
                  <a:latin typeface="NikoshBAN" panose="02000000000000000000" pitchFamily="2" charset="0"/>
                  <a:cs typeface="NikoshBAN" panose="02000000000000000000" pitchFamily="2" charset="0"/>
                </a:rPr>
                <a:t>সারে</a:t>
              </a:r>
              <a:r>
                <a:rPr lang="bn-IN" sz="4400" dirty="0" smtClean="0">
                  <a:solidFill>
                    <a:schemeClr val="tx1"/>
                  </a:solidFill>
                  <a:latin typeface="NikoshBAN" panose="02000000000000000000" pitchFamily="2" charset="0"/>
                  <a:cs typeface="NikoshBAN" panose="02000000000000000000" pitchFamily="2" charset="0"/>
                </a:rPr>
                <a:t>  হাসানপুত্র মহাবীর কাসেমের বীরত্ব ও দায়ীত্ববোধের যে পরিচয় পাওয়া যার 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নিয়ে</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১০ টি বাক্য লিখে আনবে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6948169"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00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8335"/>
          </a:xfrm>
          <a:prstGeom prst="rect">
            <a:avLst/>
          </a:prstGeom>
        </p:spPr>
      </p:pic>
      <p:sp>
        <p:nvSpPr>
          <p:cNvPr id="7" name="Rectangle 6"/>
          <p:cNvSpPr/>
          <p:nvPr/>
        </p:nvSpPr>
        <p:spPr>
          <a:xfrm>
            <a:off x="1154243" y="359765"/>
            <a:ext cx="8724275"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আজকের ক্লাসে অংশ গ্রহণ করার জন্য সবাইকে ধন্যবাদ</a:t>
            </a:r>
            <a:endParaRPr lang="en-US" sz="88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154242" y="4495539"/>
            <a:ext cx="8724275" cy="191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ভাল থেকো সবায়।</a:t>
            </a:r>
            <a:endParaRPr lang="en-US"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9250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7">
                                            <p:txEl>
                                              <p:pRg st="0" end="0"/>
                                            </p:txEl>
                                          </p:spTgt>
                                        </p:tgtEl>
                                        <p:attrNameLst>
                                          <p:attrName>ppt_w</p:attrName>
                                        </p:attrNameLst>
                                      </p:cBhvr>
                                    </p:anim>
                                    <p:anim by="(#ppt_w*0.50)" calcmode="lin" valueType="num">
                                      <p:cBhvr>
                                        <p:cTn id="8" dur="250" decel="50000" autoRev="1" fill="hold">
                                          <p:stCondLst>
                                            <p:cond delay="0"/>
                                          </p:stCondLst>
                                        </p:cTn>
                                        <p:tgtEl>
                                          <p:spTgt spid="7">
                                            <p:txEl>
                                              <p:pRg st="0" end="0"/>
                                            </p:txEl>
                                          </p:spTgt>
                                        </p:tgtEl>
                                        <p:attrNameLst>
                                          <p:attrName>ppt_x</p:attrName>
                                        </p:attrNameLst>
                                      </p:cBhvr>
                                    </p:anim>
                                    <p:anim from="(-#ppt_h/2)" to="(#ppt_y)" calcmode="lin" valueType="num">
                                      <p:cBhvr>
                                        <p:cTn id="9" dur="500" fill="hold">
                                          <p:stCondLst>
                                            <p:cond delay="0"/>
                                          </p:stCondLst>
                                        </p:cTn>
                                        <p:tgtEl>
                                          <p:spTgt spid="7">
                                            <p:txEl>
                                              <p:pRg st="0" end="0"/>
                                            </p:txEl>
                                          </p:spTgt>
                                        </p:tgtEl>
                                        <p:attrNameLst>
                                          <p:attrName>ppt_y</p:attrName>
                                        </p:attrNameLst>
                                      </p:cBhvr>
                                    </p:anim>
                                    <p:animRot by="21600000">
                                      <p:cBhvr>
                                        <p:cTn id="10" dur="500" fill="hold">
                                          <p:stCondLst>
                                            <p:cond delay="0"/>
                                          </p:stCondLst>
                                        </p:cTn>
                                        <p:tgtEl>
                                          <p:spTgt spid="7">
                                            <p:txEl>
                                              <p:pRg st="0" end="0"/>
                                            </p:txEl>
                                          </p:spTgt>
                                        </p:tgtEl>
                                        <p:attrNameLst>
                                          <p:attrName>r</p:attrName>
                                        </p:attrNameLst>
                                      </p:cBhvr>
                                    </p:animRot>
                                  </p:childTnLst>
                                </p:cTn>
                              </p:par>
                            </p:childTnLst>
                          </p:cTn>
                        </p:par>
                        <p:par>
                          <p:cTn id="11" fill="hold">
                            <p:stCondLst>
                              <p:cond delay="245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212" y="0"/>
            <a:ext cx="11979992" cy="707886"/>
          </a:xfrm>
          <a:prstGeom prst="rect">
            <a:avLst/>
          </a:prstGeom>
          <a:solidFill>
            <a:schemeClr val="accent4">
              <a:lumMod val="20000"/>
              <a:lumOff val="80000"/>
            </a:schemeClr>
          </a:solid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এবার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ছবি গুলোতে </a:t>
            </a:r>
            <a:r>
              <a:rPr lang="en-US" sz="4000" dirty="0" err="1" smtClean="0">
                <a:latin typeface="NikoshBAN" panose="02000000000000000000" pitchFamily="2" charset="0"/>
                <a:cs typeface="NikoshBAN" panose="02000000000000000000" pitchFamily="2" charset="0"/>
              </a:rPr>
              <a:t>তোমরা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bn-IN" sz="4000" dirty="0" smtClean="0">
                <a:latin typeface="NikoshBAN" panose="02000000000000000000" pitchFamily="2" charset="0"/>
                <a:cs typeface="NikoshBAN" panose="02000000000000000000" pitchFamily="2" charset="0"/>
              </a:rPr>
              <a:t> দেখতে পাচ্ছ</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103212" y="3467241"/>
            <a:ext cx="11979992" cy="646331"/>
          </a:xfrm>
          <a:prstGeom prst="rect">
            <a:avLst/>
          </a:prstGeom>
          <a:solidFill>
            <a:schemeClr val="accent4">
              <a:lumMod val="20000"/>
              <a:lumOff val="80000"/>
            </a:schemeClr>
          </a:solidFill>
        </p:spPr>
        <p:txBody>
          <a:bodyPr wrap="square" rtlCol="0">
            <a:spAutoFit/>
          </a:bodyPr>
          <a:lstStyle/>
          <a:p>
            <a:r>
              <a:rPr lang="en-US" sz="3600" dirty="0" err="1" smtClean="0">
                <a:latin typeface="NikoshBAN" panose="02000000000000000000" pitchFamily="2" charset="0"/>
                <a:cs typeface="NikoshBAN" panose="02000000000000000000" pitchFamily="2" charset="0"/>
              </a:rPr>
              <a:t>উত্তর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নিই</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ছবি গুলোতে আমরা কারবালার যুদ্ধের কিছু ছবি দেখতে পাচ্ছি</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 y="590745"/>
            <a:ext cx="4075653" cy="28645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077" y="590745"/>
            <a:ext cx="3873160" cy="28645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969" y="616978"/>
            <a:ext cx="3806431" cy="28383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11" y="4113572"/>
            <a:ext cx="4075653" cy="26313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609" y="4113572"/>
            <a:ext cx="3915628" cy="26313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5968" y="4113572"/>
            <a:ext cx="3797235" cy="2631321"/>
          </a:xfrm>
          <a:prstGeom prst="rect">
            <a:avLst/>
          </a:prstGeom>
        </p:spPr>
      </p:pic>
    </p:spTree>
    <p:extLst>
      <p:ext uri="{BB962C8B-B14F-4D97-AF65-F5344CB8AC3E}">
        <p14:creationId xmlns:p14="http://schemas.microsoft.com/office/powerpoint/2010/main" val="4143839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0-#ppt_w/2"/>
                                          </p:val>
                                        </p:tav>
                                        <p:tav tm="100000">
                                          <p:val>
                                            <p:strVal val="#ppt_x"/>
                                          </p:val>
                                        </p:tav>
                                      </p:tavLst>
                                    </p:anim>
                                    <p:anim calcmode="lin" valueType="num">
                                      <p:cBhvr additive="base">
                                        <p:cTn id="20" dur="3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0-#ppt_w/2"/>
                                          </p:val>
                                        </p:tav>
                                        <p:tav tm="100000">
                                          <p:val>
                                            <p:strVal val="#ppt_x"/>
                                          </p:val>
                                        </p:tav>
                                      </p:tavLst>
                                    </p:anim>
                                    <p:anim calcmode="lin" valueType="num">
                                      <p:cBhvr additive="base">
                                        <p:cTn id="24" dur="2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a:t>
            </a:r>
            <a:r>
              <a:rPr lang="en-US" sz="7200" dirty="0" err="1" smtClean="0">
                <a:latin typeface="NikoshBAN" panose="02000000000000000000" pitchFamily="2" charset="0"/>
                <a:cs typeface="NikoshBAN" panose="02000000000000000000" pitchFamily="2" charset="0"/>
              </a:rPr>
              <a:t>রা</a:t>
            </a:r>
            <a:r>
              <a:rPr lang="en-US"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কারবালা </a:t>
            </a:r>
            <a:r>
              <a:rPr lang="en-US" sz="7200" dirty="0" err="1" smtClean="0">
                <a:latin typeface="NikoshBAN" panose="02000000000000000000" pitchFamily="2" charset="0"/>
                <a:cs typeface="NikoshBAN" panose="02000000000000000000" pitchFamily="2" charset="0"/>
              </a:rPr>
              <a:t>যুদ্ধের</a:t>
            </a:r>
            <a:r>
              <a:rPr lang="en-US"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কিছু </a:t>
            </a:r>
            <a:r>
              <a:rPr lang="en-US" sz="7200" dirty="0" err="1" smtClean="0">
                <a:latin typeface="NikoshBAN" panose="02000000000000000000" pitchFamily="2" charset="0"/>
                <a:cs typeface="NikoshBAN" panose="02000000000000000000" pitchFamily="2" charset="0"/>
              </a:rPr>
              <a:t>করুণ</a:t>
            </a:r>
            <a:r>
              <a:rPr lang="bn-IN" sz="7200" dirty="0" smtClean="0">
                <a:latin typeface="NikoshBAN" panose="02000000000000000000" pitchFamily="2" charset="0"/>
                <a:cs typeface="NikoshBAN" panose="02000000000000000000" pitchFamily="2" charset="0"/>
              </a:rPr>
              <a:t>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938992"/>
          </a:xfrm>
          <a:prstGeom prst="rect">
            <a:avLst/>
          </a:prstGeom>
          <a:solidFill>
            <a:schemeClr val="accent4">
              <a:lumMod val="60000"/>
              <a:lumOff val="40000"/>
            </a:schemeClr>
          </a:solid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এজিদ</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বাহিনীকে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মোকাবেলা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হাসান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কাসেম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যুদ্ধে</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যাওয়া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প্রস্তুত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হচ্ছে</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বীর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কাসেমের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যুদ্ধে</a:t>
            </a:r>
            <a:r>
              <a:rPr lang="en-US" sz="6600" dirty="0" smtClean="0">
                <a:latin typeface="NikoshBAN" panose="02000000000000000000" pitchFamily="2" charset="0"/>
                <a:cs typeface="NikoshBAN" panose="02000000000000000000" pitchFamily="2" charset="0"/>
              </a:rPr>
              <a:t> </a:t>
            </a:r>
            <a:r>
              <a:rPr lang="en-US" sz="6600" smtClean="0">
                <a:latin typeface="NikoshBAN" panose="02000000000000000000" pitchFamily="2" charset="0"/>
                <a:cs typeface="NikoshBAN" panose="02000000000000000000" pitchFamily="2" charset="0"/>
              </a:rPr>
              <a:t>যাওয়া  </a:t>
            </a:r>
            <a:r>
              <a:rPr lang="en-US" sz="6600" dirty="0" err="1" smtClean="0">
                <a:latin typeface="NikoshBAN" panose="02000000000000000000" pitchFamily="2" charset="0"/>
                <a:cs typeface="NikoshBAN" panose="02000000000000000000" pitchFamily="2" charset="0"/>
              </a:rPr>
              <a:t>নিয়ে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লেখা</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আমাদের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পাঠ</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85832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233941" y="-29981"/>
            <a:ext cx="2958059" cy="113925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latin typeface="NikoshBAN" panose="02000000000000000000" pitchFamily="2" charset="0"/>
                <a:cs typeface="NikoshBAN" panose="02000000000000000000" pitchFamily="2" charset="0"/>
              </a:rPr>
              <a:t>প্রথম</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পর্ব</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0" y="779489"/>
            <a:ext cx="12082072" cy="2215991"/>
          </a:xfrm>
          <a:prstGeom prst="rect">
            <a:avLst/>
          </a:prstGeom>
          <a:noFill/>
        </p:spPr>
        <p:txBody>
          <a:bodyPr wrap="square" rtlCol="0">
            <a:spAutoFit/>
          </a:bodyPr>
          <a:lstStyle/>
          <a:p>
            <a:r>
              <a:rPr lang="bn-IN" sz="13800" b="1" dirty="0" smtClean="0">
                <a:solidFill>
                  <a:srgbClr val="002060"/>
                </a:solidFill>
                <a:effectLst>
                  <a:outerShdw blurRad="38100" dist="38100" dir="2700000" algn="tl">
                    <a:srgbClr val="000000">
                      <a:alpha val="43137"/>
                    </a:srgbClr>
                  </a:outerShdw>
                </a:effectLst>
                <a:latin typeface="Mukti" pitchFamily="2" charset="0"/>
                <a:ea typeface="Segoe UI Symbol" panose="020B0502040204020203" pitchFamily="34" charset="0"/>
                <a:cs typeface="Mukti" pitchFamily="2" charset="0"/>
              </a:rPr>
              <a:t>কাসেমের যুদ্ধযাত্রা</a:t>
            </a:r>
            <a:endParaRPr lang="en-US" sz="13800" b="1" dirty="0">
              <a:solidFill>
                <a:srgbClr val="002060"/>
              </a:solidFill>
              <a:effectLst>
                <a:outerShdw blurRad="38100" dist="38100" dir="2700000" algn="tl">
                  <a:srgbClr val="000000">
                    <a:alpha val="43137"/>
                  </a:srgbClr>
                </a:outerShdw>
              </a:effectLst>
              <a:latin typeface="Mukti" pitchFamily="2" charset="0"/>
              <a:ea typeface="Segoe UI Symbol" panose="020B0502040204020203" pitchFamily="34" charset="0"/>
              <a:cs typeface="Mukti" pitchFamily="2" charset="0"/>
            </a:endParaRPr>
          </a:p>
        </p:txBody>
      </p:sp>
      <p:sp>
        <p:nvSpPr>
          <p:cNvPr id="5" name="TextBox 4"/>
          <p:cNvSpPr txBox="1"/>
          <p:nvPr/>
        </p:nvSpPr>
        <p:spPr>
          <a:xfrm>
            <a:off x="2998034" y="3429000"/>
            <a:ext cx="8264578" cy="1569660"/>
          </a:xfrm>
          <a:prstGeom prst="rect">
            <a:avLst/>
          </a:prstGeom>
          <a:noFill/>
        </p:spPr>
        <p:txBody>
          <a:bodyPr wrap="square" rtlCol="0">
            <a:spAutoFit/>
          </a:bodyPr>
          <a:lstStyle/>
          <a:p>
            <a:r>
              <a:rPr lang="bn-IN" sz="9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মীর মশাররফ হোসেন</a:t>
            </a:r>
            <a:endParaRPr lang="en-US" sz="96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3911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4688" y="275166"/>
            <a:ext cx="11242623" cy="1446550"/>
          </a:xfrm>
          <a:prstGeom prst="rect">
            <a:avLst/>
          </a:prstGeom>
          <a:solidFill>
            <a:schemeClr val="accent4">
              <a:lumMod val="40000"/>
              <a:lumOff val="60000"/>
            </a:schemeClr>
          </a:solidFill>
        </p:spPr>
        <p:txBody>
          <a:bodyPr wrap="square" rtlCol="0">
            <a:spAutoFit/>
          </a:bodyPr>
          <a:lstStyle/>
          <a:p>
            <a:pPr algn="ctr"/>
            <a:r>
              <a:rPr lang="en-US" sz="8800" dirty="0" err="1">
                <a:solidFill>
                  <a:srgbClr val="FF0000"/>
                </a:solidFill>
                <a:latin typeface="NikoshLightBAN" pitchFamily="2" charset="0"/>
                <a:cs typeface="NikoshLightBAN" pitchFamily="2" charset="0"/>
              </a:rPr>
              <a:t>শিখনফল</a:t>
            </a:r>
            <a:endParaRPr lang="en-US" sz="8800" dirty="0">
              <a:solidFill>
                <a:srgbClr val="FF0000"/>
              </a:solidFill>
              <a:latin typeface="NikoshLightBAN" pitchFamily="2" charset="0"/>
              <a:cs typeface="NikoshLightBAN" pitchFamily="2" charset="0"/>
            </a:endParaRPr>
          </a:p>
        </p:txBody>
      </p:sp>
      <p:sp>
        <p:nvSpPr>
          <p:cNvPr id="4" name="Rectangle 3"/>
          <p:cNvSpPr/>
          <p:nvPr/>
        </p:nvSpPr>
        <p:spPr>
          <a:xfrm>
            <a:off x="474689" y="1873770"/>
            <a:ext cx="11242623" cy="4801314"/>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শিক্ষার্থীরা</a:t>
            </a:r>
            <a:endParaRPr lang="en-US" sz="6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en-US" sz="4000" dirty="0" err="1">
                <a:latin typeface="NikoshBAN" panose="02000000000000000000" pitchFamily="2" charset="0"/>
                <a:cs typeface="NikoshBAN" panose="02000000000000000000" pitchFamily="2" charset="0"/>
              </a:rPr>
              <a:t>লেখক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a:latin typeface="NikoshBAN" panose="02000000000000000000" pitchFamily="2" charset="0"/>
                <a:cs typeface="NikoshBAN" panose="02000000000000000000" pitchFamily="2" charset="0"/>
              </a:rPr>
              <a:t>গুরুত্বপূর্ণ কিছু শব্দের অর্থ লিখতে পারবে ।</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আলোচ্য অংশে কারবালা প্রান্তরে ইমাম হোসেনের পরিবার পানির অভাবে যে অসহায় অবস্থায় পতিত হয় 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আলোচ্য ‘বিষাদ সিন্ধু’র এই অংশে মহা বীর কাসেমের বীরত্ব ও দায়িত্ববোধের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ধরেছেন</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 ব্যাখ্যা 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587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57915808"/>
              </p:ext>
            </p:extLst>
          </p:nvPr>
        </p:nvGraphicFramePr>
        <p:xfrm>
          <a:off x="0" y="751103"/>
          <a:ext cx="7665720" cy="610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182235" y="-33729"/>
            <a:ext cx="2932213" cy="784830"/>
          </a:xfrm>
          <a:prstGeom prst="rect">
            <a:avLst/>
          </a:prstGeom>
        </p:spPr>
        <p:txBody>
          <a:bodyPr wrap="none">
            <a:spAutoFit/>
          </a:bodyPr>
          <a:lstStyle/>
          <a:p>
            <a:r>
              <a:rPr lang="en-US" sz="4500" dirty="0" err="1" smtClean="0">
                <a:solidFill>
                  <a:srgbClr val="FF0000"/>
                </a:solidFill>
                <a:latin typeface="NikoshBAN" pitchFamily="2" charset="0"/>
                <a:cs typeface="NikoshBAN" pitchFamily="2" charset="0"/>
              </a:rPr>
              <a:t>লেখক</a:t>
            </a:r>
            <a:r>
              <a:rPr lang="en-US" sz="4500" dirty="0" smtClean="0">
                <a:solidFill>
                  <a:srgbClr val="FF0000"/>
                </a:solidFill>
                <a:latin typeface="NikoshBAN" pitchFamily="2" charset="0"/>
                <a:cs typeface="NikoshBAN" pitchFamily="2" charset="0"/>
              </a:rPr>
              <a:t> </a:t>
            </a:r>
            <a:r>
              <a:rPr lang="en-US" sz="4500" dirty="0" err="1">
                <a:solidFill>
                  <a:srgbClr val="FF0000"/>
                </a:solidFill>
                <a:latin typeface="NikoshBAN" pitchFamily="2" charset="0"/>
                <a:cs typeface="NikoshBAN" pitchFamily="2" charset="0"/>
              </a:rPr>
              <a:t>পরিচিতি</a:t>
            </a:r>
            <a:endParaRPr lang="en-US" sz="4500" dirty="0">
              <a:solidFill>
                <a:srgbClr val="FF0000"/>
              </a:solidFill>
              <a:latin typeface="NikoshBAN" pitchFamily="2" charset="0"/>
              <a:cs typeface="NikoshBAN" pitchFamily="2" charset="0"/>
            </a:endParaRPr>
          </a:p>
        </p:txBody>
      </p:sp>
      <p:sp>
        <p:nvSpPr>
          <p:cNvPr id="9" name="Rectangle 8"/>
          <p:cNvSpPr/>
          <p:nvPr/>
        </p:nvSpPr>
        <p:spPr>
          <a:xfrm>
            <a:off x="8067167" y="-33729"/>
            <a:ext cx="3894015" cy="784830"/>
          </a:xfrm>
          <a:prstGeom prst="rect">
            <a:avLst/>
          </a:prstGeom>
        </p:spPr>
        <p:txBody>
          <a:bodyPr wrap="none">
            <a:spAutoFit/>
          </a:bodyPr>
          <a:lstStyle/>
          <a:p>
            <a:r>
              <a:rPr lang="bn-IN" sz="4500" dirty="0" smtClean="0">
                <a:solidFill>
                  <a:srgbClr val="FF0000"/>
                </a:solidFill>
                <a:latin typeface="NikoshBAN" pitchFamily="2" charset="0"/>
                <a:cs typeface="NikoshBAN" pitchFamily="2" charset="0"/>
              </a:rPr>
              <a:t>সাহিত্যকর্ম</a:t>
            </a:r>
            <a:r>
              <a:rPr lang="en-US" sz="4500" dirty="0" smtClean="0">
                <a:solidFill>
                  <a:srgbClr val="FF0000"/>
                </a:solidFill>
                <a:latin typeface="NikoshBAN" pitchFamily="2" charset="0"/>
                <a:cs typeface="NikoshBAN" pitchFamily="2" charset="0"/>
              </a:rPr>
              <a:t> </a:t>
            </a:r>
            <a:r>
              <a:rPr lang="en-US" sz="4500" dirty="0" err="1" smtClean="0">
                <a:solidFill>
                  <a:srgbClr val="FF0000"/>
                </a:solidFill>
                <a:latin typeface="NikoshBAN" pitchFamily="2" charset="0"/>
                <a:cs typeface="NikoshBAN" pitchFamily="2" charset="0"/>
              </a:rPr>
              <a:t>পরিচিতি</a:t>
            </a:r>
            <a:endParaRPr lang="en-US" sz="4500" dirty="0">
              <a:solidFill>
                <a:srgbClr val="FF0000"/>
              </a:solidFill>
              <a:latin typeface="NikoshBAN" pitchFamily="2" charset="0"/>
              <a:cs typeface="NikoshBAN" pitchFamily="2"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7749" y="751101"/>
            <a:ext cx="1876425" cy="2438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997" y="762000"/>
            <a:ext cx="1714500" cy="242750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7749" y="3825239"/>
            <a:ext cx="1876425" cy="256222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7770" y="3825239"/>
            <a:ext cx="1753412" cy="2562225"/>
          </a:xfrm>
          <a:prstGeom prst="rect">
            <a:avLst/>
          </a:prstGeom>
        </p:spPr>
      </p:pic>
    </p:spTree>
    <p:extLst>
      <p:ext uri="{BB962C8B-B14F-4D97-AF65-F5344CB8AC3E}">
        <p14:creationId xmlns:p14="http://schemas.microsoft.com/office/powerpoint/2010/main" val="3620009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graphicEl>
                                              <a:dgm id="{03FA5255-1204-4313-A11B-D4FE0306267A}"/>
                                            </p:graphicEl>
                                          </p:spTgt>
                                        </p:tgtEl>
                                        <p:attrNameLst>
                                          <p:attrName>style.visibility</p:attrName>
                                        </p:attrNameLst>
                                      </p:cBhvr>
                                      <p:to>
                                        <p:strVal val="visible"/>
                                      </p:to>
                                    </p:set>
                                    <p:anim calcmode="lin" valueType="num">
                                      <p:cBhvr>
                                        <p:cTn id="13" dur="2000" fill="hold"/>
                                        <p:tgtEl>
                                          <p:spTgt spid="2">
                                            <p:graphicEl>
                                              <a:dgm id="{03FA5255-1204-4313-A11B-D4FE0306267A}"/>
                                            </p:graphicEl>
                                          </p:spTgt>
                                        </p:tgtEl>
                                        <p:attrNameLst>
                                          <p:attrName>ppt_w</p:attrName>
                                        </p:attrNameLst>
                                      </p:cBhvr>
                                      <p:tavLst>
                                        <p:tav tm="0">
                                          <p:val>
                                            <p:fltVal val="0"/>
                                          </p:val>
                                        </p:tav>
                                        <p:tav tm="100000">
                                          <p:val>
                                            <p:strVal val="#ppt_w"/>
                                          </p:val>
                                        </p:tav>
                                      </p:tavLst>
                                    </p:anim>
                                    <p:anim calcmode="lin" valueType="num">
                                      <p:cBhvr>
                                        <p:cTn id="14" dur="2000" fill="hold"/>
                                        <p:tgtEl>
                                          <p:spTgt spid="2">
                                            <p:graphicEl>
                                              <a:dgm id="{03FA5255-1204-4313-A11B-D4FE0306267A}"/>
                                            </p:graphicEl>
                                          </p:spTgt>
                                        </p:tgtEl>
                                        <p:attrNameLst>
                                          <p:attrName>ppt_h</p:attrName>
                                        </p:attrNameLst>
                                      </p:cBhvr>
                                      <p:tavLst>
                                        <p:tav tm="0">
                                          <p:val>
                                            <p:fltVal val="0"/>
                                          </p:val>
                                        </p:tav>
                                        <p:tav tm="100000">
                                          <p:val>
                                            <p:strVal val="#ppt_h"/>
                                          </p:val>
                                        </p:tav>
                                      </p:tavLst>
                                    </p:anim>
                                    <p:animEffect transition="in" filter="fade">
                                      <p:cBhvr>
                                        <p:cTn id="15" dur="2000"/>
                                        <p:tgtEl>
                                          <p:spTgt spid="2">
                                            <p:graphicEl>
                                              <a:dgm id="{03FA5255-1204-4313-A11B-D4FE030626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graphicEl>
                                              <a:dgm id="{429345E8-6254-45FD-9670-75DF999A7D05}"/>
                                            </p:graphicEl>
                                          </p:spTgt>
                                        </p:tgtEl>
                                        <p:attrNameLst>
                                          <p:attrName>style.visibility</p:attrName>
                                        </p:attrNameLst>
                                      </p:cBhvr>
                                      <p:to>
                                        <p:strVal val="visible"/>
                                      </p:to>
                                    </p:set>
                                    <p:anim calcmode="lin" valueType="num">
                                      <p:cBhvr>
                                        <p:cTn id="20" dur="2000" fill="hold"/>
                                        <p:tgtEl>
                                          <p:spTgt spid="2">
                                            <p:graphicEl>
                                              <a:dgm id="{429345E8-6254-45FD-9670-75DF999A7D05}"/>
                                            </p:graphicEl>
                                          </p:spTgt>
                                        </p:tgtEl>
                                        <p:attrNameLst>
                                          <p:attrName>ppt_w</p:attrName>
                                        </p:attrNameLst>
                                      </p:cBhvr>
                                      <p:tavLst>
                                        <p:tav tm="0">
                                          <p:val>
                                            <p:fltVal val="0"/>
                                          </p:val>
                                        </p:tav>
                                        <p:tav tm="100000">
                                          <p:val>
                                            <p:strVal val="#ppt_w"/>
                                          </p:val>
                                        </p:tav>
                                      </p:tavLst>
                                    </p:anim>
                                    <p:anim calcmode="lin" valueType="num">
                                      <p:cBhvr>
                                        <p:cTn id="21" dur="2000" fill="hold"/>
                                        <p:tgtEl>
                                          <p:spTgt spid="2">
                                            <p:graphicEl>
                                              <a:dgm id="{429345E8-6254-45FD-9670-75DF999A7D05}"/>
                                            </p:graphicEl>
                                          </p:spTgt>
                                        </p:tgtEl>
                                        <p:attrNameLst>
                                          <p:attrName>ppt_h</p:attrName>
                                        </p:attrNameLst>
                                      </p:cBhvr>
                                      <p:tavLst>
                                        <p:tav tm="0">
                                          <p:val>
                                            <p:fltVal val="0"/>
                                          </p:val>
                                        </p:tav>
                                        <p:tav tm="100000">
                                          <p:val>
                                            <p:strVal val="#ppt_h"/>
                                          </p:val>
                                        </p:tav>
                                      </p:tavLst>
                                    </p:anim>
                                    <p:animEffect transition="in" filter="fade">
                                      <p:cBhvr>
                                        <p:cTn id="22" dur="2000"/>
                                        <p:tgtEl>
                                          <p:spTgt spid="2">
                                            <p:graphicEl>
                                              <a:dgm id="{429345E8-6254-45FD-9670-75DF999A7D05}"/>
                                            </p:graphic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
                                            <p:graphicEl>
                                              <a:dgm id="{B8C65C87-A226-4CB6-BFE9-3AAAE344927D}"/>
                                            </p:graphicEl>
                                          </p:spTgt>
                                        </p:tgtEl>
                                        <p:attrNameLst>
                                          <p:attrName>style.visibility</p:attrName>
                                        </p:attrNameLst>
                                      </p:cBhvr>
                                      <p:to>
                                        <p:strVal val="visible"/>
                                      </p:to>
                                    </p:set>
                                    <p:anim calcmode="lin" valueType="num">
                                      <p:cBhvr>
                                        <p:cTn id="25" dur="2000" fill="hold"/>
                                        <p:tgtEl>
                                          <p:spTgt spid="2">
                                            <p:graphicEl>
                                              <a:dgm id="{B8C65C87-A226-4CB6-BFE9-3AAAE344927D}"/>
                                            </p:graphicEl>
                                          </p:spTgt>
                                        </p:tgtEl>
                                        <p:attrNameLst>
                                          <p:attrName>ppt_w</p:attrName>
                                        </p:attrNameLst>
                                      </p:cBhvr>
                                      <p:tavLst>
                                        <p:tav tm="0">
                                          <p:val>
                                            <p:fltVal val="0"/>
                                          </p:val>
                                        </p:tav>
                                        <p:tav tm="100000">
                                          <p:val>
                                            <p:strVal val="#ppt_w"/>
                                          </p:val>
                                        </p:tav>
                                      </p:tavLst>
                                    </p:anim>
                                    <p:anim calcmode="lin" valueType="num">
                                      <p:cBhvr>
                                        <p:cTn id="26" dur="2000" fill="hold"/>
                                        <p:tgtEl>
                                          <p:spTgt spid="2">
                                            <p:graphicEl>
                                              <a:dgm id="{B8C65C87-A226-4CB6-BFE9-3AAAE344927D}"/>
                                            </p:graphicEl>
                                          </p:spTgt>
                                        </p:tgtEl>
                                        <p:attrNameLst>
                                          <p:attrName>ppt_h</p:attrName>
                                        </p:attrNameLst>
                                      </p:cBhvr>
                                      <p:tavLst>
                                        <p:tav tm="0">
                                          <p:val>
                                            <p:fltVal val="0"/>
                                          </p:val>
                                        </p:tav>
                                        <p:tav tm="100000">
                                          <p:val>
                                            <p:strVal val="#ppt_h"/>
                                          </p:val>
                                        </p:tav>
                                      </p:tavLst>
                                    </p:anim>
                                    <p:animEffect transition="in" filter="fade">
                                      <p:cBhvr>
                                        <p:cTn id="27" dur="2000"/>
                                        <p:tgtEl>
                                          <p:spTgt spid="2">
                                            <p:graphicEl>
                                              <a:dgm id="{B8C65C87-A226-4CB6-BFE9-3AAAE344927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65FE9C78-6C33-404A-BA90-F402456F0886}"/>
                                            </p:graphicEl>
                                          </p:spTgt>
                                        </p:tgtEl>
                                        <p:attrNameLst>
                                          <p:attrName>style.visibility</p:attrName>
                                        </p:attrNameLst>
                                      </p:cBhvr>
                                      <p:to>
                                        <p:strVal val="visible"/>
                                      </p:to>
                                    </p:set>
                                    <p:anim calcmode="lin" valueType="num">
                                      <p:cBhvr>
                                        <p:cTn id="32" dur="2000" fill="hold"/>
                                        <p:tgtEl>
                                          <p:spTgt spid="2">
                                            <p:graphicEl>
                                              <a:dgm id="{65FE9C78-6C33-404A-BA90-F402456F0886}"/>
                                            </p:graphicEl>
                                          </p:spTgt>
                                        </p:tgtEl>
                                        <p:attrNameLst>
                                          <p:attrName>ppt_w</p:attrName>
                                        </p:attrNameLst>
                                      </p:cBhvr>
                                      <p:tavLst>
                                        <p:tav tm="0">
                                          <p:val>
                                            <p:fltVal val="0"/>
                                          </p:val>
                                        </p:tav>
                                        <p:tav tm="100000">
                                          <p:val>
                                            <p:strVal val="#ppt_w"/>
                                          </p:val>
                                        </p:tav>
                                      </p:tavLst>
                                    </p:anim>
                                    <p:anim calcmode="lin" valueType="num">
                                      <p:cBhvr>
                                        <p:cTn id="33" dur="2000" fill="hold"/>
                                        <p:tgtEl>
                                          <p:spTgt spid="2">
                                            <p:graphicEl>
                                              <a:dgm id="{65FE9C78-6C33-404A-BA90-F402456F0886}"/>
                                            </p:graphicEl>
                                          </p:spTgt>
                                        </p:tgtEl>
                                        <p:attrNameLst>
                                          <p:attrName>ppt_h</p:attrName>
                                        </p:attrNameLst>
                                      </p:cBhvr>
                                      <p:tavLst>
                                        <p:tav tm="0">
                                          <p:val>
                                            <p:fltVal val="0"/>
                                          </p:val>
                                        </p:tav>
                                        <p:tav tm="100000">
                                          <p:val>
                                            <p:strVal val="#ppt_h"/>
                                          </p:val>
                                        </p:tav>
                                      </p:tavLst>
                                    </p:anim>
                                    <p:animEffect transition="in" filter="fade">
                                      <p:cBhvr>
                                        <p:cTn id="34" dur="2000"/>
                                        <p:tgtEl>
                                          <p:spTgt spid="2">
                                            <p:graphicEl>
                                              <a:dgm id="{65FE9C78-6C33-404A-BA90-F402456F0886}"/>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DA1FB370-5D2F-45B5-B2BA-EAED77E60108}"/>
                                            </p:graphicEl>
                                          </p:spTgt>
                                        </p:tgtEl>
                                        <p:attrNameLst>
                                          <p:attrName>style.visibility</p:attrName>
                                        </p:attrNameLst>
                                      </p:cBhvr>
                                      <p:to>
                                        <p:strVal val="visible"/>
                                      </p:to>
                                    </p:set>
                                    <p:anim calcmode="lin" valueType="num">
                                      <p:cBhvr>
                                        <p:cTn id="37" dur="2000" fill="hold"/>
                                        <p:tgtEl>
                                          <p:spTgt spid="2">
                                            <p:graphicEl>
                                              <a:dgm id="{DA1FB370-5D2F-45B5-B2BA-EAED77E60108}"/>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DA1FB370-5D2F-45B5-B2BA-EAED77E60108}"/>
                                            </p:graphicEl>
                                          </p:spTgt>
                                        </p:tgtEl>
                                        <p:attrNameLst>
                                          <p:attrName>ppt_h</p:attrName>
                                        </p:attrNameLst>
                                      </p:cBhvr>
                                      <p:tavLst>
                                        <p:tav tm="0">
                                          <p:val>
                                            <p:fltVal val="0"/>
                                          </p:val>
                                        </p:tav>
                                        <p:tav tm="100000">
                                          <p:val>
                                            <p:strVal val="#ppt_h"/>
                                          </p:val>
                                        </p:tav>
                                      </p:tavLst>
                                    </p:anim>
                                    <p:animEffect transition="in" filter="fade">
                                      <p:cBhvr>
                                        <p:cTn id="39" dur="2000"/>
                                        <p:tgtEl>
                                          <p:spTgt spid="2">
                                            <p:graphicEl>
                                              <a:dgm id="{DA1FB370-5D2F-45B5-B2BA-EAED77E6010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0FE14F77-455B-40AF-9ABC-6B1F09DF95DB}"/>
                                            </p:graphicEl>
                                          </p:spTgt>
                                        </p:tgtEl>
                                        <p:attrNameLst>
                                          <p:attrName>style.visibility</p:attrName>
                                        </p:attrNameLst>
                                      </p:cBhvr>
                                      <p:to>
                                        <p:strVal val="visible"/>
                                      </p:to>
                                    </p:set>
                                    <p:anim calcmode="lin" valueType="num">
                                      <p:cBhvr>
                                        <p:cTn id="44" dur="2000" fill="hold"/>
                                        <p:tgtEl>
                                          <p:spTgt spid="2">
                                            <p:graphicEl>
                                              <a:dgm id="{0FE14F77-455B-40AF-9ABC-6B1F09DF95DB}"/>
                                            </p:graphicEl>
                                          </p:spTgt>
                                        </p:tgtEl>
                                        <p:attrNameLst>
                                          <p:attrName>ppt_w</p:attrName>
                                        </p:attrNameLst>
                                      </p:cBhvr>
                                      <p:tavLst>
                                        <p:tav tm="0">
                                          <p:val>
                                            <p:fltVal val="0"/>
                                          </p:val>
                                        </p:tav>
                                        <p:tav tm="100000">
                                          <p:val>
                                            <p:strVal val="#ppt_w"/>
                                          </p:val>
                                        </p:tav>
                                      </p:tavLst>
                                    </p:anim>
                                    <p:anim calcmode="lin" valueType="num">
                                      <p:cBhvr>
                                        <p:cTn id="45" dur="2000" fill="hold"/>
                                        <p:tgtEl>
                                          <p:spTgt spid="2">
                                            <p:graphicEl>
                                              <a:dgm id="{0FE14F77-455B-40AF-9ABC-6B1F09DF95DB}"/>
                                            </p:graphicEl>
                                          </p:spTgt>
                                        </p:tgtEl>
                                        <p:attrNameLst>
                                          <p:attrName>ppt_h</p:attrName>
                                        </p:attrNameLst>
                                      </p:cBhvr>
                                      <p:tavLst>
                                        <p:tav tm="0">
                                          <p:val>
                                            <p:fltVal val="0"/>
                                          </p:val>
                                        </p:tav>
                                        <p:tav tm="100000">
                                          <p:val>
                                            <p:strVal val="#ppt_h"/>
                                          </p:val>
                                        </p:tav>
                                      </p:tavLst>
                                    </p:anim>
                                    <p:animEffect transition="in" filter="fade">
                                      <p:cBhvr>
                                        <p:cTn id="46" dur="2000"/>
                                        <p:tgtEl>
                                          <p:spTgt spid="2">
                                            <p:graphicEl>
                                              <a:dgm id="{0FE14F77-455B-40AF-9ABC-6B1F09DF95DB}"/>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graphicEl>
                                              <a:dgm id="{A3ACFA01-22D9-4829-BD2D-EE943E054C94}"/>
                                            </p:graphicEl>
                                          </p:spTgt>
                                        </p:tgtEl>
                                        <p:attrNameLst>
                                          <p:attrName>style.visibility</p:attrName>
                                        </p:attrNameLst>
                                      </p:cBhvr>
                                      <p:to>
                                        <p:strVal val="visible"/>
                                      </p:to>
                                    </p:set>
                                    <p:anim calcmode="lin" valueType="num">
                                      <p:cBhvr>
                                        <p:cTn id="49" dur="2000" fill="hold"/>
                                        <p:tgtEl>
                                          <p:spTgt spid="2">
                                            <p:graphicEl>
                                              <a:dgm id="{A3ACFA01-22D9-4829-BD2D-EE943E054C94}"/>
                                            </p:graphicEl>
                                          </p:spTgt>
                                        </p:tgtEl>
                                        <p:attrNameLst>
                                          <p:attrName>ppt_w</p:attrName>
                                        </p:attrNameLst>
                                      </p:cBhvr>
                                      <p:tavLst>
                                        <p:tav tm="0">
                                          <p:val>
                                            <p:fltVal val="0"/>
                                          </p:val>
                                        </p:tav>
                                        <p:tav tm="100000">
                                          <p:val>
                                            <p:strVal val="#ppt_w"/>
                                          </p:val>
                                        </p:tav>
                                      </p:tavLst>
                                    </p:anim>
                                    <p:anim calcmode="lin" valueType="num">
                                      <p:cBhvr>
                                        <p:cTn id="50" dur="2000" fill="hold"/>
                                        <p:tgtEl>
                                          <p:spTgt spid="2">
                                            <p:graphicEl>
                                              <a:dgm id="{A3ACFA01-22D9-4829-BD2D-EE943E054C94}"/>
                                            </p:graphicEl>
                                          </p:spTgt>
                                        </p:tgtEl>
                                        <p:attrNameLst>
                                          <p:attrName>ppt_h</p:attrName>
                                        </p:attrNameLst>
                                      </p:cBhvr>
                                      <p:tavLst>
                                        <p:tav tm="0">
                                          <p:val>
                                            <p:fltVal val="0"/>
                                          </p:val>
                                        </p:tav>
                                        <p:tav tm="100000">
                                          <p:val>
                                            <p:strVal val="#ppt_h"/>
                                          </p:val>
                                        </p:tav>
                                      </p:tavLst>
                                    </p:anim>
                                    <p:animEffect transition="in" filter="fade">
                                      <p:cBhvr>
                                        <p:cTn id="51" dur="2000"/>
                                        <p:tgtEl>
                                          <p:spTgt spid="2">
                                            <p:graphicEl>
                                              <a:dgm id="{A3ACFA01-22D9-4829-BD2D-EE943E054C9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2CB3065E-2CAE-42AE-AA6A-DB213BA756B8}"/>
                                            </p:graphicEl>
                                          </p:spTgt>
                                        </p:tgtEl>
                                        <p:attrNameLst>
                                          <p:attrName>style.visibility</p:attrName>
                                        </p:attrNameLst>
                                      </p:cBhvr>
                                      <p:to>
                                        <p:strVal val="visible"/>
                                      </p:to>
                                    </p:set>
                                    <p:anim calcmode="lin" valueType="num">
                                      <p:cBhvr>
                                        <p:cTn id="56" dur="2000" fill="hold"/>
                                        <p:tgtEl>
                                          <p:spTgt spid="2">
                                            <p:graphicEl>
                                              <a:dgm id="{2CB3065E-2CAE-42AE-AA6A-DB213BA756B8}"/>
                                            </p:graphicEl>
                                          </p:spTgt>
                                        </p:tgtEl>
                                        <p:attrNameLst>
                                          <p:attrName>ppt_w</p:attrName>
                                        </p:attrNameLst>
                                      </p:cBhvr>
                                      <p:tavLst>
                                        <p:tav tm="0">
                                          <p:val>
                                            <p:fltVal val="0"/>
                                          </p:val>
                                        </p:tav>
                                        <p:tav tm="100000">
                                          <p:val>
                                            <p:strVal val="#ppt_w"/>
                                          </p:val>
                                        </p:tav>
                                      </p:tavLst>
                                    </p:anim>
                                    <p:anim calcmode="lin" valueType="num">
                                      <p:cBhvr>
                                        <p:cTn id="57" dur="2000" fill="hold"/>
                                        <p:tgtEl>
                                          <p:spTgt spid="2">
                                            <p:graphicEl>
                                              <a:dgm id="{2CB3065E-2CAE-42AE-AA6A-DB213BA756B8}"/>
                                            </p:graphicEl>
                                          </p:spTgt>
                                        </p:tgtEl>
                                        <p:attrNameLst>
                                          <p:attrName>ppt_h</p:attrName>
                                        </p:attrNameLst>
                                      </p:cBhvr>
                                      <p:tavLst>
                                        <p:tav tm="0">
                                          <p:val>
                                            <p:fltVal val="0"/>
                                          </p:val>
                                        </p:tav>
                                        <p:tav tm="100000">
                                          <p:val>
                                            <p:strVal val="#ppt_h"/>
                                          </p:val>
                                        </p:tav>
                                      </p:tavLst>
                                    </p:anim>
                                    <p:animEffect transition="in" filter="fade">
                                      <p:cBhvr>
                                        <p:cTn id="58" dur="2000"/>
                                        <p:tgtEl>
                                          <p:spTgt spid="2">
                                            <p:graphicEl>
                                              <a:dgm id="{2CB3065E-2CAE-42AE-AA6A-DB213BA756B8}"/>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
                                            <p:graphicEl>
                                              <a:dgm id="{7C37FE3E-93C4-486D-B936-847285B1C09B}"/>
                                            </p:graphicEl>
                                          </p:spTgt>
                                        </p:tgtEl>
                                        <p:attrNameLst>
                                          <p:attrName>style.visibility</p:attrName>
                                        </p:attrNameLst>
                                      </p:cBhvr>
                                      <p:to>
                                        <p:strVal val="visible"/>
                                      </p:to>
                                    </p:set>
                                    <p:anim calcmode="lin" valueType="num">
                                      <p:cBhvr>
                                        <p:cTn id="61" dur="2000" fill="hold"/>
                                        <p:tgtEl>
                                          <p:spTgt spid="2">
                                            <p:graphicEl>
                                              <a:dgm id="{7C37FE3E-93C4-486D-B936-847285B1C09B}"/>
                                            </p:graphicEl>
                                          </p:spTgt>
                                        </p:tgtEl>
                                        <p:attrNameLst>
                                          <p:attrName>ppt_w</p:attrName>
                                        </p:attrNameLst>
                                      </p:cBhvr>
                                      <p:tavLst>
                                        <p:tav tm="0">
                                          <p:val>
                                            <p:fltVal val="0"/>
                                          </p:val>
                                        </p:tav>
                                        <p:tav tm="100000">
                                          <p:val>
                                            <p:strVal val="#ppt_w"/>
                                          </p:val>
                                        </p:tav>
                                      </p:tavLst>
                                    </p:anim>
                                    <p:anim calcmode="lin" valueType="num">
                                      <p:cBhvr>
                                        <p:cTn id="62" dur="2000" fill="hold"/>
                                        <p:tgtEl>
                                          <p:spTgt spid="2">
                                            <p:graphicEl>
                                              <a:dgm id="{7C37FE3E-93C4-486D-B936-847285B1C09B}"/>
                                            </p:graphicEl>
                                          </p:spTgt>
                                        </p:tgtEl>
                                        <p:attrNameLst>
                                          <p:attrName>ppt_h</p:attrName>
                                        </p:attrNameLst>
                                      </p:cBhvr>
                                      <p:tavLst>
                                        <p:tav tm="0">
                                          <p:val>
                                            <p:fltVal val="0"/>
                                          </p:val>
                                        </p:tav>
                                        <p:tav tm="100000">
                                          <p:val>
                                            <p:strVal val="#ppt_h"/>
                                          </p:val>
                                        </p:tav>
                                      </p:tavLst>
                                    </p:anim>
                                    <p:animEffect transition="in" filter="fade">
                                      <p:cBhvr>
                                        <p:cTn id="63" dur="2000"/>
                                        <p:tgtEl>
                                          <p:spTgt spid="2">
                                            <p:graphicEl>
                                              <a:dgm id="{7C37FE3E-93C4-486D-B936-847285B1C09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E2E1FB6-5AA2-49C7-80C7-636B980017C5}"/>
                                            </p:graphicEl>
                                          </p:spTgt>
                                        </p:tgtEl>
                                        <p:attrNameLst>
                                          <p:attrName>style.visibility</p:attrName>
                                        </p:attrNameLst>
                                      </p:cBhvr>
                                      <p:to>
                                        <p:strVal val="visible"/>
                                      </p:to>
                                    </p:set>
                                    <p:anim calcmode="lin" valueType="num">
                                      <p:cBhvr>
                                        <p:cTn id="68" dur="2000" fill="hold"/>
                                        <p:tgtEl>
                                          <p:spTgt spid="2">
                                            <p:graphicEl>
                                              <a:dgm id="{5E2E1FB6-5AA2-49C7-80C7-636B980017C5}"/>
                                            </p:graphicEl>
                                          </p:spTgt>
                                        </p:tgtEl>
                                        <p:attrNameLst>
                                          <p:attrName>ppt_w</p:attrName>
                                        </p:attrNameLst>
                                      </p:cBhvr>
                                      <p:tavLst>
                                        <p:tav tm="0">
                                          <p:val>
                                            <p:fltVal val="0"/>
                                          </p:val>
                                        </p:tav>
                                        <p:tav tm="100000">
                                          <p:val>
                                            <p:strVal val="#ppt_w"/>
                                          </p:val>
                                        </p:tav>
                                      </p:tavLst>
                                    </p:anim>
                                    <p:anim calcmode="lin" valueType="num">
                                      <p:cBhvr>
                                        <p:cTn id="69" dur="2000" fill="hold"/>
                                        <p:tgtEl>
                                          <p:spTgt spid="2">
                                            <p:graphicEl>
                                              <a:dgm id="{5E2E1FB6-5AA2-49C7-80C7-636B980017C5}"/>
                                            </p:graphicEl>
                                          </p:spTgt>
                                        </p:tgtEl>
                                        <p:attrNameLst>
                                          <p:attrName>ppt_h</p:attrName>
                                        </p:attrNameLst>
                                      </p:cBhvr>
                                      <p:tavLst>
                                        <p:tav tm="0">
                                          <p:val>
                                            <p:fltVal val="0"/>
                                          </p:val>
                                        </p:tav>
                                        <p:tav tm="100000">
                                          <p:val>
                                            <p:strVal val="#ppt_h"/>
                                          </p:val>
                                        </p:tav>
                                      </p:tavLst>
                                    </p:anim>
                                    <p:animEffect transition="in" filter="fade">
                                      <p:cBhvr>
                                        <p:cTn id="70" dur="2000"/>
                                        <p:tgtEl>
                                          <p:spTgt spid="2">
                                            <p:graphicEl>
                                              <a:dgm id="{5E2E1FB6-5AA2-49C7-80C7-636B980017C5}"/>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
                                            <p:graphicEl>
                                              <a:dgm id="{BBCB4A84-CCA1-4B7A-A136-BE0B457D2425}"/>
                                            </p:graphicEl>
                                          </p:spTgt>
                                        </p:tgtEl>
                                        <p:attrNameLst>
                                          <p:attrName>style.visibility</p:attrName>
                                        </p:attrNameLst>
                                      </p:cBhvr>
                                      <p:to>
                                        <p:strVal val="visible"/>
                                      </p:to>
                                    </p:set>
                                    <p:anim calcmode="lin" valueType="num">
                                      <p:cBhvr>
                                        <p:cTn id="73" dur="2000" fill="hold"/>
                                        <p:tgtEl>
                                          <p:spTgt spid="2">
                                            <p:graphicEl>
                                              <a:dgm id="{BBCB4A84-CCA1-4B7A-A136-BE0B457D2425}"/>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BBCB4A84-CCA1-4B7A-A136-BE0B457D2425}"/>
                                            </p:graphicEl>
                                          </p:spTgt>
                                        </p:tgtEl>
                                        <p:attrNameLst>
                                          <p:attrName>ppt_h</p:attrName>
                                        </p:attrNameLst>
                                      </p:cBhvr>
                                      <p:tavLst>
                                        <p:tav tm="0">
                                          <p:val>
                                            <p:fltVal val="0"/>
                                          </p:val>
                                        </p:tav>
                                        <p:tav tm="100000">
                                          <p:val>
                                            <p:strVal val="#ppt_h"/>
                                          </p:val>
                                        </p:tav>
                                      </p:tavLst>
                                    </p:anim>
                                    <p:animEffect transition="in" filter="fade">
                                      <p:cBhvr>
                                        <p:cTn id="75" dur="2000"/>
                                        <p:tgtEl>
                                          <p:spTgt spid="2">
                                            <p:graphicEl>
                                              <a:dgm id="{BBCB4A84-CCA1-4B7A-A136-BE0B457D2425}"/>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69374F66-3F18-4FE2-BDCF-6087985D1E9D}"/>
                                            </p:graphicEl>
                                          </p:spTgt>
                                        </p:tgtEl>
                                        <p:attrNameLst>
                                          <p:attrName>style.visibility</p:attrName>
                                        </p:attrNameLst>
                                      </p:cBhvr>
                                      <p:to>
                                        <p:strVal val="visible"/>
                                      </p:to>
                                    </p:set>
                                    <p:anim calcmode="lin" valueType="num">
                                      <p:cBhvr>
                                        <p:cTn id="80" dur="2000" fill="hold"/>
                                        <p:tgtEl>
                                          <p:spTgt spid="2">
                                            <p:graphicEl>
                                              <a:dgm id="{69374F66-3F18-4FE2-BDCF-6087985D1E9D}"/>
                                            </p:graphicEl>
                                          </p:spTgt>
                                        </p:tgtEl>
                                        <p:attrNameLst>
                                          <p:attrName>ppt_w</p:attrName>
                                        </p:attrNameLst>
                                      </p:cBhvr>
                                      <p:tavLst>
                                        <p:tav tm="0">
                                          <p:val>
                                            <p:fltVal val="0"/>
                                          </p:val>
                                        </p:tav>
                                        <p:tav tm="100000">
                                          <p:val>
                                            <p:strVal val="#ppt_w"/>
                                          </p:val>
                                        </p:tav>
                                      </p:tavLst>
                                    </p:anim>
                                    <p:anim calcmode="lin" valueType="num">
                                      <p:cBhvr>
                                        <p:cTn id="81" dur="2000" fill="hold"/>
                                        <p:tgtEl>
                                          <p:spTgt spid="2">
                                            <p:graphicEl>
                                              <a:dgm id="{69374F66-3F18-4FE2-BDCF-6087985D1E9D}"/>
                                            </p:graphicEl>
                                          </p:spTgt>
                                        </p:tgtEl>
                                        <p:attrNameLst>
                                          <p:attrName>ppt_h</p:attrName>
                                        </p:attrNameLst>
                                      </p:cBhvr>
                                      <p:tavLst>
                                        <p:tav tm="0">
                                          <p:val>
                                            <p:fltVal val="0"/>
                                          </p:val>
                                        </p:tav>
                                        <p:tav tm="100000">
                                          <p:val>
                                            <p:strVal val="#ppt_h"/>
                                          </p:val>
                                        </p:tav>
                                      </p:tavLst>
                                    </p:anim>
                                    <p:animEffect transition="in" filter="fade">
                                      <p:cBhvr>
                                        <p:cTn id="82" dur="2000"/>
                                        <p:tgtEl>
                                          <p:spTgt spid="2">
                                            <p:graphicEl>
                                              <a:dgm id="{69374F66-3F18-4FE2-BDCF-6087985D1E9D}"/>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
                                            <p:graphicEl>
                                              <a:dgm id="{4A87F237-2D56-4E46-8BED-F5C7D41DC86B}"/>
                                            </p:graphicEl>
                                          </p:spTgt>
                                        </p:tgtEl>
                                        <p:attrNameLst>
                                          <p:attrName>style.visibility</p:attrName>
                                        </p:attrNameLst>
                                      </p:cBhvr>
                                      <p:to>
                                        <p:strVal val="visible"/>
                                      </p:to>
                                    </p:set>
                                    <p:anim calcmode="lin" valueType="num">
                                      <p:cBhvr>
                                        <p:cTn id="85" dur="2000" fill="hold"/>
                                        <p:tgtEl>
                                          <p:spTgt spid="2">
                                            <p:graphicEl>
                                              <a:dgm id="{4A87F237-2D56-4E46-8BED-F5C7D41DC86B}"/>
                                            </p:graphicEl>
                                          </p:spTgt>
                                        </p:tgtEl>
                                        <p:attrNameLst>
                                          <p:attrName>ppt_w</p:attrName>
                                        </p:attrNameLst>
                                      </p:cBhvr>
                                      <p:tavLst>
                                        <p:tav tm="0">
                                          <p:val>
                                            <p:fltVal val="0"/>
                                          </p:val>
                                        </p:tav>
                                        <p:tav tm="100000">
                                          <p:val>
                                            <p:strVal val="#ppt_w"/>
                                          </p:val>
                                        </p:tav>
                                      </p:tavLst>
                                    </p:anim>
                                    <p:anim calcmode="lin" valueType="num">
                                      <p:cBhvr>
                                        <p:cTn id="86" dur="2000" fill="hold"/>
                                        <p:tgtEl>
                                          <p:spTgt spid="2">
                                            <p:graphicEl>
                                              <a:dgm id="{4A87F237-2D56-4E46-8BED-F5C7D41DC86B}"/>
                                            </p:graphicEl>
                                          </p:spTgt>
                                        </p:tgtEl>
                                        <p:attrNameLst>
                                          <p:attrName>ppt_h</p:attrName>
                                        </p:attrNameLst>
                                      </p:cBhvr>
                                      <p:tavLst>
                                        <p:tav tm="0">
                                          <p:val>
                                            <p:fltVal val="0"/>
                                          </p:val>
                                        </p:tav>
                                        <p:tav tm="100000">
                                          <p:val>
                                            <p:strVal val="#ppt_h"/>
                                          </p:val>
                                        </p:tav>
                                      </p:tavLst>
                                    </p:anim>
                                    <p:animEffect transition="in" filter="fade">
                                      <p:cBhvr>
                                        <p:cTn id="87" dur="2000"/>
                                        <p:tgtEl>
                                          <p:spTgt spid="2">
                                            <p:graphicEl>
                                              <a:dgm id="{4A87F237-2D56-4E46-8BED-F5C7D41DC86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
                                            <p:graphicEl>
                                              <a:dgm id="{BC1172EB-7CEC-4298-AAA4-E36B0E5B0849}"/>
                                            </p:graphicEl>
                                          </p:spTgt>
                                        </p:tgtEl>
                                        <p:attrNameLst>
                                          <p:attrName>style.visibility</p:attrName>
                                        </p:attrNameLst>
                                      </p:cBhvr>
                                      <p:to>
                                        <p:strVal val="visible"/>
                                      </p:to>
                                    </p:set>
                                    <p:anim calcmode="lin" valueType="num">
                                      <p:cBhvr>
                                        <p:cTn id="92" dur="2000" fill="hold"/>
                                        <p:tgtEl>
                                          <p:spTgt spid="2">
                                            <p:graphicEl>
                                              <a:dgm id="{BC1172EB-7CEC-4298-AAA4-E36B0E5B0849}"/>
                                            </p:graphicEl>
                                          </p:spTgt>
                                        </p:tgtEl>
                                        <p:attrNameLst>
                                          <p:attrName>ppt_w</p:attrName>
                                        </p:attrNameLst>
                                      </p:cBhvr>
                                      <p:tavLst>
                                        <p:tav tm="0">
                                          <p:val>
                                            <p:fltVal val="0"/>
                                          </p:val>
                                        </p:tav>
                                        <p:tav tm="100000">
                                          <p:val>
                                            <p:strVal val="#ppt_w"/>
                                          </p:val>
                                        </p:tav>
                                      </p:tavLst>
                                    </p:anim>
                                    <p:anim calcmode="lin" valueType="num">
                                      <p:cBhvr>
                                        <p:cTn id="93" dur="2000" fill="hold"/>
                                        <p:tgtEl>
                                          <p:spTgt spid="2">
                                            <p:graphicEl>
                                              <a:dgm id="{BC1172EB-7CEC-4298-AAA4-E36B0E5B0849}"/>
                                            </p:graphicEl>
                                          </p:spTgt>
                                        </p:tgtEl>
                                        <p:attrNameLst>
                                          <p:attrName>ppt_h</p:attrName>
                                        </p:attrNameLst>
                                      </p:cBhvr>
                                      <p:tavLst>
                                        <p:tav tm="0">
                                          <p:val>
                                            <p:fltVal val="0"/>
                                          </p:val>
                                        </p:tav>
                                        <p:tav tm="100000">
                                          <p:val>
                                            <p:strVal val="#ppt_h"/>
                                          </p:val>
                                        </p:tav>
                                      </p:tavLst>
                                    </p:anim>
                                    <p:animEffect transition="in" filter="fade">
                                      <p:cBhvr>
                                        <p:cTn id="94" dur="2000"/>
                                        <p:tgtEl>
                                          <p:spTgt spid="2">
                                            <p:graphicEl>
                                              <a:dgm id="{BC1172EB-7CEC-4298-AAA4-E36B0E5B0849}"/>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
                                            <p:graphicEl>
                                              <a:dgm id="{986228F3-4540-4901-8796-04A6BDF7DD18}"/>
                                            </p:graphicEl>
                                          </p:spTgt>
                                        </p:tgtEl>
                                        <p:attrNameLst>
                                          <p:attrName>style.visibility</p:attrName>
                                        </p:attrNameLst>
                                      </p:cBhvr>
                                      <p:to>
                                        <p:strVal val="visible"/>
                                      </p:to>
                                    </p:set>
                                    <p:anim calcmode="lin" valueType="num">
                                      <p:cBhvr>
                                        <p:cTn id="97" dur="2000" fill="hold"/>
                                        <p:tgtEl>
                                          <p:spTgt spid="2">
                                            <p:graphicEl>
                                              <a:dgm id="{986228F3-4540-4901-8796-04A6BDF7DD18}"/>
                                            </p:graphicEl>
                                          </p:spTgt>
                                        </p:tgtEl>
                                        <p:attrNameLst>
                                          <p:attrName>ppt_w</p:attrName>
                                        </p:attrNameLst>
                                      </p:cBhvr>
                                      <p:tavLst>
                                        <p:tav tm="0">
                                          <p:val>
                                            <p:fltVal val="0"/>
                                          </p:val>
                                        </p:tav>
                                        <p:tav tm="100000">
                                          <p:val>
                                            <p:strVal val="#ppt_w"/>
                                          </p:val>
                                        </p:tav>
                                      </p:tavLst>
                                    </p:anim>
                                    <p:anim calcmode="lin" valueType="num">
                                      <p:cBhvr>
                                        <p:cTn id="98" dur="2000" fill="hold"/>
                                        <p:tgtEl>
                                          <p:spTgt spid="2">
                                            <p:graphicEl>
                                              <a:dgm id="{986228F3-4540-4901-8796-04A6BDF7DD18}"/>
                                            </p:graphicEl>
                                          </p:spTgt>
                                        </p:tgtEl>
                                        <p:attrNameLst>
                                          <p:attrName>ppt_h</p:attrName>
                                        </p:attrNameLst>
                                      </p:cBhvr>
                                      <p:tavLst>
                                        <p:tav tm="0">
                                          <p:val>
                                            <p:fltVal val="0"/>
                                          </p:val>
                                        </p:tav>
                                        <p:tav tm="100000">
                                          <p:val>
                                            <p:strVal val="#ppt_h"/>
                                          </p:val>
                                        </p:tav>
                                      </p:tavLst>
                                    </p:anim>
                                    <p:animEffect transition="in" filter="fade">
                                      <p:cBhvr>
                                        <p:cTn id="99" dur="2000"/>
                                        <p:tgtEl>
                                          <p:spTgt spid="2">
                                            <p:graphicEl>
                                              <a:dgm id="{986228F3-4540-4901-8796-04A6BDF7DD18}"/>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 calcmode="lin" valueType="num">
                                      <p:cBhvr additive="base">
                                        <p:cTn id="104" dur="500" fill="hold"/>
                                        <p:tgtEl>
                                          <p:spTgt spid="9"/>
                                        </p:tgtEl>
                                        <p:attrNameLst>
                                          <p:attrName>ppt_x</p:attrName>
                                        </p:attrNameLst>
                                      </p:cBhvr>
                                      <p:tavLst>
                                        <p:tav tm="0">
                                          <p:val>
                                            <p:strVal val="#ppt_x"/>
                                          </p:val>
                                        </p:tav>
                                        <p:tav tm="100000">
                                          <p:val>
                                            <p:strVal val="#ppt_x"/>
                                          </p:val>
                                        </p:tav>
                                      </p:tavLst>
                                    </p:anim>
                                    <p:anim calcmode="lin" valueType="num">
                                      <p:cBhvr additive="base">
                                        <p:cTn id="105" dur="500" fill="hold"/>
                                        <p:tgtEl>
                                          <p:spTgt spid="9"/>
                                        </p:tgtEl>
                                        <p:attrNameLst>
                                          <p:attrName>ppt_y</p:attrName>
                                        </p:attrNameLst>
                                      </p:cBhvr>
                                      <p:tavLst>
                                        <p:tav tm="0">
                                          <p:val>
                                            <p:strVal val="1+#ppt_h/2"/>
                                          </p:val>
                                        </p:tav>
                                        <p:tav tm="100000">
                                          <p:val>
                                            <p:strVal val="#ppt_y"/>
                                          </p:val>
                                        </p:tav>
                                      </p:tavLst>
                                    </p:anim>
                                  </p:childTnLst>
                                </p:cTn>
                              </p:par>
                              <p:par>
                                <p:cTn id="106" presetID="2" presetClass="entr" presetSubtype="9"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 calcmode="lin" valueType="num">
                                      <p:cBhvr additive="base">
                                        <p:cTn id="108" dur="3000" fill="hold"/>
                                        <p:tgtEl>
                                          <p:spTgt spid="5"/>
                                        </p:tgtEl>
                                        <p:attrNameLst>
                                          <p:attrName>ppt_x</p:attrName>
                                        </p:attrNameLst>
                                      </p:cBhvr>
                                      <p:tavLst>
                                        <p:tav tm="0">
                                          <p:val>
                                            <p:strVal val="0-#ppt_w/2"/>
                                          </p:val>
                                        </p:tav>
                                        <p:tav tm="100000">
                                          <p:val>
                                            <p:strVal val="#ppt_x"/>
                                          </p:val>
                                        </p:tav>
                                      </p:tavLst>
                                    </p:anim>
                                    <p:anim calcmode="lin" valueType="num">
                                      <p:cBhvr additive="base">
                                        <p:cTn id="109" dur="3000" fill="hold"/>
                                        <p:tgtEl>
                                          <p:spTgt spid="5"/>
                                        </p:tgtEl>
                                        <p:attrNameLst>
                                          <p:attrName>ppt_y</p:attrName>
                                        </p:attrNameLst>
                                      </p:cBhvr>
                                      <p:tavLst>
                                        <p:tav tm="0">
                                          <p:val>
                                            <p:strVal val="0-#ppt_h/2"/>
                                          </p:val>
                                        </p:tav>
                                        <p:tav tm="100000">
                                          <p:val>
                                            <p:strVal val="#ppt_y"/>
                                          </p:val>
                                        </p:tav>
                                      </p:tavLst>
                                    </p:anim>
                                  </p:childTnLst>
                                </p:cTn>
                              </p:par>
                              <p:par>
                                <p:cTn id="110" presetID="2" presetClass="entr" presetSubtype="9" fill="hold" nodeType="withEffect">
                                  <p:stCondLst>
                                    <p:cond delay="0"/>
                                  </p:stCondLst>
                                  <p:childTnLst>
                                    <p:set>
                                      <p:cBhvr>
                                        <p:cTn id="111" dur="1" fill="hold">
                                          <p:stCondLst>
                                            <p:cond delay="0"/>
                                          </p:stCondLst>
                                        </p:cTn>
                                        <p:tgtEl>
                                          <p:spTgt spid="6"/>
                                        </p:tgtEl>
                                        <p:attrNameLst>
                                          <p:attrName>style.visibility</p:attrName>
                                        </p:attrNameLst>
                                      </p:cBhvr>
                                      <p:to>
                                        <p:strVal val="visible"/>
                                      </p:to>
                                    </p:set>
                                    <p:anim calcmode="lin" valueType="num">
                                      <p:cBhvr additive="base">
                                        <p:cTn id="112" dur="3000" fill="hold"/>
                                        <p:tgtEl>
                                          <p:spTgt spid="6"/>
                                        </p:tgtEl>
                                        <p:attrNameLst>
                                          <p:attrName>ppt_x</p:attrName>
                                        </p:attrNameLst>
                                      </p:cBhvr>
                                      <p:tavLst>
                                        <p:tav tm="0">
                                          <p:val>
                                            <p:strVal val="0-#ppt_w/2"/>
                                          </p:val>
                                        </p:tav>
                                        <p:tav tm="100000">
                                          <p:val>
                                            <p:strVal val="#ppt_x"/>
                                          </p:val>
                                        </p:tav>
                                      </p:tavLst>
                                    </p:anim>
                                    <p:anim calcmode="lin" valueType="num">
                                      <p:cBhvr additive="base">
                                        <p:cTn id="113" dur="3000" fill="hold"/>
                                        <p:tgtEl>
                                          <p:spTgt spid="6"/>
                                        </p:tgtEl>
                                        <p:attrNameLst>
                                          <p:attrName>ppt_y</p:attrName>
                                        </p:attrNameLst>
                                      </p:cBhvr>
                                      <p:tavLst>
                                        <p:tav tm="0">
                                          <p:val>
                                            <p:strVal val="0-#ppt_h/2"/>
                                          </p:val>
                                        </p:tav>
                                        <p:tav tm="100000">
                                          <p:val>
                                            <p:strVal val="#ppt_y"/>
                                          </p:val>
                                        </p:tav>
                                      </p:tavLst>
                                    </p:anim>
                                  </p:childTnLst>
                                </p:cTn>
                              </p:par>
                              <p:par>
                                <p:cTn id="114" presetID="2" presetClass="entr" presetSubtype="9" fill="hold" nodeType="with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additive="base">
                                        <p:cTn id="116" dur="3000" fill="hold"/>
                                        <p:tgtEl>
                                          <p:spTgt spid="10"/>
                                        </p:tgtEl>
                                        <p:attrNameLst>
                                          <p:attrName>ppt_x</p:attrName>
                                        </p:attrNameLst>
                                      </p:cBhvr>
                                      <p:tavLst>
                                        <p:tav tm="0">
                                          <p:val>
                                            <p:strVal val="0-#ppt_w/2"/>
                                          </p:val>
                                        </p:tav>
                                        <p:tav tm="100000">
                                          <p:val>
                                            <p:strVal val="#ppt_x"/>
                                          </p:val>
                                        </p:tav>
                                      </p:tavLst>
                                    </p:anim>
                                    <p:anim calcmode="lin" valueType="num">
                                      <p:cBhvr additive="base">
                                        <p:cTn id="117" dur="3000" fill="hold"/>
                                        <p:tgtEl>
                                          <p:spTgt spid="10"/>
                                        </p:tgtEl>
                                        <p:attrNameLst>
                                          <p:attrName>ppt_y</p:attrName>
                                        </p:attrNameLst>
                                      </p:cBhvr>
                                      <p:tavLst>
                                        <p:tav tm="0">
                                          <p:val>
                                            <p:strVal val="0-#ppt_h/2"/>
                                          </p:val>
                                        </p:tav>
                                        <p:tav tm="100000">
                                          <p:val>
                                            <p:strVal val="#ppt_y"/>
                                          </p:val>
                                        </p:tav>
                                      </p:tavLst>
                                    </p:anim>
                                  </p:childTnLst>
                                </p:cTn>
                              </p:par>
                              <p:par>
                                <p:cTn id="118" presetID="2" presetClass="entr" presetSubtype="9" fill="hold" nodeType="withEffect">
                                  <p:stCondLst>
                                    <p:cond delay="0"/>
                                  </p:stCondLst>
                                  <p:childTnLst>
                                    <p:set>
                                      <p:cBhvr>
                                        <p:cTn id="119" dur="1" fill="hold">
                                          <p:stCondLst>
                                            <p:cond delay="0"/>
                                          </p:stCondLst>
                                        </p:cTn>
                                        <p:tgtEl>
                                          <p:spTgt spid="11"/>
                                        </p:tgtEl>
                                        <p:attrNameLst>
                                          <p:attrName>style.visibility</p:attrName>
                                        </p:attrNameLst>
                                      </p:cBhvr>
                                      <p:to>
                                        <p:strVal val="visible"/>
                                      </p:to>
                                    </p:set>
                                    <p:anim calcmode="lin" valueType="num">
                                      <p:cBhvr additive="base">
                                        <p:cTn id="120" dur="3000" fill="hold"/>
                                        <p:tgtEl>
                                          <p:spTgt spid="11"/>
                                        </p:tgtEl>
                                        <p:attrNameLst>
                                          <p:attrName>ppt_x</p:attrName>
                                        </p:attrNameLst>
                                      </p:cBhvr>
                                      <p:tavLst>
                                        <p:tav tm="0">
                                          <p:val>
                                            <p:strVal val="0-#ppt_w/2"/>
                                          </p:val>
                                        </p:tav>
                                        <p:tav tm="100000">
                                          <p:val>
                                            <p:strVal val="#ppt_x"/>
                                          </p:val>
                                        </p:tav>
                                      </p:tavLst>
                                    </p:anim>
                                    <p:anim calcmode="lin" valueType="num">
                                      <p:cBhvr additive="base">
                                        <p:cTn id="121" dur="3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a:p>
            <a:pPr algn="ctr"/>
            <a:endParaRPr lang="en-US" dirty="0"/>
          </a:p>
        </p:txBody>
      </p:sp>
      <p:sp>
        <p:nvSpPr>
          <p:cNvPr id="2" name="Oval 1"/>
          <p:cNvSpPr/>
          <p:nvPr/>
        </p:nvSpPr>
        <p:spPr>
          <a:xfrm>
            <a:off x="4019550" y="0"/>
            <a:ext cx="3835296" cy="100434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rgbClr val="002060"/>
                </a:solidFill>
                <a:latin typeface="NikoshBAN" panose="02000000000000000000" pitchFamily="2" charset="0"/>
                <a:cs typeface="NikoshBAN" panose="02000000000000000000" pitchFamily="2" charset="0"/>
              </a:rPr>
              <a:t>একক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813582" y="1352402"/>
            <a:ext cx="10308086" cy="18142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প্রশ্নঃ-মীর মশাররফ হোসেন বাংলা সাহিত্যের কোন ধারার প্রবর্তক হিসাবে খ্যাত</a:t>
            </a:r>
            <a:r>
              <a:rPr lang="en-US" sz="4800" dirty="0" smtClean="0">
                <a:solidFill>
                  <a:schemeClr val="tx1"/>
                </a:solidFill>
                <a:latin typeface="NikoshBAN" panose="02000000000000000000" pitchFamily="2" charset="0"/>
                <a:cs typeface="NikoshBAN" panose="02000000000000000000" pitchFamily="2" charset="0"/>
              </a:rPr>
              <a:t> </a:t>
            </a:r>
            <a:r>
              <a:rPr lang="bn-IN" sz="4800" dirty="0" smtClean="0">
                <a:solidFill>
                  <a:schemeClr val="tx1"/>
                </a:solidFill>
                <a:latin typeface="NikoshBAN" panose="02000000000000000000" pitchFamily="2" charset="0"/>
                <a:cs typeface="NikoshBAN" panose="02000000000000000000" pitchFamily="2" charset="0"/>
              </a:rPr>
              <a:t>?</a:t>
            </a:r>
            <a:endParaRPr lang="en-US" sz="48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813582" y="3428998"/>
            <a:ext cx="10290411" cy="31666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উত্তরঃ- </a:t>
            </a:r>
            <a:r>
              <a:rPr lang="bn-IN" sz="4400" dirty="0">
                <a:solidFill>
                  <a:schemeClr val="tx1"/>
                </a:solidFill>
                <a:latin typeface="NikoshBAN" panose="02000000000000000000" pitchFamily="2" charset="0"/>
                <a:cs typeface="NikoshBAN" panose="02000000000000000000" pitchFamily="2" charset="0"/>
              </a:rPr>
              <a:t>প্রশ্নঃ-মীর মশাররফ হোসেন </a:t>
            </a:r>
            <a:r>
              <a:rPr lang="bn-IN" sz="4400" dirty="0" smtClean="0">
                <a:solidFill>
                  <a:schemeClr val="tx1"/>
                </a:solidFill>
                <a:latin typeface="NikoshBAN" panose="02000000000000000000" pitchFamily="2" charset="0"/>
                <a:cs typeface="NikoshBAN" panose="02000000000000000000" pitchFamily="2" charset="0"/>
              </a:rPr>
              <a:t>মুসলিম রচিত </a:t>
            </a:r>
            <a:r>
              <a:rPr lang="bn-IN" sz="4400" dirty="0" smtClean="0">
                <a:solidFill>
                  <a:schemeClr val="tx1"/>
                </a:solidFill>
                <a:latin typeface="NikoshBAN" panose="02000000000000000000" pitchFamily="2" charset="0"/>
                <a:cs typeface="NikoshBAN" panose="02000000000000000000" pitchFamily="2" charset="0"/>
              </a:rPr>
              <a:t>আধুনিক</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বাংলা </a:t>
            </a:r>
            <a:r>
              <a:rPr lang="bn-IN" sz="4400" dirty="0" smtClean="0">
                <a:solidFill>
                  <a:schemeClr val="tx1"/>
                </a:solidFill>
                <a:latin typeface="NikoshBAN" panose="02000000000000000000" pitchFamily="2" charset="0"/>
                <a:cs typeface="NikoshBAN" panose="02000000000000000000" pitchFamily="2" charset="0"/>
              </a:rPr>
              <a:t>সাহিত্যের  সমন্বয়ধর্মী </a:t>
            </a:r>
            <a:r>
              <a:rPr lang="bn-IN" sz="4400" dirty="0">
                <a:solidFill>
                  <a:schemeClr val="tx1"/>
                </a:solidFill>
                <a:latin typeface="NikoshBAN" panose="02000000000000000000" pitchFamily="2" charset="0"/>
                <a:cs typeface="NikoshBAN" panose="02000000000000000000" pitchFamily="2" charset="0"/>
              </a:rPr>
              <a:t>ধারার প্রবর্তক হিসাবে </a:t>
            </a:r>
            <a:r>
              <a:rPr lang="bn-IN" sz="4400" dirty="0" smtClean="0">
                <a:solidFill>
                  <a:schemeClr val="tx1"/>
                </a:solidFill>
                <a:latin typeface="NikoshBAN" panose="02000000000000000000" pitchFamily="2" charset="0"/>
                <a:cs typeface="NikoshBAN" panose="02000000000000000000" pitchFamily="2" charset="0"/>
              </a:rPr>
              <a:t>খ্যাত। অর্থাৎ মুসলমান গদ্য লেখকদের মধ্যে তিনিই প্রথম গদ্য লেখক।</a:t>
            </a:r>
            <a:endParaRPr lang="en-US" sz="44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450786" y="12733"/>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39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2416</TotalTime>
  <Words>1295</Words>
  <Application>Microsoft Office PowerPoint</Application>
  <PresentationFormat>Widescreen</PresentationFormat>
  <Paragraphs>146</Paragraphs>
  <Slides>31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Microsoft YaHei</vt:lpstr>
      <vt:lpstr>Arial</vt:lpstr>
      <vt:lpstr>Calibri</vt:lpstr>
      <vt:lpstr>Calibri Light</vt:lpstr>
      <vt:lpstr>Mukti</vt:lpstr>
      <vt:lpstr>NikoshBAN</vt:lpstr>
      <vt:lpstr>NikoshLightBAN</vt:lpstr>
      <vt:lpstr>Segoe UI Symbol</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DOEL</cp:lastModifiedBy>
  <cp:revision>1684</cp:revision>
  <dcterms:created xsi:type="dcterms:W3CDTF">2019-08-24T06:18:17Z</dcterms:created>
  <dcterms:modified xsi:type="dcterms:W3CDTF">2013-02-03T18:39:57Z</dcterms:modified>
</cp:coreProperties>
</file>