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71" r:id="rId5"/>
    <p:sldId id="259" r:id="rId6"/>
    <p:sldId id="260" r:id="rId7"/>
    <p:sldId id="267" r:id="rId8"/>
    <p:sldId id="272" r:id="rId9"/>
    <p:sldId id="261" r:id="rId10"/>
    <p:sldId id="269" r:id="rId11"/>
    <p:sldId id="270" r:id="rId12"/>
    <p:sldId id="262" r:id="rId13"/>
    <p:sldId id="274" r:id="rId14"/>
    <p:sldId id="275" r:id="rId15"/>
    <p:sldId id="276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AE9C1-6A9E-46E7-A097-19D960A55F51}" type="doc">
      <dgm:prSet loTypeId="urn:microsoft.com/office/officeart/2005/8/layout/radial1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19D0BE-BC83-420B-BF72-F131D55B0A1A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C2ACDD-F261-4D82-A031-D2FD989520A6}" type="parTrans" cxnId="{AE153F55-B7AD-41E5-92F5-3865BEB397A0}">
      <dgm:prSet/>
      <dgm:spPr/>
      <dgm:t>
        <a:bodyPr/>
        <a:lstStyle/>
        <a:p>
          <a:endParaRPr lang="en-US"/>
        </a:p>
      </dgm:t>
    </dgm:pt>
    <dgm:pt modelId="{78BAD1DE-0E61-4445-98EA-5E6A640B55E0}" type="sibTrans" cxnId="{AE153F55-B7AD-41E5-92F5-3865BEB397A0}">
      <dgm:prSet/>
      <dgm:spPr/>
      <dgm:t>
        <a:bodyPr/>
        <a:lstStyle/>
        <a:p>
          <a:endParaRPr lang="en-US"/>
        </a:p>
      </dgm:t>
    </dgm:pt>
    <dgm:pt modelId="{B6BB511B-777E-4995-B2C5-96F740E5D8F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endParaRPr lang="en-US" dirty="0"/>
        </a:p>
      </dgm:t>
    </dgm:pt>
    <dgm:pt modelId="{B9BC7B56-3E4D-4C72-BF3F-7AEF9E1DD7B6}" type="parTrans" cxnId="{7BC73B50-6E6F-4C19-B54A-E613902D21B0}">
      <dgm:prSet/>
      <dgm:spPr/>
      <dgm:t>
        <a:bodyPr/>
        <a:lstStyle/>
        <a:p>
          <a:endParaRPr lang="en-US"/>
        </a:p>
      </dgm:t>
    </dgm:pt>
    <dgm:pt modelId="{A837F5AB-1E57-4C4B-8030-5220C5DBA2C5}" type="sibTrans" cxnId="{7BC73B50-6E6F-4C19-B54A-E613902D21B0}">
      <dgm:prSet/>
      <dgm:spPr/>
      <dgm:t>
        <a:bodyPr/>
        <a:lstStyle/>
        <a:p>
          <a:endParaRPr lang="en-US"/>
        </a:p>
      </dgm:t>
    </dgm:pt>
    <dgm:pt modelId="{AF097DE8-C1B9-49E3-82C6-AAE3338873C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</a:t>
          </a:r>
          <a:endParaRPr lang="en-US" dirty="0"/>
        </a:p>
      </dgm:t>
    </dgm:pt>
    <dgm:pt modelId="{F28F15CB-220D-41AF-A43C-8AAA08E835C8}" type="parTrans" cxnId="{5364F300-8557-4E19-84E1-73DF9C0A55AB}">
      <dgm:prSet/>
      <dgm:spPr/>
      <dgm:t>
        <a:bodyPr/>
        <a:lstStyle/>
        <a:p>
          <a:endParaRPr lang="en-US"/>
        </a:p>
      </dgm:t>
    </dgm:pt>
    <dgm:pt modelId="{3A8F9504-6C33-46CA-A398-5A886443D91B}" type="sibTrans" cxnId="{5364F300-8557-4E19-84E1-73DF9C0A55AB}">
      <dgm:prSet/>
      <dgm:spPr/>
      <dgm:t>
        <a:bodyPr/>
        <a:lstStyle/>
        <a:p>
          <a:endParaRPr lang="en-US"/>
        </a:p>
      </dgm:t>
    </dgm:pt>
    <dgm:pt modelId="{B5F6FC33-2691-48D1-A14F-E47080030F4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মালিকানা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স্বত্ব</a:t>
          </a:r>
          <a:endParaRPr lang="en-US" dirty="0"/>
        </a:p>
      </dgm:t>
    </dgm:pt>
    <dgm:pt modelId="{F7853F6C-F0EC-4908-B626-915861A05BC9}" type="parTrans" cxnId="{6AA1DE5D-ADF0-4B93-9EE5-9FC00474FF51}">
      <dgm:prSet/>
      <dgm:spPr/>
      <dgm:t>
        <a:bodyPr/>
        <a:lstStyle/>
        <a:p>
          <a:endParaRPr lang="en-US"/>
        </a:p>
      </dgm:t>
    </dgm:pt>
    <dgm:pt modelId="{1CD78A26-11C9-4D86-8353-A78EDC437E1D}" type="sibTrans" cxnId="{6AA1DE5D-ADF0-4B93-9EE5-9FC00474FF51}">
      <dgm:prSet/>
      <dgm:spPr/>
      <dgm:t>
        <a:bodyPr/>
        <a:lstStyle/>
        <a:p>
          <a:endParaRPr lang="en-US"/>
        </a:p>
      </dgm:t>
    </dgm:pt>
    <dgm:pt modelId="{EB02A2E5-8E10-4B2B-BC65-19077409DA5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endParaRPr lang="en-US" dirty="0"/>
        </a:p>
      </dgm:t>
    </dgm:pt>
    <dgm:pt modelId="{CC5F5E76-779C-4D74-9D2C-582EB0B053E4}" type="parTrans" cxnId="{F55D6074-238F-4141-966F-668F330466B6}">
      <dgm:prSet/>
      <dgm:spPr/>
      <dgm:t>
        <a:bodyPr/>
        <a:lstStyle/>
        <a:p>
          <a:endParaRPr lang="en-US"/>
        </a:p>
      </dgm:t>
    </dgm:pt>
    <dgm:pt modelId="{8304B1A9-3417-4F01-96A1-D2260B1AE9F2}" type="sibTrans" cxnId="{F55D6074-238F-4141-966F-668F330466B6}">
      <dgm:prSet/>
      <dgm:spPr/>
      <dgm:t>
        <a:bodyPr/>
        <a:lstStyle/>
        <a:p>
          <a:endParaRPr lang="en-US"/>
        </a:p>
      </dgm:t>
    </dgm:pt>
    <dgm:pt modelId="{F9F55B57-AEAF-418C-824D-DF586F739DE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endParaRPr lang="en-US" dirty="0"/>
        </a:p>
      </dgm:t>
    </dgm:pt>
    <dgm:pt modelId="{48A4F4C6-2ECC-4A5C-984E-11DEC1C1B3A5}" type="parTrans" cxnId="{5354F398-DD0B-47EA-9D95-54A23D955711}">
      <dgm:prSet/>
      <dgm:spPr/>
      <dgm:t>
        <a:bodyPr/>
        <a:lstStyle/>
        <a:p>
          <a:endParaRPr lang="en-US"/>
        </a:p>
      </dgm:t>
    </dgm:pt>
    <dgm:pt modelId="{EA5C5902-67DD-4C08-BE91-2AB23DCD8957}" type="sibTrans" cxnId="{5354F398-DD0B-47EA-9D95-54A23D955711}">
      <dgm:prSet/>
      <dgm:spPr/>
      <dgm:t>
        <a:bodyPr/>
        <a:lstStyle/>
        <a:p>
          <a:endParaRPr lang="en-US"/>
        </a:p>
      </dgm:t>
    </dgm:pt>
    <dgm:pt modelId="{7A703D6B-11EB-43E7-A3C9-C3CD5F0C63BE}" type="pres">
      <dgm:prSet presAssocID="{46EAE9C1-6A9E-46E7-A097-19D960A55F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624B07-FBD8-4E1A-A812-3854DC63D8ED}" type="pres">
      <dgm:prSet presAssocID="{3619D0BE-BC83-420B-BF72-F131D55B0A1A}" presName="centerShape" presStyleLbl="node0" presStyleIdx="0" presStyleCnt="1"/>
      <dgm:spPr/>
      <dgm:t>
        <a:bodyPr/>
        <a:lstStyle/>
        <a:p>
          <a:endParaRPr lang="en-US"/>
        </a:p>
      </dgm:t>
    </dgm:pt>
    <dgm:pt modelId="{DA026F0B-1006-41A9-9D2B-30302C0342B2}" type="pres">
      <dgm:prSet presAssocID="{B9BC7B56-3E4D-4C72-BF3F-7AEF9E1DD7B6}" presName="Name9" presStyleLbl="parChTrans1D2" presStyleIdx="0" presStyleCnt="5"/>
      <dgm:spPr/>
      <dgm:t>
        <a:bodyPr/>
        <a:lstStyle/>
        <a:p>
          <a:endParaRPr lang="en-US"/>
        </a:p>
      </dgm:t>
    </dgm:pt>
    <dgm:pt modelId="{DB2215CC-5A9A-4EF6-B881-4894CB0DBA09}" type="pres">
      <dgm:prSet presAssocID="{B9BC7B56-3E4D-4C72-BF3F-7AEF9E1DD7B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87D7360-FBF1-4819-A083-E33A80213274}" type="pres">
      <dgm:prSet presAssocID="{B6BB511B-777E-4995-B2C5-96F740E5D8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24F7B-138E-4657-9D09-B07F73C820A9}" type="pres">
      <dgm:prSet presAssocID="{F28F15CB-220D-41AF-A43C-8AAA08E835C8}" presName="Name9" presStyleLbl="parChTrans1D2" presStyleIdx="1" presStyleCnt="5"/>
      <dgm:spPr/>
      <dgm:t>
        <a:bodyPr/>
        <a:lstStyle/>
        <a:p>
          <a:endParaRPr lang="en-US"/>
        </a:p>
      </dgm:t>
    </dgm:pt>
    <dgm:pt modelId="{A85C1DEC-EA4A-4138-80B2-6251A0294479}" type="pres">
      <dgm:prSet presAssocID="{F28F15CB-220D-41AF-A43C-8AAA08E835C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D3FD0D5-3D6E-45FD-8B98-8532C8ED1C7D}" type="pres">
      <dgm:prSet presAssocID="{AF097DE8-C1B9-49E3-82C6-AAE3338873C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3A599-EDF6-43E1-ADD1-D3128A278DCF}" type="pres">
      <dgm:prSet presAssocID="{F7853F6C-F0EC-4908-B626-915861A05BC9}" presName="Name9" presStyleLbl="parChTrans1D2" presStyleIdx="2" presStyleCnt="5"/>
      <dgm:spPr/>
      <dgm:t>
        <a:bodyPr/>
        <a:lstStyle/>
        <a:p>
          <a:endParaRPr lang="en-US"/>
        </a:p>
      </dgm:t>
    </dgm:pt>
    <dgm:pt modelId="{AC1B970F-F51B-4907-8BA5-0CD76CFEDB9A}" type="pres">
      <dgm:prSet presAssocID="{F7853F6C-F0EC-4908-B626-915861A05BC9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23134FC-09F1-4391-92BB-ADC5C296CED9}" type="pres">
      <dgm:prSet presAssocID="{B5F6FC33-2691-48D1-A14F-E47080030F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A9F3D-9825-45CB-A81D-88500D9CF2E3}" type="pres">
      <dgm:prSet presAssocID="{CC5F5E76-779C-4D74-9D2C-582EB0B053E4}" presName="Name9" presStyleLbl="parChTrans1D2" presStyleIdx="3" presStyleCnt="5"/>
      <dgm:spPr/>
      <dgm:t>
        <a:bodyPr/>
        <a:lstStyle/>
        <a:p>
          <a:endParaRPr lang="en-US"/>
        </a:p>
      </dgm:t>
    </dgm:pt>
    <dgm:pt modelId="{2B10E800-ACB3-418D-B7C5-7DD3E8B79A46}" type="pres">
      <dgm:prSet presAssocID="{CC5F5E76-779C-4D74-9D2C-582EB0B053E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C79E8A9-9B15-452A-AF67-B79BA734CCC6}" type="pres">
      <dgm:prSet presAssocID="{EB02A2E5-8E10-4B2B-BC65-19077409DA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F1028-8047-46D9-A2A9-8609C8418A16}" type="pres">
      <dgm:prSet presAssocID="{48A4F4C6-2ECC-4A5C-984E-11DEC1C1B3A5}" presName="Name9" presStyleLbl="parChTrans1D2" presStyleIdx="4" presStyleCnt="5"/>
      <dgm:spPr/>
      <dgm:t>
        <a:bodyPr/>
        <a:lstStyle/>
        <a:p>
          <a:endParaRPr lang="en-US"/>
        </a:p>
      </dgm:t>
    </dgm:pt>
    <dgm:pt modelId="{F08B5184-5C4B-4358-AF47-32F9E1F42017}" type="pres">
      <dgm:prSet presAssocID="{48A4F4C6-2ECC-4A5C-984E-11DEC1C1B3A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8A771E6-EA5F-49BD-A992-B4F7EFBFE6AF}" type="pres">
      <dgm:prSet presAssocID="{F9F55B57-AEAF-418C-824D-DF586F739D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A1DE5D-ADF0-4B93-9EE5-9FC00474FF51}" srcId="{3619D0BE-BC83-420B-BF72-F131D55B0A1A}" destId="{B5F6FC33-2691-48D1-A14F-E47080030F40}" srcOrd="2" destOrd="0" parTransId="{F7853F6C-F0EC-4908-B626-915861A05BC9}" sibTransId="{1CD78A26-11C9-4D86-8353-A78EDC437E1D}"/>
    <dgm:cxn modelId="{584A3304-9945-4044-B4BE-741F47A67B45}" type="presOf" srcId="{3619D0BE-BC83-420B-BF72-F131D55B0A1A}" destId="{8E624B07-FBD8-4E1A-A812-3854DC63D8ED}" srcOrd="0" destOrd="0" presId="urn:microsoft.com/office/officeart/2005/8/layout/radial1"/>
    <dgm:cxn modelId="{B27E7A0E-4AB4-4D72-89BE-4305C2BD7F48}" type="presOf" srcId="{F7853F6C-F0EC-4908-B626-915861A05BC9}" destId="{BAC3A599-EDF6-43E1-ADD1-D3128A278DCF}" srcOrd="0" destOrd="0" presId="urn:microsoft.com/office/officeart/2005/8/layout/radial1"/>
    <dgm:cxn modelId="{F55D6074-238F-4141-966F-668F330466B6}" srcId="{3619D0BE-BC83-420B-BF72-F131D55B0A1A}" destId="{EB02A2E5-8E10-4B2B-BC65-19077409DA53}" srcOrd="3" destOrd="0" parTransId="{CC5F5E76-779C-4D74-9D2C-582EB0B053E4}" sibTransId="{8304B1A9-3417-4F01-96A1-D2260B1AE9F2}"/>
    <dgm:cxn modelId="{C3019B74-A492-4566-AED2-B063D6AC2917}" type="presOf" srcId="{CC5F5E76-779C-4D74-9D2C-582EB0B053E4}" destId="{CFCA9F3D-9825-45CB-A81D-88500D9CF2E3}" srcOrd="0" destOrd="0" presId="urn:microsoft.com/office/officeart/2005/8/layout/radial1"/>
    <dgm:cxn modelId="{07A9B2B5-E873-4A2D-A0B0-B6891F32B5B7}" type="presOf" srcId="{CC5F5E76-779C-4D74-9D2C-582EB0B053E4}" destId="{2B10E800-ACB3-418D-B7C5-7DD3E8B79A46}" srcOrd="1" destOrd="0" presId="urn:microsoft.com/office/officeart/2005/8/layout/radial1"/>
    <dgm:cxn modelId="{390C63BF-2B75-49B9-ABAB-6C3426911896}" type="presOf" srcId="{F7853F6C-F0EC-4908-B626-915861A05BC9}" destId="{AC1B970F-F51B-4907-8BA5-0CD76CFEDB9A}" srcOrd="1" destOrd="0" presId="urn:microsoft.com/office/officeart/2005/8/layout/radial1"/>
    <dgm:cxn modelId="{509DFEEC-3990-4F0F-87EF-41CF23E3E385}" type="presOf" srcId="{F28F15CB-220D-41AF-A43C-8AAA08E835C8}" destId="{E3B24F7B-138E-4657-9D09-B07F73C820A9}" srcOrd="0" destOrd="0" presId="urn:microsoft.com/office/officeart/2005/8/layout/radial1"/>
    <dgm:cxn modelId="{7FBC6409-1593-41C3-B8E4-2C238941B401}" type="presOf" srcId="{EB02A2E5-8E10-4B2B-BC65-19077409DA53}" destId="{0C79E8A9-9B15-452A-AF67-B79BA734CCC6}" srcOrd="0" destOrd="0" presId="urn:microsoft.com/office/officeart/2005/8/layout/radial1"/>
    <dgm:cxn modelId="{A0FBAAA2-8430-4A1D-962E-4F9BF86CB577}" type="presOf" srcId="{AF097DE8-C1B9-49E3-82C6-AAE3338873C5}" destId="{AD3FD0D5-3D6E-45FD-8B98-8532C8ED1C7D}" srcOrd="0" destOrd="0" presId="urn:microsoft.com/office/officeart/2005/8/layout/radial1"/>
    <dgm:cxn modelId="{CAAE1AAF-7C1E-4805-B523-E76C1447637F}" type="presOf" srcId="{F9F55B57-AEAF-418C-824D-DF586F739DE2}" destId="{88A771E6-EA5F-49BD-A992-B4F7EFBFE6AF}" srcOrd="0" destOrd="0" presId="urn:microsoft.com/office/officeart/2005/8/layout/radial1"/>
    <dgm:cxn modelId="{5F7FE502-17D0-4D0A-A5E6-CC974E09AF54}" type="presOf" srcId="{46EAE9C1-6A9E-46E7-A097-19D960A55F51}" destId="{7A703D6B-11EB-43E7-A3C9-C3CD5F0C63BE}" srcOrd="0" destOrd="0" presId="urn:microsoft.com/office/officeart/2005/8/layout/radial1"/>
    <dgm:cxn modelId="{5364F300-8557-4E19-84E1-73DF9C0A55AB}" srcId="{3619D0BE-BC83-420B-BF72-F131D55B0A1A}" destId="{AF097DE8-C1B9-49E3-82C6-AAE3338873C5}" srcOrd="1" destOrd="0" parTransId="{F28F15CB-220D-41AF-A43C-8AAA08E835C8}" sibTransId="{3A8F9504-6C33-46CA-A398-5A886443D91B}"/>
    <dgm:cxn modelId="{0EE57105-4262-4A1C-988F-A31C5D9F5B91}" type="presOf" srcId="{F28F15CB-220D-41AF-A43C-8AAA08E835C8}" destId="{A85C1DEC-EA4A-4138-80B2-6251A0294479}" srcOrd="1" destOrd="0" presId="urn:microsoft.com/office/officeart/2005/8/layout/radial1"/>
    <dgm:cxn modelId="{BF77F33A-7C1C-46FF-A40C-D93DBD1E0BF8}" type="presOf" srcId="{B9BC7B56-3E4D-4C72-BF3F-7AEF9E1DD7B6}" destId="{DB2215CC-5A9A-4EF6-B881-4894CB0DBA09}" srcOrd="1" destOrd="0" presId="urn:microsoft.com/office/officeart/2005/8/layout/radial1"/>
    <dgm:cxn modelId="{5354F398-DD0B-47EA-9D95-54A23D955711}" srcId="{3619D0BE-BC83-420B-BF72-F131D55B0A1A}" destId="{F9F55B57-AEAF-418C-824D-DF586F739DE2}" srcOrd="4" destOrd="0" parTransId="{48A4F4C6-2ECC-4A5C-984E-11DEC1C1B3A5}" sibTransId="{EA5C5902-67DD-4C08-BE91-2AB23DCD8957}"/>
    <dgm:cxn modelId="{1C69FAF4-CB37-4107-B522-ACB1172DB1AD}" type="presOf" srcId="{48A4F4C6-2ECC-4A5C-984E-11DEC1C1B3A5}" destId="{E9AF1028-8047-46D9-A2A9-8609C8418A16}" srcOrd="0" destOrd="0" presId="urn:microsoft.com/office/officeart/2005/8/layout/radial1"/>
    <dgm:cxn modelId="{AE153F55-B7AD-41E5-92F5-3865BEB397A0}" srcId="{46EAE9C1-6A9E-46E7-A097-19D960A55F51}" destId="{3619D0BE-BC83-420B-BF72-F131D55B0A1A}" srcOrd="0" destOrd="0" parTransId="{36C2ACDD-F261-4D82-A031-D2FD989520A6}" sibTransId="{78BAD1DE-0E61-4445-98EA-5E6A640B55E0}"/>
    <dgm:cxn modelId="{CB97E401-5446-452F-A18F-8A36E1DC9EDA}" type="presOf" srcId="{B6BB511B-777E-4995-B2C5-96F740E5D8F9}" destId="{887D7360-FBF1-4819-A083-E33A80213274}" srcOrd="0" destOrd="0" presId="urn:microsoft.com/office/officeart/2005/8/layout/radial1"/>
    <dgm:cxn modelId="{FF9F16E8-47EF-4A1A-B864-246E93CD2BB8}" type="presOf" srcId="{48A4F4C6-2ECC-4A5C-984E-11DEC1C1B3A5}" destId="{F08B5184-5C4B-4358-AF47-32F9E1F42017}" srcOrd="1" destOrd="0" presId="urn:microsoft.com/office/officeart/2005/8/layout/radial1"/>
    <dgm:cxn modelId="{7BC73B50-6E6F-4C19-B54A-E613902D21B0}" srcId="{3619D0BE-BC83-420B-BF72-F131D55B0A1A}" destId="{B6BB511B-777E-4995-B2C5-96F740E5D8F9}" srcOrd="0" destOrd="0" parTransId="{B9BC7B56-3E4D-4C72-BF3F-7AEF9E1DD7B6}" sibTransId="{A837F5AB-1E57-4C4B-8030-5220C5DBA2C5}"/>
    <dgm:cxn modelId="{77423B15-5CA9-479C-9110-148E3008804E}" type="presOf" srcId="{B5F6FC33-2691-48D1-A14F-E47080030F40}" destId="{523134FC-09F1-4391-92BB-ADC5C296CED9}" srcOrd="0" destOrd="0" presId="urn:microsoft.com/office/officeart/2005/8/layout/radial1"/>
    <dgm:cxn modelId="{24F4E23C-4D88-4029-9E1C-210A618C186C}" type="presOf" srcId="{B9BC7B56-3E4D-4C72-BF3F-7AEF9E1DD7B6}" destId="{DA026F0B-1006-41A9-9D2B-30302C0342B2}" srcOrd="0" destOrd="0" presId="urn:microsoft.com/office/officeart/2005/8/layout/radial1"/>
    <dgm:cxn modelId="{C3092098-C457-4926-9040-3E533503FB81}" type="presParOf" srcId="{7A703D6B-11EB-43E7-A3C9-C3CD5F0C63BE}" destId="{8E624B07-FBD8-4E1A-A812-3854DC63D8ED}" srcOrd="0" destOrd="0" presId="urn:microsoft.com/office/officeart/2005/8/layout/radial1"/>
    <dgm:cxn modelId="{F113264D-95BB-4979-82A3-4FC1AE75FC12}" type="presParOf" srcId="{7A703D6B-11EB-43E7-A3C9-C3CD5F0C63BE}" destId="{DA026F0B-1006-41A9-9D2B-30302C0342B2}" srcOrd="1" destOrd="0" presId="urn:microsoft.com/office/officeart/2005/8/layout/radial1"/>
    <dgm:cxn modelId="{BD04C781-7844-4422-BB3C-134F2059469B}" type="presParOf" srcId="{DA026F0B-1006-41A9-9D2B-30302C0342B2}" destId="{DB2215CC-5A9A-4EF6-B881-4894CB0DBA09}" srcOrd="0" destOrd="0" presId="urn:microsoft.com/office/officeart/2005/8/layout/radial1"/>
    <dgm:cxn modelId="{FE202F8B-D8D1-4FAB-80BE-49B14C4EA4AE}" type="presParOf" srcId="{7A703D6B-11EB-43E7-A3C9-C3CD5F0C63BE}" destId="{887D7360-FBF1-4819-A083-E33A80213274}" srcOrd="2" destOrd="0" presId="urn:microsoft.com/office/officeart/2005/8/layout/radial1"/>
    <dgm:cxn modelId="{217CA67D-A522-46FF-9706-6535E8C88A15}" type="presParOf" srcId="{7A703D6B-11EB-43E7-A3C9-C3CD5F0C63BE}" destId="{E3B24F7B-138E-4657-9D09-B07F73C820A9}" srcOrd="3" destOrd="0" presId="urn:microsoft.com/office/officeart/2005/8/layout/radial1"/>
    <dgm:cxn modelId="{9EA7519F-A487-4CEE-8C50-200CFD6DFA9F}" type="presParOf" srcId="{E3B24F7B-138E-4657-9D09-B07F73C820A9}" destId="{A85C1DEC-EA4A-4138-80B2-6251A0294479}" srcOrd="0" destOrd="0" presId="urn:microsoft.com/office/officeart/2005/8/layout/radial1"/>
    <dgm:cxn modelId="{029ECF2B-B277-4B4E-AAE1-0BC0DC3342D7}" type="presParOf" srcId="{7A703D6B-11EB-43E7-A3C9-C3CD5F0C63BE}" destId="{AD3FD0D5-3D6E-45FD-8B98-8532C8ED1C7D}" srcOrd="4" destOrd="0" presId="urn:microsoft.com/office/officeart/2005/8/layout/radial1"/>
    <dgm:cxn modelId="{DE8ECA68-CDC6-4D73-AB79-F8C00E94C9FC}" type="presParOf" srcId="{7A703D6B-11EB-43E7-A3C9-C3CD5F0C63BE}" destId="{BAC3A599-EDF6-43E1-ADD1-D3128A278DCF}" srcOrd="5" destOrd="0" presId="urn:microsoft.com/office/officeart/2005/8/layout/radial1"/>
    <dgm:cxn modelId="{50771547-1C2B-4072-8A31-E3B2D65DFFFB}" type="presParOf" srcId="{BAC3A599-EDF6-43E1-ADD1-D3128A278DCF}" destId="{AC1B970F-F51B-4907-8BA5-0CD76CFEDB9A}" srcOrd="0" destOrd="0" presId="urn:microsoft.com/office/officeart/2005/8/layout/radial1"/>
    <dgm:cxn modelId="{7703DD90-0E17-40EA-A007-CD34A4F22D4F}" type="presParOf" srcId="{7A703D6B-11EB-43E7-A3C9-C3CD5F0C63BE}" destId="{523134FC-09F1-4391-92BB-ADC5C296CED9}" srcOrd="6" destOrd="0" presId="urn:microsoft.com/office/officeart/2005/8/layout/radial1"/>
    <dgm:cxn modelId="{90F01EFF-60B9-4186-B6D0-F55938EFBAD3}" type="presParOf" srcId="{7A703D6B-11EB-43E7-A3C9-C3CD5F0C63BE}" destId="{CFCA9F3D-9825-45CB-A81D-88500D9CF2E3}" srcOrd="7" destOrd="0" presId="urn:microsoft.com/office/officeart/2005/8/layout/radial1"/>
    <dgm:cxn modelId="{5AA456B1-54C2-48AB-9073-88A56244A0E9}" type="presParOf" srcId="{CFCA9F3D-9825-45CB-A81D-88500D9CF2E3}" destId="{2B10E800-ACB3-418D-B7C5-7DD3E8B79A46}" srcOrd="0" destOrd="0" presId="urn:microsoft.com/office/officeart/2005/8/layout/radial1"/>
    <dgm:cxn modelId="{F667D695-6FFA-4BC9-9E87-AF92C794564C}" type="presParOf" srcId="{7A703D6B-11EB-43E7-A3C9-C3CD5F0C63BE}" destId="{0C79E8A9-9B15-452A-AF67-B79BA734CCC6}" srcOrd="8" destOrd="0" presId="urn:microsoft.com/office/officeart/2005/8/layout/radial1"/>
    <dgm:cxn modelId="{C69120BD-89B7-420C-8099-939C0BC042B7}" type="presParOf" srcId="{7A703D6B-11EB-43E7-A3C9-C3CD5F0C63BE}" destId="{E9AF1028-8047-46D9-A2A9-8609C8418A16}" srcOrd="9" destOrd="0" presId="urn:microsoft.com/office/officeart/2005/8/layout/radial1"/>
    <dgm:cxn modelId="{993E72FB-C316-4AB0-A37A-CA2F407275EF}" type="presParOf" srcId="{E9AF1028-8047-46D9-A2A9-8609C8418A16}" destId="{F08B5184-5C4B-4358-AF47-32F9E1F42017}" srcOrd="0" destOrd="0" presId="urn:microsoft.com/office/officeart/2005/8/layout/radial1"/>
    <dgm:cxn modelId="{B1FEDF62-67E8-42D5-87C8-2520403FDE48}" type="presParOf" srcId="{7A703D6B-11EB-43E7-A3C9-C3CD5F0C63BE}" destId="{88A771E6-EA5F-49BD-A992-B4F7EFBFE6A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0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1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0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8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5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F7D4-92DC-4BD0-AB95-89605B9A13C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00DE-BCC3-4F78-B1E0-718B9608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4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6042" r="5347" b="9584"/>
          <a:stretch/>
        </p:blipFill>
        <p:spPr>
          <a:xfrm>
            <a:off x="4121693" y="1480797"/>
            <a:ext cx="4304694" cy="4190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14509" y="2321004"/>
            <a:ext cx="9083895" cy="22159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"/>
          <a:stretch/>
        </p:blipFill>
        <p:spPr>
          <a:xfrm>
            <a:off x="2453512" y="1017894"/>
            <a:ext cx="1889889" cy="1758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"/>
          <a:stretch/>
        </p:blipFill>
        <p:spPr>
          <a:xfrm>
            <a:off x="8199653" y="1017894"/>
            <a:ext cx="1889889" cy="1758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"/>
          <a:stretch/>
        </p:blipFill>
        <p:spPr>
          <a:xfrm>
            <a:off x="2453511" y="4081950"/>
            <a:ext cx="1889889" cy="1758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"/>
          <a:stretch/>
        </p:blipFill>
        <p:spPr>
          <a:xfrm>
            <a:off x="8199652" y="4194935"/>
            <a:ext cx="1889889" cy="1758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048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35" y="3802862"/>
            <a:ext cx="4024226" cy="25550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7575802" y="354603"/>
            <a:ext cx="4067007" cy="2486020"/>
            <a:chOff x="8814303" y="103178"/>
            <a:chExt cx="3271421" cy="34099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2" b="8616"/>
            <a:stretch/>
          </p:blipFill>
          <p:spPr>
            <a:xfrm>
              <a:off x="8814303" y="103178"/>
              <a:ext cx="3271420" cy="15518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0070C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710" y="1648569"/>
              <a:ext cx="3258014" cy="18645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0070C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" y="3802861"/>
            <a:ext cx="4143369" cy="25550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" y="331777"/>
            <a:ext cx="4143369" cy="24860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peech Bubble: Rectangle with Corners Rounded 5"/>
          <p:cNvSpPr/>
          <p:nvPr/>
        </p:nvSpPr>
        <p:spPr>
          <a:xfrm>
            <a:off x="5258690" y="3371045"/>
            <a:ext cx="2020344" cy="804590"/>
          </a:xfrm>
          <a:prstGeom prst="wedgeRoundRectCallout">
            <a:avLst>
              <a:gd name="adj1" fmla="val -63199"/>
              <a:gd name="adj2" fmla="val -15626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5"/>
          <p:cNvSpPr/>
          <p:nvPr/>
        </p:nvSpPr>
        <p:spPr>
          <a:xfrm>
            <a:off x="5293116" y="3356262"/>
            <a:ext cx="2020344" cy="804590"/>
          </a:xfrm>
          <a:prstGeom prst="wedgeRoundRectCallout">
            <a:avLst>
              <a:gd name="adj1" fmla="val 68036"/>
              <a:gd name="adj2" fmla="val -152579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Speech Bubble: Rectangle with Corners Rounded 5"/>
          <p:cNvSpPr/>
          <p:nvPr/>
        </p:nvSpPr>
        <p:spPr>
          <a:xfrm>
            <a:off x="5260025" y="3371045"/>
            <a:ext cx="2020344" cy="804590"/>
          </a:xfrm>
          <a:prstGeom prst="wedgeRoundRectCallout">
            <a:avLst>
              <a:gd name="adj1" fmla="val -79736"/>
              <a:gd name="adj2" fmla="val 1465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Speech Bubble: Rectangle with Corners Rounded 5"/>
          <p:cNvSpPr/>
          <p:nvPr/>
        </p:nvSpPr>
        <p:spPr>
          <a:xfrm>
            <a:off x="5275236" y="3363164"/>
            <a:ext cx="2020344" cy="804590"/>
          </a:xfrm>
          <a:prstGeom prst="wedgeRoundRectCallout">
            <a:avLst>
              <a:gd name="adj1" fmla="val 64824"/>
              <a:gd name="adj2" fmla="val 13977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0172" y="364654"/>
            <a:ext cx="18219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peech Bubble: Rectangle with Corners Rounded 5"/>
          <p:cNvSpPr/>
          <p:nvPr/>
        </p:nvSpPr>
        <p:spPr>
          <a:xfrm>
            <a:off x="5273901" y="3348381"/>
            <a:ext cx="2020344" cy="804590"/>
          </a:xfrm>
          <a:prstGeom prst="wedgeRoundRectCallout">
            <a:avLst>
              <a:gd name="adj1" fmla="val 23062"/>
              <a:gd name="adj2" fmla="val 50855"/>
              <a:gd name="adj3" fmla="val 16667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4081541"/>
              </p:ext>
            </p:extLst>
          </p:nvPr>
        </p:nvGraphicFramePr>
        <p:xfrm>
          <a:off x="1359530" y="823222"/>
          <a:ext cx="9472940" cy="573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90" y="1043560"/>
            <a:ext cx="1524146" cy="1599628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86" y="4647984"/>
            <a:ext cx="1633741" cy="1730461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79" y="4745441"/>
            <a:ext cx="1663157" cy="1633004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3504" r="12606" b="5435"/>
          <a:stretch/>
        </p:blipFill>
        <p:spPr>
          <a:xfrm>
            <a:off x="7121858" y="2266335"/>
            <a:ext cx="1772219" cy="1741002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48" y="2482470"/>
            <a:ext cx="1443693" cy="1558949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7086" y="184038"/>
            <a:ext cx="3742653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079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7D7360-FBF1-4819-A083-E33A80213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87D7360-FBF1-4819-A083-E33A80213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B24F7B-138E-4657-9D09-B07F73C8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E3B24F7B-138E-4657-9D09-B07F73C8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3FD0D5-3D6E-45FD-8B98-8532C8ED1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AD3FD0D5-3D6E-45FD-8B98-8532C8ED1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C3A599-EDF6-43E1-ADD1-D3128A278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BAC3A599-EDF6-43E1-ADD1-D3128A278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3134FC-09F1-4391-92BB-ADC5C296C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523134FC-09F1-4391-92BB-ADC5C296C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A9F3D-9825-45CB-A81D-88500D9CF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CFCA9F3D-9825-45CB-A81D-88500D9CF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79E8A9-9B15-452A-AF67-B79BA734C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0C79E8A9-9B15-452A-AF67-B79BA734C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AF1028-8047-46D9-A2A9-8609C8418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>
                                            <p:graphicEl>
                                              <a:dgm id="{E9AF1028-8047-46D9-A2A9-8609C8418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A771E6-EA5F-49BD-A992-B4F7EFBFE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88A771E6-EA5F-49BD-A992-B4F7EFBFE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4980" y="1359848"/>
            <a:ext cx="339287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643" y="2602402"/>
            <a:ext cx="55359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করে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হিসাব লিখ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5012" y="2086188"/>
            <a:ext cx="116296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5012" y="2569888"/>
            <a:ext cx="116296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5012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884634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69823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794223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962755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46640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911336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72334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288774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5012" y="5325309"/>
            <a:ext cx="116296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50088" y="2086188"/>
            <a:ext cx="11629622" cy="3260030"/>
            <a:chOff x="367656" y="1788017"/>
            <a:chExt cx="11629622" cy="326003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67656" y="1788017"/>
              <a:ext cx="116296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182467" y="1788017"/>
              <a:ext cx="16657" cy="32600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50808" y="2116472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2468" y="2116472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9075" y="2116472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4809" y="2116472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9621" y="2178027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খঃপৃঃ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49508" y="2178027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খঃপৃঃ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70284" y="2116472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89329" y="2116472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259" y="1571002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32765" y="157100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39621" y="920268"/>
            <a:ext cx="3877171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‘T’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5012" y="2086188"/>
            <a:ext cx="116296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5012" y="2569888"/>
            <a:ext cx="116296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5012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884634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69823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794223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962755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03901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68322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72334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288774" y="2086188"/>
            <a:ext cx="16657" cy="32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5012" y="5325309"/>
            <a:ext cx="116296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50088" y="2086188"/>
            <a:ext cx="11629622" cy="3260030"/>
            <a:chOff x="367656" y="1788017"/>
            <a:chExt cx="11629622" cy="326003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67656" y="1788017"/>
              <a:ext cx="116296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182467" y="1788017"/>
              <a:ext cx="16657" cy="32600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50808" y="2116472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2468" y="2116472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9075" y="2116472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4809" y="2116472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9621" y="2178027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খঃপৃঃ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49508" y="2178027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খঃপৃঃ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70284" y="2116472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89329" y="2116472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259" y="1571002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32765" y="157100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979412" y="4486275"/>
            <a:ext cx="1102144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943122" y="4047067"/>
            <a:ext cx="1102144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755812" y="4045726"/>
            <a:ext cx="1102144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782490" y="4489980"/>
            <a:ext cx="1102144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943850" y="92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71668" y="2608420"/>
            <a:ext cx="10805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২০</a:t>
            </a:r>
            <a:r>
              <a:rPr lang="bn-IN" sz="1600" dirty="0" smtClean="0"/>
              <a:t>২১ </a:t>
            </a:r>
            <a:r>
              <a:rPr lang="en-US" sz="1600" dirty="0" smtClean="0"/>
              <a:t>জুলাই-২০</a:t>
            </a:r>
            <a:endParaRPr lang="bn-IN" sz="1600" dirty="0" smtClean="0"/>
          </a:p>
          <a:p>
            <a:endParaRPr lang="bn-IN" sz="1600" dirty="0"/>
          </a:p>
          <a:p>
            <a:r>
              <a:rPr lang="en-US" sz="1600" dirty="0" smtClean="0"/>
              <a:t>জুলাই-২</a:t>
            </a:r>
            <a:r>
              <a:rPr lang="bn-IN" sz="1600" dirty="0" smtClean="0"/>
              <a:t>২</a:t>
            </a:r>
            <a:endParaRPr lang="bn-IN" sz="1600" dirty="0"/>
          </a:p>
          <a:p>
            <a:endParaRPr lang="bn-IN" sz="12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420323" y="2888812"/>
            <a:ext cx="2254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বিক্রয়</a:t>
            </a:r>
            <a:r>
              <a:rPr lang="en-US" sz="1600" dirty="0" smtClean="0"/>
              <a:t> </a:t>
            </a:r>
            <a:r>
              <a:rPr lang="en-US" sz="1600" dirty="0" err="1" smtClean="0"/>
              <a:t>হিসাব</a:t>
            </a:r>
            <a:endParaRPr lang="bn-IN" sz="1600" dirty="0" smtClean="0"/>
          </a:p>
          <a:p>
            <a:endParaRPr lang="bn-IN" sz="1600" dirty="0" smtClean="0"/>
          </a:p>
          <a:p>
            <a:r>
              <a:rPr lang="bn-IN" sz="1600" dirty="0" smtClean="0"/>
              <a:t>পাওনাদার হিসাব</a:t>
            </a:r>
            <a:endParaRPr lang="bn-IN" sz="1600" dirty="0"/>
          </a:p>
          <a:p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121404" y="2835443"/>
            <a:ext cx="1010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১০০০০</a:t>
            </a:r>
            <a:endParaRPr lang="bn-IN" dirty="0" smtClean="0"/>
          </a:p>
          <a:p>
            <a:endParaRPr lang="bn-IN" dirty="0"/>
          </a:p>
          <a:p>
            <a:r>
              <a:rPr lang="bn-IN" dirty="0" smtClean="0"/>
              <a:t>  ৫০০০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092563" y="4079952"/>
            <a:ext cx="101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</a:t>
            </a:r>
            <a:r>
              <a:rPr lang="bn-IN" dirty="0" smtClean="0"/>
              <a:t>৫</a:t>
            </a:r>
            <a:r>
              <a:rPr lang="en-US" dirty="0" smtClean="0"/>
              <a:t>০০০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879105" y="4051766"/>
            <a:ext cx="101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</a:t>
            </a:r>
            <a:r>
              <a:rPr lang="bn-IN" dirty="0" smtClean="0"/>
              <a:t>৫</a:t>
            </a:r>
            <a:r>
              <a:rPr lang="en-US" dirty="0" smtClean="0"/>
              <a:t>০০০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947971" y="2877313"/>
            <a:ext cx="97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১</a:t>
            </a:r>
            <a:r>
              <a:rPr lang="bn-IN" dirty="0" smtClean="0">
                <a:solidFill>
                  <a:srgbClr val="C00000"/>
                </a:solidFill>
              </a:rPr>
              <a:t>৫</a:t>
            </a:r>
            <a:r>
              <a:rPr lang="en-US" dirty="0" smtClean="0">
                <a:solidFill>
                  <a:srgbClr val="C00000"/>
                </a:solidFill>
              </a:rPr>
              <a:t>০০০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9975" y="2623196"/>
            <a:ext cx="1025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২০২</a:t>
            </a:r>
            <a:r>
              <a:rPr lang="bn-IN" sz="1600" dirty="0" smtClean="0"/>
              <a:t>১</a:t>
            </a:r>
            <a:endParaRPr lang="en-US" sz="1600" dirty="0" smtClean="0"/>
          </a:p>
          <a:p>
            <a:r>
              <a:rPr lang="en-US" sz="1600" dirty="0" err="1" smtClean="0">
                <a:solidFill>
                  <a:srgbClr val="FF0000"/>
                </a:solidFill>
              </a:rPr>
              <a:t>জুলাই</a:t>
            </a:r>
            <a:r>
              <a:rPr lang="en-US" sz="1600" dirty="0" smtClean="0">
                <a:solidFill>
                  <a:srgbClr val="FF0000"/>
                </a:solidFill>
              </a:rPr>
              <a:t>-</a:t>
            </a:r>
            <a:r>
              <a:rPr lang="bn-IN" sz="1600" dirty="0" smtClean="0">
                <a:solidFill>
                  <a:srgbClr val="FF0000"/>
                </a:solidFill>
              </a:rPr>
              <a:t>৩১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6339" y="2900808"/>
            <a:ext cx="1460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FF0000"/>
                </a:solidFill>
              </a:rPr>
              <a:t>জের সি/ডি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6454" y="4723891"/>
            <a:ext cx="111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FF0000"/>
                </a:solidFill>
              </a:rPr>
              <a:t>আগস্ট</a:t>
            </a:r>
            <a:r>
              <a:rPr lang="en-US" sz="1600" dirty="0" smtClean="0">
                <a:solidFill>
                  <a:srgbClr val="FF0000"/>
                </a:solidFill>
              </a:rPr>
              <a:t>-</a:t>
            </a:r>
            <a:r>
              <a:rPr lang="bn-IN" sz="1600" dirty="0" smtClean="0">
                <a:solidFill>
                  <a:srgbClr val="FF0000"/>
                </a:solidFill>
              </a:rPr>
              <a:t>৩১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58482" y="4700162"/>
            <a:ext cx="1460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FF0000"/>
                </a:solidFill>
              </a:rPr>
              <a:t>জের বি/ডি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5882" y="4633919"/>
            <a:ext cx="97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১</a:t>
            </a:r>
            <a:r>
              <a:rPr lang="bn-IN" dirty="0" smtClean="0">
                <a:solidFill>
                  <a:srgbClr val="C00000"/>
                </a:solidFill>
              </a:rPr>
              <a:t>৫</a:t>
            </a:r>
            <a:r>
              <a:rPr lang="en-US" dirty="0" smtClean="0">
                <a:solidFill>
                  <a:srgbClr val="C00000"/>
                </a:solidFill>
              </a:rPr>
              <a:t>০০০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991574" y="4541959"/>
            <a:ext cx="1102144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0803064" y="4556247"/>
            <a:ext cx="1102144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69081" y="852518"/>
            <a:ext cx="2324024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4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82352" y="1709024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6753" y="2767280"/>
            <a:ext cx="6998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জন করে বিবক্ত হয়ে প্রতিটি দলে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‘T’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 কর।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4394409" y="287128"/>
            <a:ext cx="3403182" cy="1833674"/>
          </a:xfrm>
          <a:prstGeom prst="cloud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4009" y="2522230"/>
            <a:ext cx="6310041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খতিয়ানকে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বলা 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T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6786" y="547262"/>
            <a:ext cx="543224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1211" y="3741962"/>
            <a:ext cx="7163396" cy="14465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T’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6D2AA1-2020-4AD8-9DAC-13708DB8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57" y="1432608"/>
            <a:ext cx="3549744" cy="2086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6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6" y="-368938"/>
            <a:ext cx="10454536" cy="759587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86176" y="2276519"/>
            <a:ext cx="51577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55847" y="443537"/>
            <a:ext cx="49883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5847" y="3137769"/>
            <a:ext cx="4416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	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০7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9898" y="2939060"/>
            <a:ext cx="6854364" cy="13462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52" y="1377953"/>
            <a:ext cx="2893134" cy="34652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7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22" y="1256100"/>
            <a:ext cx="4039792" cy="232229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4" y="1270251"/>
            <a:ext cx="4059584" cy="232506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0" r="15948" b="1650"/>
          <a:stretch/>
        </p:blipFill>
        <p:spPr>
          <a:xfrm>
            <a:off x="4251719" y="3907280"/>
            <a:ext cx="3883819" cy="226613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5098255" y="1457326"/>
            <a:ext cx="2038350" cy="1957387"/>
          </a:xfrm>
          <a:prstGeom prst="ellips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দৈনন্দিন লেনদেন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4475" y="3720112"/>
            <a:ext cx="216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2359" y="6209914"/>
            <a:ext cx="213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3955" y="3720113"/>
            <a:ext cx="2164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 গ্রহণ/প্রদান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147" y="311960"/>
            <a:ext cx="528440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"/>
          <a:stretch/>
        </p:blipFill>
        <p:spPr>
          <a:xfrm>
            <a:off x="8397522" y="1800225"/>
            <a:ext cx="3255902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"/>
          <a:stretch/>
        </p:blipFill>
        <p:spPr>
          <a:xfrm>
            <a:off x="4468049" y="1800225"/>
            <a:ext cx="3255902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"/>
          <a:stretch/>
        </p:blipFill>
        <p:spPr>
          <a:xfrm>
            <a:off x="538576" y="1800225"/>
            <a:ext cx="3255902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ight Arrow 1"/>
          <p:cNvSpPr/>
          <p:nvPr/>
        </p:nvSpPr>
        <p:spPr>
          <a:xfrm>
            <a:off x="7711139" y="2921794"/>
            <a:ext cx="673571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07290" y="2921794"/>
            <a:ext cx="673571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5272" y="678656"/>
            <a:ext cx="528440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320813">
            <a:off x="1563504" y="2521375"/>
            <a:ext cx="1257296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320813">
            <a:off x="5531299" y="2521375"/>
            <a:ext cx="1257296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320813">
            <a:off x="9453510" y="2521375"/>
            <a:ext cx="1257296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16480" y="1104231"/>
            <a:ext cx="3327019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3902" y="1908958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3376" y="2412830"/>
            <a:ext cx="4231481" cy="156966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4442" y="2343537"/>
            <a:ext cx="8099746" cy="31700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‘T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‘T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এ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0655" y="927765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870019"/>
            <a:ext cx="528637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নগদা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4807" y="1116435"/>
            <a:ext cx="332701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8654" y="3397012"/>
            <a:ext cx="332701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395" y="4626506"/>
            <a:ext cx="332701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8654" y="5856000"/>
            <a:ext cx="332701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38538" y="1501155"/>
            <a:ext cx="4206269" cy="14287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385" y="1644030"/>
            <a:ext cx="4047141" cy="417342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72394" y="2345929"/>
            <a:ext cx="332701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57626" y="3057326"/>
            <a:ext cx="3815747" cy="72440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54383" y="2128481"/>
            <a:ext cx="2818990" cy="151943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41646" y="4405651"/>
            <a:ext cx="3231727" cy="65556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759235" y="2658106"/>
            <a:ext cx="2933208" cy="8326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268138" y="6144508"/>
            <a:ext cx="2520516" cy="13040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35786" y="4899534"/>
            <a:ext cx="2492762" cy="112120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85260" y="209175"/>
            <a:ext cx="339287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দৈনন্দিন লেনদেন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"/>
          <a:stretch/>
        </p:blipFill>
        <p:spPr>
          <a:xfrm>
            <a:off x="4713357" y="360097"/>
            <a:ext cx="2765283" cy="2586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 rot="20320813">
            <a:off x="5471751" y="1047075"/>
            <a:ext cx="1248492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1" y="4676274"/>
            <a:ext cx="9215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হিসাবনিকাশের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শ্রণিবদ্ধভাবে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সংক্ষিপ্তাকারে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1375" y="676144"/>
            <a:ext cx="30276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35656" y="646964"/>
            <a:ext cx="3028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ডেবি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094" y="3251543"/>
            <a:ext cx="274721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70748" y="3251542"/>
            <a:ext cx="274721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1421" y="3828690"/>
            <a:ext cx="274721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542521" y="1838800"/>
            <a:ext cx="2170833" cy="13197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78640" y="2031959"/>
            <a:ext cx="2344820" cy="11265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37494" y="3009034"/>
            <a:ext cx="0" cy="7147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5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71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79867" y="2538913"/>
            <a:ext cx="3992608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3289149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3289149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79867" y="3622540"/>
            <a:ext cx="434979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খতিয়ানকে কী বলা হয়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358</Words>
  <Application>Microsoft Office PowerPoint</Application>
  <PresentationFormat>Widescreen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31</cp:revision>
  <dcterms:created xsi:type="dcterms:W3CDTF">2020-07-03T10:02:02Z</dcterms:created>
  <dcterms:modified xsi:type="dcterms:W3CDTF">2020-07-19T09:37:40Z</dcterms:modified>
</cp:coreProperties>
</file>