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2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  <p:sldMasterId id="2147483750" r:id="rId3"/>
    <p:sldMasterId id="2147483762" r:id="rId4"/>
    <p:sldMasterId id="2147483780" r:id="rId5"/>
    <p:sldMasterId id="2147483804" r:id="rId6"/>
    <p:sldMasterId id="2147483816" r:id="rId7"/>
    <p:sldMasterId id="2147483840" r:id="rId8"/>
    <p:sldMasterId id="2147483852" r:id="rId9"/>
    <p:sldMasterId id="2147483864" r:id="rId10"/>
    <p:sldMasterId id="2147483876" r:id="rId11"/>
    <p:sldMasterId id="2147483888" r:id="rId12"/>
    <p:sldMasterId id="2147483900" r:id="rId13"/>
  </p:sldMasterIdLst>
  <p:sldIdLst>
    <p:sldId id="256" r:id="rId14"/>
    <p:sldId id="257" r:id="rId15"/>
    <p:sldId id="284" r:id="rId16"/>
    <p:sldId id="259" r:id="rId17"/>
    <p:sldId id="271" r:id="rId18"/>
    <p:sldId id="260" r:id="rId19"/>
    <p:sldId id="261" r:id="rId20"/>
    <p:sldId id="272" r:id="rId21"/>
    <p:sldId id="280" r:id="rId22"/>
    <p:sldId id="281" r:id="rId23"/>
    <p:sldId id="283" r:id="rId24"/>
    <p:sldId id="282" r:id="rId25"/>
    <p:sldId id="274" r:id="rId26"/>
    <p:sldId id="275" r:id="rId27"/>
    <p:sldId id="273" r:id="rId28"/>
    <p:sldId id="270" r:id="rId29"/>
    <p:sldId id="285" r:id="rId30"/>
    <p:sldId id="286" r:id="rId31"/>
    <p:sldId id="277" r:id="rId32"/>
    <p:sldId id="287" r:id="rId33"/>
    <p:sldId id="27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8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385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398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450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1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43553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67807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870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77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910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691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22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9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08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498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299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52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332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080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70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956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48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9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517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07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175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82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98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62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59148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01995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112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404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7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828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14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4034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281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75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289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553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463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36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523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9292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30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87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285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366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852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784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13127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79762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7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7927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499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21561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5959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064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394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674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5441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847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122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14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485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800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362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7744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46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199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70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92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19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4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2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7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90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16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05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1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7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91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98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07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96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78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6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2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4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99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14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88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6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41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7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99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52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08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40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04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08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4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1278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33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7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8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64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13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20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407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57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9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567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31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360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824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580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955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942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666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6023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9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077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13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63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9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786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959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034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441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764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39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076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4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66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50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3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762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4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55181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81767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988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43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6759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78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135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02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26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63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78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920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033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728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537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1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90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9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5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19" Type="http://schemas.openxmlformats.org/officeDocument/2006/relationships/image" Target="../media/image11.jpg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1.jp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8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63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71305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4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6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8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1052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13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70729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0A7749-4CB5-46FB-99B2-4AC281264FD1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EADA3D-3B1B-4A80-AD8D-21C0B13907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9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0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1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124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157.xml"/><Relationship Id="rId1" Type="http://schemas.openxmlformats.org/officeDocument/2006/relationships/themeOverride" Target="../theme/themeOverr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80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9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99" y="2917288"/>
            <a:ext cx="4388307" cy="324499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968195" y="157388"/>
            <a:ext cx="3306062" cy="19853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আজকের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পাঠে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সবাইকে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স্বাগতম</a:t>
            </a:r>
            <a:r>
              <a:rPr lang="en-US" sz="2400" dirty="0" smtClean="0">
                <a:solidFill>
                  <a:schemeClr val="tx1"/>
                </a:solidFill>
              </a:rPr>
              <a:t> 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47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147" y="937733"/>
            <a:ext cx="3378779" cy="20342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94" y="953416"/>
            <a:ext cx="3109542" cy="22011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414" y="1131999"/>
            <a:ext cx="3049547" cy="19180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81533" y="3782113"/>
            <a:ext cx="53527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আঠারো</a:t>
            </a:r>
            <a:r>
              <a:rPr lang="en-US" sz="3200" dirty="0" smtClean="0"/>
              <a:t> </a:t>
            </a:r>
            <a:r>
              <a:rPr lang="en-US" sz="3200" dirty="0" err="1" smtClean="0"/>
              <a:t>শতকে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কৃষি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95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9" y="836578"/>
            <a:ext cx="3212420" cy="2084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200" y="836578"/>
            <a:ext cx="3633839" cy="203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810" y="836578"/>
            <a:ext cx="3148226" cy="2257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388" y="3949926"/>
            <a:ext cx="553482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আঠারো</a:t>
            </a:r>
            <a:r>
              <a:rPr lang="en-US" sz="2800" dirty="0" smtClean="0"/>
              <a:t> </a:t>
            </a:r>
            <a:r>
              <a:rPr lang="en-US" sz="2800" dirty="0" err="1" smtClean="0"/>
              <a:t>শতকে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শিল্পকারখানা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78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427" y="3405867"/>
            <a:ext cx="2572735" cy="1780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862" y="797215"/>
            <a:ext cx="24003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808" y="797215"/>
            <a:ext cx="2628900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808" y="3332364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8522" y="3186678"/>
            <a:ext cx="2847079" cy="16033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8576" y="90042"/>
            <a:ext cx="509347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আঠারো</a:t>
            </a:r>
            <a:r>
              <a:rPr lang="en-US" sz="2800" dirty="0" smtClean="0"/>
              <a:t> </a:t>
            </a:r>
            <a:r>
              <a:rPr lang="en-US" sz="2800" dirty="0" err="1" smtClean="0"/>
              <a:t>শতকে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পরিবহন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6812" y="845635"/>
            <a:ext cx="2810500" cy="16338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18780" y="5428634"/>
            <a:ext cx="767355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/>
              <a:t>আঠারো</a:t>
            </a:r>
            <a:r>
              <a:rPr lang="en-US" sz="2400" dirty="0"/>
              <a:t> </a:t>
            </a:r>
            <a:r>
              <a:rPr lang="en-US" sz="2400" dirty="0" err="1"/>
              <a:t>শতকে</a:t>
            </a:r>
            <a:r>
              <a:rPr lang="en-US" sz="2400" dirty="0"/>
              <a:t> </a:t>
            </a:r>
            <a:r>
              <a:rPr lang="en-US" sz="2400" dirty="0" err="1"/>
              <a:t>বিশেষ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কৃষি</a:t>
            </a:r>
            <a:r>
              <a:rPr lang="en-US" sz="2400" dirty="0"/>
              <a:t> , </a:t>
            </a:r>
            <a:r>
              <a:rPr lang="en-US" sz="2400" dirty="0" err="1"/>
              <a:t>শিল্পকারখানা</a:t>
            </a:r>
            <a:r>
              <a:rPr lang="en-US" sz="2400" dirty="0"/>
              <a:t>, </a:t>
            </a:r>
            <a:r>
              <a:rPr lang="en-US" sz="2400" dirty="0" err="1"/>
              <a:t>পরিবহন</a:t>
            </a:r>
            <a:r>
              <a:rPr lang="en-US" sz="2400" dirty="0"/>
              <a:t> </a:t>
            </a:r>
            <a:r>
              <a:rPr lang="en-US" sz="2400" dirty="0" err="1"/>
              <a:t>ইত্যাদি</a:t>
            </a:r>
            <a:r>
              <a:rPr lang="en-US" sz="2400" dirty="0"/>
              <a:t> </a:t>
            </a:r>
            <a:r>
              <a:rPr lang="en-US" sz="2400" dirty="0" err="1"/>
              <a:t>ক্ষেত্রে</a:t>
            </a:r>
            <a:r>
              <a:rPr lang="en-US" sz="2400" dirty="0"/>
              <a:t> </a:t>
            </a:r>
            <a:r>
              <a:rPr lang="en-US" sz="2400" dirty="0" err="1"/>
              <a:t>ব্যাপক</a:t>
            </a:r>
            <a:r>
              <a:rPr lang="en-US" sz="2400" dirty="0"/>
              <a:t> </a:t>
            </a:r>
            <a:r>
              <a:rPr lang="en-US" sz="2400" dirty="0" err="1"/>
              <a:t>উন্নয়ন</a:t>
            </a:r>
            <a:r>
              <a:rPr lang="en-US" sz="2400" dirty="0"/>
              <a:t> </a:t>
            </a:r>
            <a:r>
              <a:rPr lang="en-US" sz="2400" dirty="0" err="1"/>
              <a:t>সাধিত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729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2" y="301858"/>
            <a:ext cx="2448232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53" y="3549300"/>
            <a:ext cx="2876550" cy="1590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06" y="3549300"/>
            <a:ext cx="199072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11" y="3420713"/>
            <a:ext cx="3228858" cy="1719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5622" y="831174"/>
            <a:ext cx="2080706" cy="399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বাষ্পীয়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ইঞ্জিন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8310" y="2015038"/>
            <a:ext cx="1068927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বিজ্ঞানীদের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আবিস্কৃত</a:t>
            </a:r>
            <a:r>
              <a:rPr lang="en-US" sz="2000" dirty="0" smtClean="0"/>
              <a:t> </a:t>
            </a:r>
            <a:r>
              <a:rPr lang="en-US" sz="2000" dirty="0" err="1" smtClean="0"/>
              <a:t>জলীয়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বাষ্পের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ক্ষমতাকে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কাজে</a:t>
            </a:r>
            <a:r>
              <a:rPr lang="en-US" sz="2000" dirty="0" smtClean="0"/>
              <a:t> </a:t>
            </a:r>
            <a:r>
              <a:rPr lang="en-US" sz="2000" dirty="0" err="1" smtClean="0"/>
              <a:t>লাগিয়ে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মানুষ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বাষ্পীয়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ইঞ্জিন</a:t>
            </a:r>
            <a:r>
              <a:rPr lang="en-US" sz="2000" dirty="0" smtClean="0"/>
              <a:t> </a:t>
            </a:r>
            <a:r>
              <a:rPr lang="en-US" sz="2000" dirty="0" err="1" smtClean="0"/>
              <a:t>উদ্ভাবন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করেছে</a:t>
            </a:r>
            <a:r>
              <a:rPr lang="en-US" sz="2000" dirty="0" smtClean="0"/>
              <a:t>।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71974" y="5651221"/>
            <a:ext cx="1045561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বাষ্পীয়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ইঞ্জিন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কলকারখানা</a:t>
            </a:r>
            <a:r>
              <a:rPr lang="en-US" sz="2400" dirty="0" smtClean="0"/>
              <a:t>, </a:t>
            </a:r>
            <a:r>
              <a:rPr lang="en-US" sz="2400" dirty="0" err="1" smtClean="0"/>
              <a:t>রেলগাড়ি</a:t>
            </a:r>
            <a:r>
              <a:rPr lang="en-US" sz="2400" dirty="0" smtClean="0"/>
              <a:t> ও </a:t>
            </a:r>
            <a:r>
              <a:rPr lang="en-US" sz="2400" dirty="0" err="1" smtClean="0"/>
              <a:t>জাহাজ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চালাতে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হতো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24257" y="2526284"/>
            <a:ext cx="611899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বাষ্পীয়</a:t>
            </a:r>
            <a:r>
              <a:rPr lang="en-US" sz="2400" dirty="0"/>
              <a:t> </a:t>
            </a:r>
            <a:r>
              <a:rPr lang="en-US" sz="2400" dirty="0" err="1"/>
              <a:t>ইঞ্জিন</a:t>
            </a:r>
            <a:r>
              <a:rPr lang="en-US" sz="2400" dirty="0"/>
              <a:t> </a:t>
            </a:r>
            <a:r>
              <a:rPr lang="en-US" sz="2400" dirty="0" err="1" smtClean="0"/>
              <a:t>আবিস্কার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জেমস</a:t>
            </a:r>
            <a:r>
              <a:rPr lang="en-US" sz="2400" dirty="0" smtClean="0"/>
              <a:t> </a:t>
            </a:r>
            <a:r>
              <a:rPr lang="en-US" sz="2400" dirty="0" err="1" smtClean="0"/>
              <a:t>ওয়াট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3886836" y="708200"/>
            <a:ext cx="1971754" cy="475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4" y="968120"/>
            <a:ext cx="2152650" cy="2124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79" y="432312"/>
            <a:ext cx="1743075" cy="261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330" y="3231277"/>
            <a:ext cx="2743200" cy="1666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2824" y="83271"/>
            <a:ext cx="2580968" cy="8153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</a:rPr>
              <a:t>দূরবীক্ষণ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যন্ত্র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74" y="5155297"/>
            <a:ext cx="1064586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দূরবীক্ষণ</a:t>
            </a:r>
            <a:r>
              <a:rPr lang="en-US" sz="2000" dirty="0" smtClean="0"/>
              <a:t> </a:t>
            </a:r>
            <a:r>
              <a:rPr lang="en-US" sz="2000" dirty="0" err="1" smtClean="0"/>
              <a:t>যন্ত্রের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সাহায্যে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বিজ্ঞানীরা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মহাকাশের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বস্তু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পর্যবেক্ষণ</a:t>
            </a:r>
            <a:r>
              <a:rPr lang="en-US" sz="2000" dirty="0" smtClean="0"/>
              <a:t> 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সক্ষম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হয়েছেন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380183" y="1418833"/>
            <a:ext cx="369585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দূরবীক্ষণ</a:t>
            </a:r>
            <a:r>
              <a:rPr lang="en-US" sz="2000" dirty="0"/>
              <a:t> </a:t>
            </a:r>
            <a:r>
              <a:rPr lang="en-US" sz="2000" dirty="0" err="1" smtClean="0"/>
              <a:t>যন্ত্র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আবিস্কার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করেছেন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বিজ্ঞানী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গ্যালিলিও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14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53" y="1288464"/>
            <a:ext cx="2076450" cy="2200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51" y="1288464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57" y="4036232"/>
            <a:ext cx="2619375" cy="1743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1203" y="66678"/>
            <a:ext cx="6356555" cy="10162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মাইক্রোস্কোপ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অনুবীক্ষণ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যন্ত্র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771" y="5898875"/>
            <a:ext cx="945779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খালি</a:t>
            </a:r>
            <a:r>
              <a:rPr lang="en-US" sz="2000" dirty="0" smtClean="0"/>
              <a:t> </a:t>
            </a:r>
            <a:r>
              <a:rPr lang="en-US" sz="2000" dirty="0" err="1" smtClean="0"/>
              <a:t>চোখে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দেখা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এমন</a:t>
            </a:r>
            <a:r>
              <a:rPr lang="en-US" sz="2000" dirty="0" smtClean="0"/>
              <a:t> </a:t>
            </a:r>
            <a:r>
              <a:rPr lang="en-US" sz="2000" dirty="0" err="1" smtClean="0"/>
              <a:t>জিনিস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অনুসন্ধানে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বিজ্ঞানীরা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অণুবীক্ষণ</a:t>
            </a:r>
            <a:r>
              <a:rPr lang="en-US" sz="2000" dirty="0" smtClean="0"/>
              <a:t> </a:t>
            </a:r>
            <a:r>
              <a:rPr lang="en-US" sz="2000" dirty="0" err="1" smtClean="0"/>
              <a:t>যন্ত্র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।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26831" y="3442605"/>
            <a:ext cx="765441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মাইক্রোস্কোপ</a:t>
            </a:r>
            <a:r>
              <a:rPr lang="en-US" sz="2000" dirty="0"/>
              <a:t> </a:t>
            </a:r>
            <a:r>
              <a:rPr lang="en-US" sz="2000" dirty="0" err="1"/>
              <a:t>বা</a:t>
            </a:r>
            <a:r>
              <a:rPr lang="en-US" sz="2000" dirty="0"/>
              <a:t> </a:t>
            </a:r>
            <a:r>
              <a:rPr lang="en-US" sz="2000" dirty="0" err="1"/>
              <a:t>অনুবীক্ষণ</a:t>
            </a:r>
            <a:r>
              <a:rPr lang="en-US" sz="2000" dirty="0"/>
              <a:t> </a:t>
            </a:r>
            <a:r>
              <a:rPr lang="en-US" sz="2000" dirty="0" err="1" smtClean="0"/>
              <a:t>যন্ত্রের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আবিষ্কারক</a:t>
            </a:r>
            <a:r>
              <a:rPr lang="en-US" sz="2000" dirty="0" smtClean="0"/>
              <a:t> – </a:t>
            </a:r>
            <a:r>
              <a:rPr lang="en-US" sz="2000" dirty="0" err="1" smtClean="0"/>
              <a:t>বিজ্ঞানী</a:t>
            </a:r>
            <a:r>
              <a:rPr lang="en-US" sz="2000" dirty="0" smtClean="0"/>
              <a:t>  </a:t>
            </a:r>
            <a:r>
              <a:rPr lang="en-US" sz="2000" dirty="0" err="1" smtClean="0"/>
              <a:t>জ্যান্সেন</a:t>
            </a:r>
            <a:r>
              <a:rPr lang="en-US" sz="2000" dirty="0" smtClean="0"/>
              <a:t>।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91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215" y="496383"/>
            <a:ext cx="7363628" cy="14961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বিজ্ঞান</a:t>
            </a:r>
            <a:r>
              <a:rPr lang="en-US" sz="2800" dirty="0" smtClean="0">
                <a:solidFill>
                  <a:schemeClr val="tx2"/>
                </a:solidFill>
              </a:rPr>
              <a:t> ও </a:t>
            </a:r>
            <a:r>
              <a:rPr lang="en-US" sz="2800" dirty="0" err="1" smtClean="0">
                <a:solidFill>
                  <a:schemeClr val="tx2"/>
                </a:solidFill>
              </a:rPr>
              <a:t>প্রযুক্তির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সম্পর্ক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ব্যাখ্যা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52" y="2621471"/>
            <a:ext cx="1069214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বিজ্ঞান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গভীরভাবে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সম্পর্কিত</a:t>
            </a:r>
            <a:r>
              <a:rPr lang="en-US" sz="2400" dirty="0" smtClean="0"/>
              <a:t>। </a:t>
            </a:r>
            <a:r>
              <a:rPr lang="en-US" sz="2400" dirty="0" err="1" smtClean="0"/>
              <a:t>প্রাচীনকালে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বিজ্ঞান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প্রযুক্তির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যাত্রা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 </a:t>
            </a:r>
            <a:r>
              <a:rPr lang="en-US" sz="2400" dirty="0" err="1" smtClean="0"/>
              <a:t>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লক্ষ্যে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বিজ্ঞানীরা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প্রকৃতি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গবেষণা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ঘটনার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দিয়েছেন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যেখানে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সমস্যা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সমাধানের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উদ্দেশ্য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। </a:t>
            </a:r>
            <a:r>
              <a:rPr lang="en-US" sz="2400" dirty="0" err="1" smtClean="0"/>
              <a:t>অপর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, </a:t>
            </a:r>
            <a:r>
              <a:rPr lang="en-US" sz="2400" dirty="0" err="1" smtClean="0"/>
              <a:t>জীবনকে</a:t>
            </a:r>
            <a:r>
              <a:rPr lang="en-US" sz="2400" dirty="0" smtClean="0"/>
              <a:t>  </a:t>
            </a:r>
            <a:r>
              <a:rPr lang="en-US" sz="2400" dirty="0" err="1" smtClean="0"/>
              <a:t>উন্নত</a:t>
            </a:r>
            <a:r>
              <a:rPr lang="en-US" sz="2400" dirty="0" smtClean="0"/>
              <a:t> 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লক্ষ্যে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বাস্তব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সমস্যা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সমাধানের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উদ্ভাবন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বিজ্ঞানের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প্রকৃতির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নিয়ম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আবিষ্কার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। </a:t>
            </a:r>
            <a:r>
              <a:rPr lang="en-US" sz="2400" dirty="0" err="1" smtClean="0"/>
              <a:t>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নিয়ম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বাস্তব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সমস্যার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04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2095" y="593829"/>
            <a:ext cx="5800299" cy="16377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দলীয়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কাজ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881" y="2538482"/>
            <a:ext cx="3515250" cy="24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323" y="1078172"/>
            <a:ext cx="84479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ক </a:t>
            </a:r>
            <a:r>
              <a:rPr lang="en-US" sz="2400" dirty="0" err="1" smtClean="0"/>
              <a:t>দল</a:t>
            </a:r>
            <a:r>
              <a:rPr lang="en-US" sz="2400" dirty="0" smtClean="0"/>
              <a:t>---- </a:t>
            </a:r>
            <a:r>
              <a:rPr lang="en-US" sz="2400" dirty="0" err="1" smtClean="0"/>
              <a:t>বিজ্ঞান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প্রযুক্তির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মধ্যে</a:t>
            </a:r>
            <a:r>
              <a:rPr lang="en-US" sz="2400" dirty="0"/>
              <a:t> </a:t>
            </a:r>
            <a:r>
              <a:rPr lang="en-US" sz="2400" dirty="0" err="1" smtClean="0"/>
              <a:t>সম্পর্ক</a:t>
            </a:r>
            <a:r>
              <a:rPr lang="en-US" sz="2400" dirty="0" smtClean="0"/>
              <a:t> ৫টি </a:t>
            </a:r>
            <a:r>
              <a:rPr lang="en-US" sz="2400" dirty="0" err="1" smtClean="0"/>
              <a:t>বাক্যে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92323" y="1903441"/>
            <a:ext cx="78747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খ-</a:t>
            </a:r>
            <a:r>
              <a:rPr lang="en-US" sz="2400" dirty="0" err="1" smtClean="0"/>
              <a:t>দলঃ</a:t>
            </a:r>
            <a:r>
              <a:rPr lang="en-US" sz="2400" dirty="0" smtClean="0"/>
              <a:t> </a:t>
            </a:r>
            <a:r>
              <a:rPr lang="en-US" sz="2400" dirty="0" err="1" smtClean="0"/>
              <a:t>আঠারো</a:t>
            </a:r>
            <a:r>
              <a:rPr lang="en-US" sz="2400" dirty="0" smtClean="0"/>
              <a:t> </a:t>
            </a:r>
            <a:r>
              <a:rPr lang="en-US" sz="2400" dirty="0" err="1" smtClean="0"/>
              <a:t>শতকের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শিল্প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বিপ্লব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৫টি </a:t>
            </a:r>
            <a:r>
              <a:rPr lang="en-US" sz="2400" dirty="0" err="1" smtClean="0"/>
              <a:t>বাক্য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92323" y="2728710"/>
            <a:ext cx="81545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গ- </a:t>
            </a:r>
            <a:r>
              <a:rPr lang="en-US" sz="2400" dirty="0" err="1" smtClean="0"/>
              <a:t>দলঃ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প্রাচিনকালের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৫টি </a:t>
            </a:r>
            <a:r>
              <a:rPr lang="en-US" sz="2400" dirty="0" err="1" smtClean="0"/>
              <a:t>বাক্য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36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580" y="1152044"/>
            <a:ext cx="2293590" cy="294228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15306" y="3366221"/>
            <a:ext cx="6916994" cy="1932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</a:rPr>
              <a:t>তোমাদের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প্রাথমিক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বিজ্ঞান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বইয়ের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৬৪ </a:t>
            </a:r>
            <a:r>
              <a:rPr lang="en-US" sz="2400" dirty="0" err="1" smtClean="0">
                <a:solidFill>
                  <a:schemeClr val="tx2"/>
                </a:solidFill>
              </a:rPr>
              <a:t>পৃষ্ঠা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মনোযোগ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সহকারে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পড়</a:t>
            </a:r>
            <a:r>
              <a:rPr lang="en-US" sz="2400" dirty="0" smtClean="0">
                <a:solidFill>
                  <a:schemeClr val="tx2"/>
                </a:solidFill>
              </a:rPr>
              <a:t>;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73904" y="585993"/>
            <a:ext cx="5199798" cy="11321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পাঠ্য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বইয়ের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সঙ্গে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সংযোগ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715990" y="388778"/>
            <a:ext cx="5106685" cy="31596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মোঃ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মামুনুর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রশীদ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প্রধান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শিক্ষক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বিরামপুর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রেল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কলোনী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সপ্রাবি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বিরামপুর,দিনাজপুর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74" y="1030223"/>
            <a:ext cx="2667476" cy="30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81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2089" y="2335495"/>
            <a:ext cx="7938447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১। </a:t>
            </a:r>
            <a:r>
              <a:rPr lang="en-US" sz="2800" dirty="0" err="1"/>
              <a:t>বিজ্ঞান</a:t>
            </a:r>
            <a:r>
              <a:rPr lang="en-US" sz="2800" dirty="0"/>
              <a:t> ও </a:t>
            </a:r>
            <a:r>
              <a:rPr lang="en-US" sz="2800" dirty="0" err="1"/>
              <a:t>প্রযুক্তির</a:t>
            </a:r>
            <a:r>
              <a:rPr lang="en-US" sz="2800" dirty="0"/>
              <a:t> </a:t>
            </a:r>
            <a:r>
              <a:rPr lang="en-US" sz="2800" dirty="0" err="1"/>
              <a:t>মধ্যে</a:t>
            </a:r>
            <a:r>
              <a:rPr lang="en-US" sz="2800" dirty="0"/>
              <a:t> </a:t>
            </a:r>
            <a:r>
              <a:rPr lang="en-US" sz="2800" dirty="0" err="1"/>
              <a:t>সম্পর্ক</a:t>
            </a:r>
            <a:r>
              <a:rPr lang="en-US" sz="2800" dirty="0"/>
              <a:t> </a:t>
            </a:r>
            <a:r>
              <a:rPr lang="en-US" sz="2800" dirty="0" err="1"/>
              <a:t>লেখ</a:t>
            </a:r>
            <a:r>
              <a:rPr lang="en-US" sz="2800" dirty="0"/>
              <a:t>। </a:t>
            </a:r>
          </a:p>
          <a:p>
            <a:r>
              <a:rPr lang="en-US" sz="2800" dirty="0"/>
              <a:t>২। </a:t>
            </a:r>
            <a:r>
              <a:rPr lang="en-US" sz="2800" dirty="0" err="1"/>
              <a:t>বাষ্পীয়</a:t>
            </a:r>
            <a:r>
              <a:rPr lang="en-US" sz="2800" dirty="0"/>
              <a:t> </a:t>
            </a:r>
            <a:r>
              <a:rPr lang="en-US" sz="2800" dirty="0" err="1"/>
              <a:t>ইঞ্জিন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 </a:t>
            </a:r>
            <a:r>
              <a:rPr lang="en-US" sz="2800" dirty="0" err="1"/>
              <a:t>কাজে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হত</a:t>
            </a:r>
            <a:r>
              <a:rPr lang="en-US" sz="2800" dirty="0"/>
              <a:t>?</a:t>
            </a:r>
          </a:p>
          <a:p>
            <a:r>
              <a:rPr lang="en-US" sz="2800" dirty="0"/>
              <a:t>৩। </a:t>
            </a:r>
            <a:r>
              <a:rPr lang="en-US" sz="2800" dirty="0" err="1"/>
              <a:t>অনুবীক্ষণ</a:t>
            </a:r>
            <a:r>
              <a:rPr lang="en-US" sz="2800" dirty="0"/>
              <a:t> </a:t>
            </a:r>
            <a:r>
              <a:rPr lang="en-US" sz="2800" dirty="0" err="1"/>
              <a:t>যন্ত্র</a:t>
            </a:r>
            <a:r>
              <a:rPr lang="en-US" sz="2800" dirty="0"/>
              <a:t> </a:t>
            </a:r>
            <a:r>
              <a:rPr lang="en-US" sz="2800" dirty="0" err="1"/>
              <a:t>কী</a:t>
            </a:r>
            <a:r>
              <a:rPr lang="en-US" sz="2800" dirty="0"/>
              <a:t> </a:t>
            </a:r>
            <a:r>
              <a:rPr lang="en-US" sz="2800" dirty="0" err="1"/>
              <a:t>কাজে</a:t>
            </a:r>
            <a:r>
              <a:rPr lang="en-US" sz="2800" dirty="0"/>
              <a:t>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?</a:t>
            </a:r>
          </a:p>
          <a:p>
            <a:r>
              <a:rPr lang="en-US" sz="2800" dirty="0"/>
              <a:t>৪। </a:t>
            </a:r>
            <a:r>
              <a:rPr lang="en-US" sz="2800" dirty="0" err="1"/>
              <a:t>শিল্পবিপ্লব</a:t>
            </a:r>
            <a:r>
              <a:rPr lang="en-US" sz="2800" dirty="0"/>
              <a:t> </a:t>
            </a:r>
            <a:r>
              <a:rPr lang="en-US" sz="2800" dirty="0" err="1" smtClean="0"/>
              <a:t>কেন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হয়েছিল</a:t>
            </a:r>
            <a:r>
              <a:rPr lang="en-US" sz="2800" dirty="0"/>
              <a:t>? </a:t>
            </a:r>
          </a:p>
          <a:p>
            <a:r>
              <a:rPr lang="en-US" sz="2800" dirty="0"/>
              <a:t>৫।কী </a:t>
            </a:r>
            <a:r>
              <a:rPr lang="en-US" sz="2800" dirty="0" err="1"/>
              <a:t>ব্যবহার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বিভিন্ন</a:t>
            </a:r>
            <a:r>
              <a:rPr lang="en-US" sz="2800" dirty="0"/>
              <a:t> </a:t>
            </a:r>
            <a:r>
              <a:rPr lang="en-US" sz="2800" dirty="0" err="1"/>
              <a:t>প্রযুক্তি</a:t>
            </a:r>
            <a:r>
              <a:rPr lang="en-US" sz="2800" dirty="0"/>
              <a:t> </a:t>
            </a:r>
            <a:r>
              <a:rPr lang="en-US" sz="2800" dirty="0" err="1"/>
              <a:t>উদ্ভাবিত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6239" y="746792"/>
            <a:ext cx="6082353" cy="5847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/>
              <a:t>নিচের</a:t>
            </a:r>
            <a:r>
              <a:rPr lang="en-US" sz="3200" dirty="0"/>
              <a:t> </a:t>
            </a:r>
            <a:r>
              <a:rPr lang="en-US" sz="3200" dirty="0" err="1"/>
              <a:t>প্রশ্নগুলোর</a:t>
            </a:r>
            <a:r>
              <a:rPr lang="en-US" sz="3200" dirty="0"/>
              <a:t> </a:t>
            </a:r>
            <a:r>
              <a:rPr lang="en-US" sz="3200" dirty="0" err="1"/>
              <a:t>উত্তর</a:t>
            </a:r>
            <a:r>
              <a:rPr lang="en-US" sz="3200" dirty="0"/>
              <a:t> </a:t>
            </a:r>
            <a:r>
              <a:rPr lang="en-US" sz="3200" dirty="0" err="1"/>
              <a:t>দাও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8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970" y="232012"/>
            <a:ext cx="6799006" cy="181162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ধন্যবাদ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সবাইকে</a:t>
            </a:r>
            <a:r>
              <a:rPr lang="en-US" sz="44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আবার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দেখা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</a:rPr>
              <a:t>।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41" y="2572649"/>
            <a:ext cx="4272597" cy="25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37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3520" y="604877"/>
            <a:ext cx="4200868" cy="23157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প্রাথমিক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বিজ্ঞান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শ্রেণিঃ</a:t>
            </a:r>
            <a:r>
              <a:rPr lang="en-US" sz="2000" dirty="0">
                <a:solidFill>
                  <a:schemeClr val="tx1"/>
                </a:solidFill>
              </a:rPr>
              <a:t> ৫ম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অধ্যায়ঃ৯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বিষয়বস্তুঃ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আমাদের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জীবনে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প্রযুক্তি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পাঠ্যাংশঃ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বিজ্ঞান</a:t>
            </a:r>
            <a:r>
              <a:rPr lang="en-US" sz="2000" dirty="0">
                <a:solidFill>
                  <a:schemeClr val="tx1"/>
                </a:solidFill>
              </a:rPr>
              <a:t> ও </a:t>
            </a:r>
            <a:r>
              <a:rPr lang="en-US" sz="2000" dirty="0" err="1">
                <a:solidFill>
                  <a:schemeClr val="tx1"/>
                </a:solidFill>
              </a:rPr>
              <a:t>প্রযুক্তি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সম্পর্ক</a:t>
            </a:r>
            <a:r>
              <a:rPr lang="en-US" sz="2000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024" y="413809"/>
            <a:ext cx="2807382" cy="348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383211" y="342184"/>
            <a:ext cx="3451123" cy="134210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ভিডিও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দেখি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437" y="6195663"/>
            <a:ext cx="1058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মামুনুর</a:t>
            </a:r>
            <a:r>
              <a:rPr lang="en-US" dirty="0" smtClean="0"/>
              <a:t> </a:t>
            </a:r>
            <a:r>
              <a:rPr lang="en-US" dirty="0" err="1" smtClean="0"/>
              <a:t>রশীদ</a:t>
            </a:r>
            <a:r>
              <a:rPr lang="en-US" dirty="0" smtClean="0"/>
              <a:t>, </a:t>
            </a:r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, </a:t>
            </a:r>
            <a:r>
              <a:rPr lang="en-US" dirty="0" err="1" smtClean="0"/>
              <a:t>বিরামপুর</a:t>
            </a:r>
            <a:r>
              <a:rPr lang="en-US" dirty="0" smtClean="0"/>
              <a:t> </a:t>
            </a:r>
            <a:r>
              <a:rPr lang="en-US" dirty="0" err="1" smtClean="0"/>
              <a:t>রেল</a:t>
            </a:r>
            <a:r>
              <a:rPr lang="en-US" dirty="0" smtClean="0"/>
              <a:t> </a:t>
            </a:r>
            <a:r>
              <a:rPr lang="en-US" dirty="0" err="1" smtClean="0"/>
              <a:t>কলোনী</a:t>
            </a:r>
            <a:r>
              <a:rPr lang="en-US" dirty="0" smtClean="0"/>
              <a:t> </a:t>
            </a:r>
            <a:r>
              <a:rPr lang="en-US" dirty="0" err="1" smtClean="0"/>
              <a:t>সপ্রাবি</a:t>
            </a:r>
            <a:r>
              <a:rPr lang="en-US" dirty="0" smtClean="0"/>
              <a:t>, </a:t>
            </a:r>
            <a:r>
              <a:rPr lang="en-US" dirty="0" err="1" smtClean="0"/>
              <a:t>দিনাজপুর</a:t>
            </a:r>
            <a:r>
              <a:rPr lang="en-US" dirty="0" smtClean="0"/>
              <a:t>*</a:t>
            </a:r>
            <a:r>
              <a:rPr lang="en-US" dirty="0" err="1" smtClean="0"/>
              <a:t>মোবাঃ</a:t>
            </a:r>
            <a:r>
              <a:rPr lang="en-US" dirty="0" smtClean="0"/>
              <a:t># ০১৭২১৯১৬৫৫৫#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99985" y="2507355"/>
            <a:ext cx="558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https://www.youtube.com/watch?v=yVPWcnBiFeQ</a:t>
            </a:r>
          </a:p>
        </p:txBody>
      </p:sp>
    </p:spTree>
    <p:extLst>
      <p:ext uri="{BB962C8B-B14F-4D97-AF65-F5344CB8AC3E}">
        <p14:creationId xmlns:p14="http://schemas.microsoft.com/office/powerpoint/2010/main" val="36708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6629" y="238836"/>
            <a:ext cx="6002153" cy="17810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শিখনফল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45405" y="2347416"/>
            <a:ext cx="9436326" cy="23064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এই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শেষে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শিক্ষার্থীরা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শিখবে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১০.১.১ </a:t>
            </a:r>
            <a:r>
              <a:rPr lang="en-US" sz="2400" dirty="0" err="1" smtClean="0">
                <a:solidFill>
                  <a:schemeClr val="tx1"/>
                </a:solidFill>
              </a:rPr>
              <a:t>প্রযুক্তির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উদ্ভব,বিজ্ঞানের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জ্ঞানের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প্রয়োগ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সম্পর্কে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১০.১.২ </a:t>
            </a:r>
            <a:r>
              <a:rPr lang="en-US" sz="2400" dirty="0" err="1" smtClean="0">
                <a:solidFill>
                  <a:schemeClr val="tx1"/>
                </a:solidFill>
              </a:rPr>
              <a:t>বিজ্ঞান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প্রযুক্তির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পার্থক্য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বলতে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07947" y="218364"/>
            <a:ext cx="4763729" cy="13273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চিন্তা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0" y="2062405"/>
            <a:ext cx="3645170" cy="2093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03" y="2054859"/>
            <a:ext cx="2930420" cy="2101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25" y="1897738"/>
            <a:ext cx="3014783" cy="225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2573043" y="1010153"/>
            <a:ext cx="6311650" cy="2852164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আজকের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পাঠ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আমাদের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জীবনে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প্রযুক্তি</a:t>
            </a:r>
            <a:r>
              <a:rPr lang="en-US" sz="2400" dirty="0" smtClean="0">
                <a:solidFill>
                  <a:schemeClr val="tx1"/>
                </a:solidFill>
              </a:rPr>
              <a:t>( </a:t>
            </a:r>
            <a:r>
              <a:rPr lang="en-US" sz="2400" dirty="0" err="1" smtClean="0">
                <a:solidFill>
                  <a:schemeClr val="tx1"/>
                </a:solidFill>
              </a:rPr>
              <a:t>বিজ্ঞান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প্রযুক্তির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সম্পর্ক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36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4" y="1573916"/>
            <a:ext cx="3087014" cy="2749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52" y="1573916"/>
            <a:ext cx="3086825" cy="2861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98" y="1573916"/>
            <a:ext cx="3395716" cy="2590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8888" y="4899130"/>
            <a:ext cx="480071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প্রাচীনকালের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হাতিয়ার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00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370" y="627713"/>
            <a:ext cx="2864721" cy="1966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370" y="3152772"/>
            <a:ext cx="2798662" cy="1815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73" y="2941391"/>
            <a:ext cx="3001912" cy="1681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4040" y="5314320"/>
            <a:ext cx="966901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আঠারো</a:t>
            </a:r>
            <a:r>
              <a:rPr lang="en-US" sz="2400" dirty="0" smtClean="0"/>
              <a:t> </a:t>
            </a:r>
            <a:r>
              <a:rPr lang="en-US" sz="2400" dirty="0" err="1" smtClean="0"/>
              <a:t>শতকে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শিল্পবিপ্লবের</a:t>
            </a:r>
            <a:r>
              <a:rPr lang="en-US" sz="2400" dirty="0" smtClean="0"/>
              <a:t>  </a:t>
            </a:r>
            <a:r>
              <a:rPr lang="en-US" sz="2400" dirty="0" err="1" smtClean="0"/>
              <a:t>সময়কালে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ব্যাপক</a:t>
            </a:r>
            <a:r>
              <a:rPr lang="en-US" sz="2400" dirty="0" smtClean="0"/>
              <a:t> </a:t>
            </a:r>
            <a:r>
              <a:rPr lang="en-US" sz="2400" dirty="0" err="1" smtClean="0"/>
              <a:t>উন্নয়ন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সাধিত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824" y="312714"/>
            <a:ext cx="2653200" cy="22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10.xml><?xml version="1.0" encoding="utf-8"?>
<a:theme xmlns:a="http://schemas.openxmlformats.org/drawingml/2006/main" name="2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3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12.xml><?xml version="1.0" encoding="utf-8"?>
<a:theme xmlns:a="http://schemas.openxmlformats.org/drawingml/2006/main" name="3_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13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Dropl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5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7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8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9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10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1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12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3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14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15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Blue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8.xml><?xml version="1.0" encoding="utf-8"?>
<a:themeOverride xmlns:a="http://schemas.openxmlformats.org/drawingml/2006/main">
  <a:clrScheme name="Red Orange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9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393</Words>
  <Application>Microsoft Office PowerPoint</Application>
  <PresentationFormat>Widescreen</PresentationFormat>
  <Paragraphs>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21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Corbel</vt:lpstr>
      <vt:lpstr>Garamond</vt:lpstr>
      <vt:lpstr>Impact</vt:lpstr>
      <vt:lpstr>Rockwell</vt:lpstr>
      <vt:lpstr>Rockwell Condensed</vt:lpstr>
      <vt:lpstr>Tw Cen MT</vt:lpstr>
      <vt:lpstr>Wingdings</vt:lpstr>
      <vt:lpstr>Parallax</vt:lpstr>
      <vt:lpstr>Droplet</vt:lpstr>
      <vt:lpstr>Wood Type</vt:lpstr>
      <vt:lpstr>1_Main Event</vt:lpstr>
      <vt:lpstr>Retrospect</vt:lpstr>
      <vt:lpstr>Savon</vt:lpstr>
      <vt:lpstr>1_Retrospect</vt:lpstr>
      <vt:lpstr>1_Savon</vt:lpstr>
      <vt:lpstr>2_Retrospect</vt:lpstr>
      <vt:lpstr>2_Savon</vt:lpstr>
      <vt:lpstr>3_Retrospect</vt:lpstr>
      <vt:lpstr>3_Savon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IT-PARK</dc:creator>
  <cp:lastModifiedBy>IT-PARK</cp:lastModifiedBy>
  <cp:revision>49</cp:revision>
  <dcterms:created xsi:type="dcterms:W3CDTF">2020-05-27T14:36:00Z</dcterms:created>
  <dcterms:modified xsi:type="dcterms:W3CDTF">2020-07-19T06:25:38Z</dcterms:modified>
</cp:coreProperties>
</file>